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687" r:id="rId2"/>
  </p:sldMasterIdLst>
  <p:notesMasterIdLst>
    <p:notesMasterId r:id="rId58"/>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Lst>
  <p:sldSz cx="9144000" cy="5143500" type="screen16x9"/>
  <p:notesSz cx="6858000" cy="9144000"/>
  <p:embeddedFontLst>
    <p:embeddedFont>
      <p:font typeface="Proxima Nova Semibold" panose="020B0604020202020204" charset="0"/>
      <p:regular r:id="rId59"/>
      <p:bold r:id="rId60"/>
      <p:boldItalic r:id="rId61"/>
    </p:embeddedFont>
    <p:embeddedFont>
      <p:font typeface="Calibri" panose="020F0502020204030204" pitchFamily="34" charset="0"/>
      <p:regular r:id="rId62"/>
      <p:bold r:id="rId63"/>
      <p:italic r:id="rId64"/>
      <p:boldItalic r:id="rId65"/>
    </p:embeddedFont>
    <p:embeddedFont>
      <p:font typeface="Open Sans" panose="020B0606030504020204" pitchFamily="34" charset="0"/>
      <p:regular r:id="rId66"/>
      <p:bold r:id="rId67"/>
      <p:italic r:id="rId68"/>
      <p:boldItalic r:id="rId69"/>
    </p:embeddedFont>
    <p:embeddedFont>
      <p:font typeface="Lexend Mega ExtraBold" panose="020B0604020202020204" charset="0"/>
      <p:bold r:id="rId70"/>
    </p:embeddedFont>
    <p:embeddedFont>
      <p:font typeface="Helvetica Neue" panose="020B0604020202020204" charset="0"/>
      <p:regular r:id="rId71"/>
      <p:bold r:id="rId72"/>
      <p:italic r:id="rId73"/>
      <p:boldItalic r:id="rId74"/>
    </p:embeddedFont>
    <p:embeddedFont>
      <p:font typeface="Roboto Medium" panose="020B0604020202020204" charset="0"/>
      <p:regular r:id="rId75"/>
      <p:bold r:id="rId76"/>
      <p:italic r:id="rId77"/>
      <p:boldItalic r:id="rId78"/>
    </p:embeddedFont>
    <p:embeddedFont>
      <p:font typeface="Bebas Neue" panose="020B0604020202020204" charset="0"/>
      <p:regular r:id="rId79"/>
    </p:embeddedFont>
    <p:embeddedFont>
      <p:font typeface="Lexend Mega" panose="020B0604020202020204" charset="0"/>
      <p:regular r:id="rId80"/>
      <p:bold r:id="rId81"/>
    </p:embeddedFont>
    <p:embeddedFont>
      <p:font typeface="Amatic SC" panose="020B0604020202020204" charset="-79"/>
      <p:regular r:id="rId82"/>
      <p:bold r:id="rId83"/>
    </p:embeddedFont>
    <p:embeddedFont>
      <p:font typeface="Open Sans SemiBold" panose="020B0604020202020204" charset="0"/>
      <p:regular r:id="rId84"/>
      <p:bold r:id="rId85"/>
      <p:italic r:id="rId86"/>
      <p:boldItalic r:id="rId87"/>
    </p:embeddedFont>
    <p:embeddedFont>
      <p:font typeface="Proxima Nova" panose="020B0604020202020204" charset="0"/>
      <p:regular r:id="rId88"/>
      <p:bold r:id="rId89"/>
      <p:italic r:id="rId90"/>
      <p:boldItalic r:id="rId9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995">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4C1E7C4-E620-48FD-AF5E-871F4F49193B}">
  <a:tblStyle styleId="{A4C1E7C4-E620-48FD-AF5E-871F4F49193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6374" autoAdjust="0"/>
    <p:restoredTop sz="94660"/>
  </p:normalViewPr>
  <p:slideViewPr>
    <p:cSldViewPr snapToGrid="0">
      <p:cViewPr>
        <p:scale>
          <a:sx n="75" d="100"/>
          <a:sy n="75" d="100"/>
        </p:scale>
        <p:origin x="-402" y="222"/>
      </p:cViewPr>
      <p:guideLst>
        <p:guide pos="4995"/>
        <p:guide orient="horz" pos="162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5.fntdata"/><Relationship Id="rId68" Type="http://schemas.openxmlformats.org/officeDocument/2006/relationships/font" Target="fonts/font10.fntdata"/><Relationship Id="rId84" Type="http://schemas.openxmlformats.org/officeDocument/2006/relationships/font" Target="fonts/font26.fntdata"/><Relationship Id="rId89" Type="http://schemas.openxmlformats.org/officeDocument/2006/relationships/font" Target="fonts/font31.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notesMaster" Target="notesMasters/notesMaster1.xml"/><Relationship Id="rId74" Type="http://schemas.openxmlformats.org/officeDocument/2006/relationships/font" Target="fonts/font16.fntdata"/><Relationship Id="rId79" Type="http://schemas.openxmlformats.org/officeDocument/2006/relationships/font" Target="fonts/font21.fntdata"/><Relationship Id="rId5" Type="http://schemas.openxmlformats.org/officeDocument/2006/relationships/slide" Target="slides/slide3.xml"/><Relationship Id="rId90" Type="http://schemas.openxmlformats.org/officeDocument/2006/relationships/font" Target="fonts/font32.fntdata"/><Relationship Id="rId95" Type="http://schemas.openxmlformats.org/officeDocument/2006/relationships/tableStyles" Target="tableStyle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6.fntdata"/><Relationship Id="rId69" Type="http://schemas.openxmlformats.org/officeDocument/2006/relationships/font" Target="fonts/font11.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4.fntdata"/><Relationship Id="rId80" Type="http://schemas.openxmlformats.org/officeDocument/2006/relationships/font" Target="fonts/font22.fntdata"/><Relationship Id="rId85" Type="http://schemas.openxmlformats.org/officeDocument/2006/relationships/font" Target="fonts/font27.fntdata"/><Relationship Id="rId93"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font" Target="fonts/font25.fntdata"/><Relationship Id="rId88" Type="http://schemas.openxmlformats.org/officeDocument/2006/relationships/font" Target="fonts/font30.fntdata"/><Relationship Id="rId91" Type="http://schemas.openxmlformats.org/officeDocument/2006/relationships/font" Target="fonts/font3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font" Target="fonts/font23.fntdata"/><Relationship Id="rId86" Type="http://schemas.openxmlformats.org/officeDocument/2006/relationships/font" Target="fonts/font28.fntdata"/><Relationship Id="rId94"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8.fntdata"/><Relationship Id="rId7" Type="http://schemas.openxmlformats.org/officeDocument/2006/relationships/slide" Target="slides/slide5.xml"/><Relationship Id="rId71" Type="http://schemas.openxmlformats.org/officeDocument/2006/relationships/font" Target="fonts/font13.fntdata"/><Relationship Id="rId92" Type="http://schemas.openxmlformats.org/officeDocument/2006/relationships/presProps" Target="presProps.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8.fntdata"/><Relationship Id="rId87" Type="http://schemas.openxmlformats.org/officeDocument/2006/relationships/font" Target="fonts/font29.fntdata"/><Relationship Id="rId61" Type="http://schemas.openxmlformats.org/officeDocument/2006/relationships/font" Target="fonts/font3.fntdata"/><Relationship Id="rId82"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
        <p:cNvGrpSpPr/>
        <p:nvPr/>
      </p:nvGrpSpPr>
      <p:grpSpPr>
        <a:xfrm>
          <a:off x="0" y="0"/>
          <a:ext cx="0" cy="0"/>
          <a:chOff x="0" y="0"/>
          <a:chExt cx="0" cy="0"/>
        </a:xfrm>
      </p:grpSpPr>
      <p:sp>
        <p:nvSpPr>
          <p:cNvPr id="314" name="Google Shape;314;g117367794f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 name="Google Shape;315;g117367794f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
        <p:cNvGrpSpPr/>
        <p:nvPr/>
      </p:nvGrpSpPr>
      <p:grpSpPr>
        <a:xfrm>
          <a:off x="0" y="0"/>
          <a:ext cx="0" cy="0"/>
          <a:chOff x="0" y="0"/>
          <a:chExt cx="0" cy="0"/>
        </a:xfrm>
      </p:grpSpPr>
      <p:sp>
        <p:nvSpPr>
          <p:cNvPr id="459" name="Google Shape;459;g113fcda18b5_1_2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 name="Google Shape;460;g113fcda18b5_1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g113fcda18b5_1_2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 name="Google Shape;504;g113fcda18b5_1_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
        <p:cNvGrpSpPr/>
        <p:nvPr/>
      </p:nvGrpSpPr>
      <p:grpSpPr>
        <a:xfrm>
          <a:off x="0" y="0"/>
          <a:ext cx="0" cy="0"/>
          <a:chOff x="0" y="0"/>
          <a:chExt cx="0" cy="0"/>
        </a:xfrm>
      </p:grpSpPr>
      <p:sp>
        <p:nvSpPr>
          <p:cNvPr id="562" name="Google Shape;562;g1166d6b4d3d_0_1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 name="Google Shape;563;g1166d6b4d3d_0_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g113fcda18b5_1_3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g113fcda18b5_1_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9"/>
        <p:cNvGrpSpPr/>
        <p:nvPr/>
      </p:nvGrpSpPr>
      <p:grpSpPr>
        <a:xfrm>
          <a:off x="0" y="0"/>
          <a:ext cx="0" cy="0"/>
          <a:chOff x="0" y="0"/>
          <a:chExt cx="0" cy="0"/>
        </a:xfrm>
      </p:grpSpPr>
      <p:sp>
        <p:nvSpPr>
          <p:cNvPr id="600" name="Google Shape;600;g113fcda18b5_1_3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 name="Google Shape;601;g113fcda18b5_1_3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
        <p:cNvGrpSpPr/>
        <p:nvPr/>
      </p:nvGrpSpPr>
      <p:grpSpPr>
        <a:xfrm>
          <a:off x="0" y="0"/>
          <a:ext cx="0" cy="0"/>
          <a:chOff x="0" y="0"/>
          <a:chExt cx="0" cy="0"/>
        </a:xfrm>
      </p:grpSpPr>
      <p:sp>
        <p:nvSpPr>
          <p:cNvPr id="610" name="Google Shape;610;g1166d6b4d3d_0_2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 name="Google Shape;611;g1166d6b4d3d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
        <p:cNvGrpSpPr/>
        <p:nvPr/>
      </p:nvGrpSpPr>
      <p:grpSpPr>
        <a:xfrm>
          <a:off x="0" y="0"/>
          <a:ext cx="0" cy="0"/>
          <a:chOff x="0" y="0"/>
          <a:chExt cx="0" cy="0"/>
        </a:xfrm>
      </p:grpSpPr>
      <p:sp>
        <p:nvSpPr>
          <p:cNvPr id="620" name="Google Shape;620;g113fcda18b5_1_3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 name="Google Shape;621;g113fcda18b5_1_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7"/>
        <p:cNvGrpSpPr/>
        <p:nvPr/>
      </p:nvGrpSpPr>
      <p:grpSpPr>
        <a:xfrm>
          <a:off x="0" y="0"/>
          <a:ext cx="0" cy="0"/>
          <a:chOff x="0" y="0"/>
          <a:chExt cx="0" cy="0"/>
        </a:xfrm>
      </p:grpSpPr>
      <p:sp>
        <p:nvSpPr>
          <p:cNvPr id="628" name="Google Shape;628;g113fcda18b5_1_3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9" name="Google Shape;629;g113fcda18b5_1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
        <p:cNvGrpSpPr/>
        <p:nvPr/>
      </p:nvGrpSpPr>
      <p:grpSpPr>
        <a:xfrm>
          <a:off x="0" y="0"/>
          <a:ext cx="0" cy="0"/>
          <a:chOff x="0" y="0"/>
          <a:chExt cx="0" cy="0"/>
        </a:xfrm>
      </p:grpSpPr>
      <p:sp>
        <p:nvSpPr>
          <p:cNvPr id="637" name="Google Shape;637;g117ea28c610_1_1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 name="Google Shape;638;g117ea28c610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8"/>
        <p:cNvGrpSpPr/>
        <p:nvPr/>
      </p:nvGrpSpPr>
      <p:grpSpPr>
        <a:xfrm>
          <a:off x="0" y="0"/>
          <a:ext cx="0" cy="0"/>
          <a:chOff x="0" y="0"/>
          <a:chExt cx="0" cy="0"/>
        </a:xfrm>
      </p:grpSpPr>
      <p:sp>
        <p:nvSpPr>
          <p:cNvPr id="649" name="Google Shape;649;g113fcda18b5_1_3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 name="Google Shape;650;g113fcda18b5_1_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2"/>
        <p:cNvGrpSpPr/>
        <p:nvPr/>
      </p:nvGrpSpPr>
      <p:grpSpPr>
        <a:xfrm>
          <a:off x="0" y="0"/>
          <a:ext cx="0" cy="0"/>
          <a:chOff x="0" y="0"/>
          <a:chExt cx="0" cy="0"/>
        </a:xfrm>
      </p:grpSpPr>
      <p:sp>
        <p:nvSpPr>
          <p:cNvPr id="323" name="Google Shape;323;g11715c32f31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 name="Google Shape;324;g11715c32f3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
        <p:cNvGrpSpPr/>
        <p:nvPr/>
      </p:nvGrpSpPr>
      <p:grpSpPr>
        <a:xfrm>
          <a:off x="0" y="0"/>
          <a:ext cx="0" cy="0"/>
          <a:chOff x="0" y="0"/>
          <a:chExt cx="0" cy="0"/>
        </a:xfrm>
      </p:grpSpPr>
      <p:sp>
        <p:nvSpPr>
          <p:cNvPr id="661" name="Google Shape;661;g113fcda18b5_1_4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2" name="Google Shape;662;g113fcda18b5_1_4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
        <p:cNvGrpSpPr/>
        <p:nvPr/>
      </p:nvGrpSpPr>
      <p:grpSpPr>
        <a:xfrm>
          <a:off x="0" y="0"/>
          <a:ext cx="0" cy="0"/>
          <a:chOff x="0" y="0"/>
          <a:chExt cx="0" cy="0"/>
        </a:xfrm>
      </p:grpSpPr>
      <p:sp>
        <p:nvSpPr>
          <p:cNvPr id="673" name="Google Shape;673;g1166d6b4d3d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 name="Google Shape;674;g1166d6b4d3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3"/>
        <p:cNvGrpSpPr/>
        <p:nvPr/>
      </p:nvGrpSpPr>
      <p:grpSpPr>
        <a:xfrm>
          <a:off x="0" y="0"/>
          <a:ext cx="0" cy="0"/>
          <a:chOff x="0" y="0"/>
          <a:chExt cx="0" cy="0"/>
        </a:xfrm>
      </p:grpSpPr>
      <p:sp>
        <p:nvSpPr>
          <p:cNvPr id="684" name="Google Shape;684;g1166d6b4d3d_0_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5" name="Google Shape;685;g1166d6b4d3d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
        <p:cNvGrpSpPr/>
        <p:nvPr/>
      </p:nvGrpSpPr>
      <p:grpSpPr>
        <a:xfrm>
          <a:off x="0" y="0"/>
          <a:ext cx="0" cy="0"/>
          <a:chOff x="0" y="0"/>
          <a:chExt cx="0" cy="0"/>
        </a:xfrm>
      </p:grpSpPr>
      <p:sp>
        <p:nvSpPr>
          <p:cNvPr id="699" name="Google Shape;699;g1166d6b4d3d_0_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0" name="Google Shape;700;g1166d6b4d3d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g117ea28c610_1_2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g117ea28c610_1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66d6b4d3d_0_2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66d6b4d3d_0_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
        <p:cNvGrpSpPr/>
        <p:nvPr/>
      </p:nvGrpSpPr>
      <p:grpSpPr>
        <a:xfrm>
          <a:off x="0" y="0"/>
          <a:ext cx="0" cy="0"/>
          <a:chOff x="0" y="0"/>
          <a:chExt cx="0" cy="0"/>
        </a:xfrm>
      </p:grpSpPr>
      <p:sp>
        <p:nvSpPr>
          <p:cNvPr id="750" name="Google Shape;750;g1166d6b4d3d_0_1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 name="Google Shape;751;g1166d6b4d3d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7"/>
        <p:cNvGrpSpPr/>
        <p:nvPr/>
      </p:nvGrpSpPr>
      <p:grpSpPr>
        <a:xfrm>
          <a:off x="0" y="0"/>
          <a:ext cx="0" cy="0"/>
          <a:chOff x="0" y="0"/>
          <a:chExt cx="0" cy="0"/>
        </a:xfrm>
      </p:grpSpPr>
      <p:sp>
        <p:nvSpPr>
          <p:cNvPr id="798" name="Google Shape;798;g1166d6b4d3d_0_2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9" name="Google Shape;799;g1166d6b4d3d_0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
        <p:cNvGrpSpPr/>
        <p:nvPr/>
      </p:nvGrpSpPr>
      <p:grpSpPr>
        <a:xfrm>
          <a:off x="0" y="0"/>
          <a:ext cx="0" cy="0"/>
          <a:chOff x="0" y="0"/>
          <a:chExt cx="0" cy="0"/>
        </a:xfrm>
      </p:grpSpPr>
      <p:sp>
        <p:nvSpPr>
          <p:cNvPr id="845" name="Google Shape;845;g1166d6b4d3d_0_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 name="Google Shape;846;g1166d6b4d3d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6"/>
        <p:cNvGrpSpPr/>
        <p:nvPr/>
      </p:nvGrpSpPr>
      <p:grpSpPr>
        <a:xfrm>
          <a:off x="0" y="0"/>
          <a:ext cx="0" cy="0"/>
          <a:chOff x="0" y="0"/>
          <a:chExt cx="0" cy="0"/>
        </a:xfrm>
      </p:grpSpPr>
      <p:sp>
        <p:nvSpPr>
          <p:cNvPr id="867" name="Google Shape;867;g117ea28c610_1_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8" name="Google Shape;868;g117ea28c610_1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11715c32f31_0_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11715c32f31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
        <p:cNvGrpSpPr/>
        <p:nvPr/>
      </p:nvGrpSpPr>
      <p:grpSpPr>
        <a:xfrm>
          <a:off x="0" y="0"/>
          <a:ext cx="0" cy="0"/>
          <a:chOff x="0" y="0"/>
          <a:chExt cx="0" cy="0"/>
        </a:xfrm>
      </p:grpSpPr>
      <p:sp>
        <p:nvSpPr>
          <p:cNvPr id="889" name="Google Shape;889;g1166d6b4d3d_0_2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1166d6b4d3d_0_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7"/>
        <p:cNvGrpSpPr/>
        <p:nvPr/>
      </p:nvGrpSpPr>
      <p:grpSpPr>
        <a:xfrm>
          <a:off x="0" y="0"/>
          <a:ext cx="0" cy="0"/>
          <a:chOff x="0" y="0"/>
          <a:chExt cx="0" cy="0"/>
        </a:xfrm>
      </p:grpSpPr>
      <p:sp>
        <p:nvSpPr>
          <p:cNvPr id="918" name="Google Shape;918;g1166d6b4d3d_0_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 name="Google Shape;919;g1166d6b4d3d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
        <p:cNvGrpSpPr/>
        <p:nvPr/>
      </p:nvGrpSpPr>
      <p:grpSpPr>
        <a:xfrm>
          <a:off x="0" y="0"/>
          <a:ext cx="0" cy="0"/>
          <a:chOff x="0" y="0"/>
          <a:chExt cx="0" cy="0"/>
        </a:xfrm>
      </p:grpSpPr>
      <p:sp>
        <p:nvSpPr>
          <p:cNvPr id="933" name="Google Shape;933;g1166d6b4d3d_0_1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4" name="Google Shape;934;g1166d6b4d3d_0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5"/>
        <p:cNvGrpSpPr/>
        <p:nvPr/>
      </p:nvGrpSpPr>
      <p:grpSpPr>
        <a:xfrm>
          <a:off x="0" y="0"/>
          <a:ext cx="0" cy="0"/>
          <a:chOff x="0" y="0"/>
          <a:chExt cx="0" cy="0"/>
        </a:xfrm>
      </p:grpSpPr>
      <p:sp>
        <p:nvSpPr>
          <p:cNvPr id="956" name="Google Shape;956;g1166d6b4d3d_0_1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7" name="Google Shape;957;g1166d6b4d3d_0_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
        <p:cNvGrpSpPr/>
        <p:nvPr/>
      </p:nvGrpSpPr>
      <p:grpSpPr>
        <a:xfrm>
          <a:off x="0" y="0"/>
          <a:ext cx="0" cy="0"/>
          <a:chOff x="0" y="0"/>
          <a:chExt cx="0" cy="0"/>
        </a:xfrm>
      </p:grpSpPr>
      <p:sp>
        <p:nvSpPr>
          <p:cNvPr id="964" name="Google Shape;964;g11429834169_0_5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 name="Google Shape;965;g11429834169_0_5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g1166d6b4d3d_0_1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1166d6b4d3d_0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g11429834169_0_6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6" name="Google Shape;1066;g11429834169_0_6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1166d6b4d3d_0_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1166d6b4d3d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5"/>
        <p:cNvGrpSpPr/>
        <p:nvPr/>
      </p:nvGrpSpPr>
      <p:grpSpPr>
        <a:xfrm>
          <a:off x="0" y="0"/>
          <a:ext cx="0" cy="0"/>
          <a:chOff x="0" y="0"/>
          <a:chExt cx="0" cy="0"/>
        </a:xfrm>
      </p:grpSpPr>
      <p:sp>
        <p:nvSpPr>
          <p:cNvPr id="1426" name="Google Shape;1426;g11715c32f31_0_91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7" name="Google Shape;1427;g11715c32f31_0_9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
        <p:cNvGrpSpPr/>
        <p:nvPr/>
      </p:nvGrpSpPr>
      <p:grpSpPr>
        <a:xfrm>
          <a:off x="0" y="0"/>
          <a:ext cx="0" cy="0"/>
          <a:chOff x="0" y="0"/>
          <a:chExt cx="0" cy="0"/>
        </a:xfrm>
      </p:grpSpPr>
      <p:sp>
        <p:nvSpPr>
          <p:cNvPr id="1434" name="Google Shape;1434;g11715c32f31_0_91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 name="Google Shape;1435;g11715c32f31_0_9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
        <p:cNvGrpSpPr/>
        <p:nvPr/>
      </p:nvGrpSpPr>
      <p:grpSpPr>
        <a:xfrm>
          <a:off x="0" y="0"/>
          <a:ext cx="0" cy="0"/>
          <a:chOff x="0" y="0"/>
          <a:chExt cx="0" cy="0"/>
        </a:xfrm>
      </p:grpSpPr>
      <p:sp>
        <p:nvSpPr>
          <p:cNvPr id="342" name="Google Shape;342;g113fcda18b5_1_3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 name="Google Shape;343;g113fcda18b5_1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1"/>
        <p:cNvGrpSpPr/>
        <p:nvPr/>
      </p:nvGrpSpPr>
      <p:grpSpPr>
        <a:xfrm>
          <a:off x="0" y="0"/>
          <a:ext cx="0" cy="0"/>
          <a:chOff x="0" y="0"/>
          <a:chExt cx="0" cy="0"/>
        </a:xfrm>
      </p:grpSpPr>
      <p:sp>
        <p:nvSpPr>
          <p:cNvPr id="1442" name="Google Shape;1442;g11715c32f31_0_91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 name="Google Shape;1443;g11715c32f31_0_91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9"/>
        <p:cNvGrpSpPr/>
        <p:nvPr/>
      </p:nvGrpSpPr>
      <p:grpSpPr>
        <a:xfrm>
          <a:off x="0" y="0"/>
          <a:ext cx="0" cy="0"/>
          <a:chOff x="0" y="0"/>
          <a:chExt cx="0" cy="0"/>
        </a:xfrm>
      </p:grpSpPr>
      <p:sp>
        <p:nvSpPr>
          <p:cNvPr id="1460" name="Google Shape;1460;g11715c32f31_0_92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1" name="Google Shape;1461;g11715c32f31_0_9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6"/>
        <p:cNvGrpSpPr/>
        <p:nvPr/>
      </p:nvGrpSpPr>
      <p:grpSpPr>
        <a:xfrm>
          <a:off x="0" y="0"/>
          <a:ext cx="0" cy="0"/>
          <a:chOff x="0" y="0"/>
          <a:chExt cx="0" cy="0"/>
        </a:xfrm>
      </p:grpSpPr>
      <p:sp>
        <p:nvSpPr>
          <p:cNvPr id="1477" name="Google Shape;1477;g11715c32f31_0_92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8" name="Google Shape;1478;g11715c32f31_0_9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6"/>
        <p:cNvGrpSpPr/>
        <p:nvPr/>
      </p:nvGrpSpPr>
      <p:grpSpPr>
        <a:xfrm>
          <a:off x="0" y="0"/>
          <a:ext cx="0" cy="0"/>
          <a:chOff x="0" y="0"/>
          <a:chExt cx="0" cy="0"/>
        </a:xfrm>
      </p:grpSpPr>
      <p:sp>
        <p:nvSpPr>
          <p:cNvPr id="1817" name="Google Shape;1817;g11715c32f31_0_95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8" name="Google Shape;1818;g11715c32f31_0_95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8"/>
        <p:cNvGrpSpPr/>
        <p:nvPr/>
      </p:nvGrpSpPr>
      <p:grpSpPr>
        <a:xfrm>
          <a:off x="0" y="0"/>
          <a:ext cx="0" cy="0"/>
          <a:chOff x="0" y="0"/>
          <a:chExt cx="0" cy="0"/>
        </a:xfrm>
      </p:grpSpPr>
      <p:sp>
        <p:nvSpPr>
          <p:cNvPr id="4019" name="Google Shape;4019;g11715c32f31_0_117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0" name="Google Shape;4020;g11715c32f31_0_117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8"/>
        <p:cNvGrpSpPr/>
        <p:nvPr/>
      </p:nvGrpSpPr>
      <p:grpSpPr>
        <a:xfrm>
          <a:off x="0" y="0"/>
          <a:ext cx="0" cy="0"/>
          <a:chOff x="0" y="0"/>
          <a:chExt cx="0" cy="0"/>
        </a:xfrm>
      </p:grpSpPr>
      <p:sp>
        <p:nvSpPr>
          <p:cNvPr id="4439" name="Google Shape;4439;g11715c32f31_0_121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0" name="Google Shape;4440;g11715c32f31_0_121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9"/>
        <p:cNvGrpSpPr/>
        <p:nvPr/>
      </p:nvGrpSpPr>
      <p:grpSpPr>
        <a:xfrm>
          <a:off x="0" y="0"/>
          <a:ext cx="0" cy="0"/>
          <a:chOff x="0" y="0"/>
          <a:chExt cx="0" cy="0"/>
        </a:xfrm>
      </p:grpSpPr>
      <p:sp>
        <p:nvSpPr>
          <p:cNvPr id="4610" name="Google Shape;4610;g11715c32f31_0_123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11" name="Google Shape;4611;g11715c32f31_0_12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5"/>
        <p:cNvGrpSpPr/>
        <p:nvPr/>
      </p:nvGrpSpPr>
      <p:grpSpPr>
        <a:xfrm>
          <a:off x="0" y="0"/>
          <a:ext cx="0" cy="0"/>
          <a:chOff x="0" y="0"/>
          <a:chExt cx="0" cy="0"/>
        </a:xfrm>
      </p:grpSpPr>
      <p:sp>
        <p:nvSpPr>
          <p:cNvPr id="5016" name="Google Shape;5016;g11715c32f31_0_127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7" name="Google Shape;5017;g11715c32f31_0_12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6"/>
        <p:cNvGrpSpPr/>
        <p:nvPr/>
      </p:nvGrpSpPr>
      <p:grpSpPr>
        <a:xfrm>
          <a:off x="0" y="0"/>
          <a:ext cx="0" cy="0"/>
          <a:chOff x="0" y="0"/>
          <a:chExt cx="0" cy="0"/>
        </a:xfrm>
      </p:grpSpPr>
      <p:sp>
        <p:nvSpPr>
          <p:cNvPr id="5397" name="Google Shape;5397;g11715c32f31_0_13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8" name="Google Shape;5398;g11715c32f31_0_13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1"/>
        <p:cNvGrpSpPr/>
        <p:nvPr/>
      </p:nvGrpSpPr>
      <p:grpSpPr>
        <a:xfrm>
          <a:off x="0" y="0"/>
          <a:ext cx="0" cy="0"/>
          <a:chOff x="0" y="0"/>
          <a:chExt cx="0" cy="0"/>
        </a:xfrm>
      </p:grpSpPr>
      <p:sp>
        <p:nvSpPr>
          <p:cNvPr id="5812" name="Google Shape;5812;g11715c32f31_0_135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13" name="Google Shape;5813;g11715c32f31_0_13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1715c32f31_0_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1715c32f31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3"/>
        <p:cNvGrpSpPr/>
        <p:nvPr/>
      </p:nvGrpSpPr>
      <p:grpSpPr>
        <a:xfrm>
          <a:off x="0" y="0"/>
          <a:ext cx="0" cy="0"/>
          <a:chOff x="0" y="0"/>
          <a:chExt cx="0" cy="0"/>
        </a:xfrm>
      </p:grpSpPr>
      <p:sp>
        <p:nvSpPr>
          <p:cNvPr id="6174" name="Google Shape;6174;g11715c32f31_0_138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75" name="Google Shape;6175;g11715c32f31_0_13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84"/>
        <p:cNvGrpSpPr/>
        <p:nvPr/>
      </p:nvGrpSpPr>
      <p:grpSpPr>
        <a:xfrm>
          <a:off x="0" y="0"/>
          <a:ext cx="0" cy="0"/>
          <a:chOff x="0" y="0"/>
          <a:chExt cx="0" cy="0"/>
        </a:xfrm>
      </p:grpSpPr>
      <p:sp>
        <p:nvSpPr>
          <p:cNvPr id="6685" name="Google Shape;6685;g11715c32f31_0_144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86" name="Google Shape;6686;g11715c32f31_0_144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05"/>
        <p:cNvGrpSpPr/>
        <p:nvPr/>
      </p:nvGrpSpPr>
      <p:grpSpPr>
        <a:xfrm>
          <a:off x="0" y="0"/>
          <a:ext cx="0" cy="0"/>
          <a:chOff x="0" y="0"/>
          <a:chExt cx="0" cy="0"/>
        </a:xfrm>
      </p:grpSpPr>
      <p:sp>
        <p:nvSpPr>
          <p:cNvPr id="7306" name="Google Shape;7306;g11715c32f31_0_150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07" name="Google Shape;7307;g11715c32f31_0_15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0"/>
        <p:cNvGrpSpPr/>
        <p:nvPr/>
      </p:nvGrpSpPr>
      <p:grpSpPr>
        <a:xfrm>
          <a:off x="0" y="0"/>
          <a:ext cx="0" cy="0"/>
          <a:chOff x="0" y="0"/>
          <a:chExt cx="0" cy="0"/>
        </a:xfrm>
      </p:grpSpPr>
      <p:sp>
        <p:nvSpPr>
          <p:cNvPr id="7901" name="Google Shape;7901;g11715c32f31_0_156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2" name="Google Shape;7902;g11715c32f31_0_15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22"/>
        <p:cNvGrpSpPr/>
        <p:nvPr/>
      </p:nvGrpSpPr>
      <p:grpSpPr>
        <a:xfrm>
          <a:off x="0" y="0"/>
          <a:ext cx="0" cy="0"/>
          <a:chOff x="0" y="0"/>
          <a:chExt cx="0" cy="0"/>
        </a:xfrm>
      </p:grpSpPr>
      <p:sp>
        <p:nvSpPr>
          <p:cNvPr id="8223" name="Google Shape;8223;g11715c32f31_0_159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24" name="Google Shape;8224;g11715c32f31_0_15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31"/>
        <p:cNvGrpSpPr/>
        <p:nvPr/>
      </p:nvGrpSpPr>
      <p:grpSpPr>
        <a:xfrm>
          <a:off x="0" y="0"/>
          <a:ext cx="0" cy="0"/>
          <a:chOff x="0" y="0"/>
          <a:chExt cx="0" cy="0"/>
        </a:xfrm>
      </p:grpSpPr>
      <p:sp>
        <p:nvSpPr>
          <p:cNvPr id="8532" name="Google Shape;8532;g11715c32f31_0_178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33" name="Google Shape;8533;g11715c32f31_0_17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
        <p:cNvGrpSpPr/>
        <p:nvPr/>
      </p:nvGrpSpPr>
      <p:grpSpPr>
        <a:xfrm>
          <a:off x="0" y="0"/>
          <a:ext cx="0" cy="0"/>
          <a:chOff x="0" y="0"/>
          <a:chExt cx="0" cy="0"/>
        </a:xfrm>
      </p:grpSpPr>
      <p:sp>
        <p:nvSpPr>
          <p:cNvPr id="375" name="Google Shape;375;g11715c32f31_0_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6" name="Google Shape;376;g11715c32f31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113fcda18b5_1_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113fcda18b5_1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Google Shape;400;g11715c32f31_0_179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 name="Google Shape;401;g11715c32f31_0_17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
        <p:cNvGrpSpPr/>
        <p:nvPr/>
      </p:nvGrpSpPr>
      <p:grpSpPr>
        <a:xfrm>
          <a:off x="0" y="0"/>
          <a:ext cx="0" cy="0"/>
          <a:chOff x="0" y="0"/>
          <a:chExt cx="0" cy="0"/>
        </a:xfrm>
      </p:grpSpPr>
      <p:sp>
        <p:nvSpPr>
          <p:cNvPr id="427" name="Google Shape;427;g113fcda18b5_1_1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 name="Google Shape;428;g113fcda18b5_1_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t="39" b="49"/>
          <a:stretch/>
        </p:blipFill>
        <p:spPr>
          <a:xfrm>
            <a:off x="3965" y="0"/>
            <a:ext cx="9136072" cy="5143502"/>
          </a:xfrm>
          <a:prstGeom prst="rect">
            <a:avLst/>
          </a:prstGeom>
          <a:noFill/>
          <a:ln>
            <a:noFill/>
          </a:ln>
        </p:spPr>
      </p:pic>
      <p:sp>
        <p:nvSpPr>
          <p:cNvPr id="10" name="Google Shape;10;p2"/>
          <p:cNvSpPr txBox="1">
            <a:spLocks noGrp="1"/>
          </p:cNvSpPr>
          <p:nvPr>
            <p:ph type="ctrTitle"/>
          </p:nvPr>
        </p:nvSpPr>
        <p:spPr>
          <a:xfrm>
            <a:off x="1029525" y="2401075"/>
            <a:ext cx="7084800" cy="14865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8500" b="1"/>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1029600" y="3930075"/>
            <a:ext cx="7084800" cy="363300"/>
          </a:xfrm>
          <a:prstGeom prst="rect">
            <a:avLst/>
          </a:prstGeom>
        </p:spPr>
        <p:txBody>
          <a:bodyPr spcFirstLastPara="1" wrap="square" lIns="91425" tIns="91425" rIns="7777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cxnSp>
        <p:nvCxnSpPr>
          <p:cNvPr id="12" name="Google Shape;12;p2"/>
          <p:cNvCxnSpPr/>
          <p:nvPr/>
        </p:nvCxnSpPr>
        <p:spPr>
          <a:xfrm>
            <a:off x="1813225" y="391450"/>
            <a:ext cx="6609300" cy="0"/>
          </a:xfrm>
          <a:prstGeom prst="straightConnector1">
            <a:avLst/>
          </a:prstGeom>
          <a:noFill/>
          <a:ln w="19050" cap="flat" cmpd="sng">
            <a:solidFill>
              <a:schemeClr val="dk1"/>
            </a:solidFill>
            <a:prstDash val="solid"/>
            <a:round/>
            <a:headEnd type="none" w="med" len="med"/>
            <a:tailEnd type="none" w="med" len="med"/>
          </a:ln>
        </p:spPr>
      </p:cxnSp>
      <p:cxnSp>
        <p:nvCxnSpPr>
          <p:cNvPr id="13" name="Google Shape;13;p2"/>
          <p:cNvCxnSpPr/>
          <p:nvPr/>
        </p:nvCxnSpPr>
        <p:spPr>
          <a:xfrm rot="10800000">
            <a:off x="715250" y="4762104"/>
            <a:ext cx="70848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8"/>
        <p:cNvGrpSpPr/>
        <p:nvPr/>
      </p:nvGrpSpPr>
      <p:grpSpPr>
        <a:xfrm>
          <a:off x="0" y="0"/>
          <a:ext cx="0" cy="0"/>
          <a:chOff x="0" y="0"/>
          <a:chExt cx="0" cy="0"/>
        </a:xfrm>
      </p:grpSpPr>
      <p:pic>
        <p:nvPicPr>
          <p:cNvPr id="69" name="Google Shape;69;p11"/>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70" name="Google Shape;70;p11"/>
          <p:cNvSpPr txBox="1">
            <a:spLocks noGrp="1"/>
          </p:cNvSpPr>
          <p:nvPr>
            <p:ph type="title" hasCustomPrompt="1"/>
          </p:nvPr>
        </p:nvSpPr>
        <p:spPr>
          <a:xfrm>
            <a:off x="718275" y="980657"/>
            <a:ext cx="7704300" cy="1866000"/>
          </a:xfrm>
          <a:prstGeom prst="rect">
            <a:avLst/>
          </a:prstGeom>
        </p:spPr>
        <p:txBody>
          <a:bodyPr spcFirstLastPara="1" wrap="square" lIns="91425" tIns="91425" rIns="91425" bIns="91425" anchor="t" anchorCtr="0">
            <a:noAutofit/>
          </a:bodyPr>
          <a:lstStyle>
            <a:lvl1pPr lvl="0" algn="ctr">
              <a:spcBef>
                <a:spcPts val="0"/>
              </a:spcBef>
              <a:spcAft>
                <a:spcPts val="0"/>
              </a:spcAft>
              <a:buSzPts val="9600"/>
              <a:buNone/>
              <a:defRPr sz="11000">
                <a:solidFill>
                  <a:schemeClr val="dk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1" name="Google Shape;71;p11"/>
          <p:cNvSpPr txBox="1">
            <a:spLocks noGrp="1"/>
          </p:cNvSpPr>
          <p:nvPr>
            <p:ph type="subTitle" idx="1"/>
          </p:nvPr>
        </p:nvSpPr>
        <p:spPr>
          <a:xfrm>
            <a:off x="719850" y="2863700"/>
            <a:ext cx="7704300" cy="4308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72" name="Google Shape;72;p11"/>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lt1"/>
                </a:solidFill>
                <a:latin typeface="Lexend Mega"/>
                <a:ea typeface="Lexend Mega"/>
                <a:cs typeface="Lexend Mega"/>
                <a:sym typeface="Lexend Mega"/>
              </a:defRPr>
            </a:lvl1pPr>
            <a:lvl2pPr lvl="1" algn="r" rtl="0">
              <a:buNone/>
              <a:defRPr>
                <a:solidFill>
                  <a:schemeClr val="lt1"/>
                </a:solidFill>
                <a:latin typeface="Lexend Mega"/>
                <a:ea typeface="Lexend Mega"/>
                <a:cs typeface="Lexend Mega"/>
                <a:sym typeface="Lexend Mega"/>
              </a:defRPr>
            </a:lvl2pPr>
            <a:lvl3pPr lvl="2" algn="r" rtl="0">
              <a:buNone/>
              <a:defRPr>
                <a:solidFill>
                  <a:schemeClr val="lt1"/>
                </a:solidFill>
                <a:latin typeface="Lexend Mega"/>
                <a:ea typeface="Lexend Mega"/>
                <a:cs typeface="Lexend Mega"/>
                <a:sym typeface="Lexend Mega"/>
              </a:defRPr>
            </a:lvl3pPr>
            <a:lvl4pPr lvl="3" algn="r" rtl="0">
              <a:buNone/>
              <a:defRPr>
                <a:solidFill>
                  <a:schemeClr val="lt1"/>
                </a:solidFill>
                <a:latin typeface="Lexend Mega"/>
                <a:ea typeface="Lexend Mega"/>
                <a:cs typeface="Lexend Mega"/>
                <a:sym typeface="Lexend Mega"/>
              </a:defRPr>
            </a:lvl4pPr>
            <a:lvl5pPr lvl="4" algn="r" rtl="0">
              <a:buNone/>
              <a:defRPr>
                <a:solidFill>
                  <a:schemeClr val="lt1"/>
                </a:solidFill>
                <a:latin typeface="Lexend Mega"/>
                <a:ea typeface="Lexend Mega"/>
                <a:cs typeface="Lexend Mega"/>
                <a:sym typeface="Lexend Mega"/>
              </a:defRPr>
            </a:lvl5pPr>
            <a:lvl6pPr lvl="5" algn="r" rtl="0">
              <a:buNone/>
              <a:defRPr>
                <a:solidFill>
                  <a:schemeClr val="lt1"/>
                </a:solidFill>
                <a:latin typeface="Lexend Mega"/>
                <a:ea typeface="Lexend Mega"/>
                <a:cs typeface="Lexend Mega"/>
                <a:sym typeface="Lexend Mega"/>
              </a:defRPr>
            </a:lvl6pPr>
            <a:lvl7pPr lvl="6" algn="r" rtl="0">
              <a:buNone/>
              <a:defRPr>
                <a:solidFill>
                  <a:schemeClr val="lt1"/>
                </a:solidFill>
                <a:latin typeface="Lexend Mega"/>
                <a:ea typeface="Lexend Mega"/>
                <a:cs typeface="Lexend Mega"/>
                <a:sym typeface="Lexend Mega"/>
              </a:defRPr>
            </a:lvl7pPr>
            <a:lvl8pPr lvl="7" algn="r" rtl="0">
              <a:buNone/>
              <a:defRPr>
                <a:solidFill>
                  <a:schemeClr val="lt1"/>
                </a:solidFill>
                <a:latin typeface="Lexend Mega"/>
                <a:ea typeface="Lexend Mega"/>
                <a:cs typeface="Lexend Mega"/>
                <a:sym typeface="Lexend Mega"/>
              </a:defRPr>
            </a:lvl8pPr>
            <a:lvl9pPr lvl="8" algn="r" rtl="0">
              <a:buNone/>
              <a:defRPr>
                <a:solidFill>
                  <a:schemeClr val="lt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73" name="Google Shape;73;p11"/>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cxnSp>
        <p:nvCxnSpPr>
          <p:cNvPr id="74" name="Google Shape;74;p11"/>
          <p:cNvCxnSpPr/>
          <p:nvPr/>
        </p:nvCxnSpPr>
        <p:spPr>
          <a:xfrm>
            <a:off x="1813225" y="391450"/>
            <a:ext cx="66093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5"/>
        <p:cNvGrpSpPr/>
        <p:nvPr/>
      </p:nvGrpSpPr>
      <p:grpSpPr>
        <a:xfrm>
          <a:off x="0" y="0"/>
          <a:ext cx="0" cy="0"/>
          <a:chOff x="0" y="0"/>
          <a:chExt cx="0" cy="0"/>
        </a:xfrm>
      </p:grpSpPr>
      <p:sp>
        <p:nvSpPr>
          <p:cNvPr id="76" name="Google Shape;76;p12"/>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lt1"/>
                </a:solidFill>
                <a:latin typeface="Lexend Mega"/>
                <a:ea typeface="Lexend Mega"/>
                <a:cs typeface="Lexend Mega"/>
                <a:sym typeface="Lexend Mega"/>
              </a:defRPr>
            </a:lvl1pPr>
            <a:lvl2pPr lvl="1" algn="r" rtl="0">
              <a:buNone/>
              <a:defRPr>
                <a:solidFill>
                  <a:schemeClr val="lt1"/>
                </a:solidFill>
                <a:latin typeface="Lexend Mega"/>
                <a:ea typeface="Lexend Mega"/>
                <a:cs typeface="Lexend Mega"/>
                <a:sym typeface="Lexend Mega"/>
              </a:defRPr>
            </a:lvl2pPr>
            <a:lvl3pPr lvl="2" algn="r" rtl="0">
              <a:buNone/>
              <a:defRPr>
                <a:solidFill>
                  <a:schemeClr val="lt1"/>
                </a:solidFill>
                <a:latin typeface="Lexend Mega"/>
                <a:ea typeface="Lexend Mega"/>
                <a:cs typeface="Lexend Mega"/>
                <a:sym typeface="Lexend Mega"/>
              </a:defRPr>
            </a:lvl3pPr>
            <a:lvl4pPr lvl="3" algn="r" rtl="0">
              <a:buNone/>
              <a:defRPr>
                <a:solidFill>
                  <a:schemeClr val="lt1"/>
                </a:solidFill>
                <a:latin typeface="Lexend Mega"/>
                <a:ea typeface="Lexend Mega"/>
                <a:cs typeface="Lexend Mega"/>
                <a:sym typeface="Lexend Mega"/>
              </a:defRPr>
            </a:lvl4pPr>
            <a:lvl5pPr lvl="4" algn="r" rtl="0">
              <a:buNone/>
              <a:defRPr>
                <a:solidFill>
                  <a:schemeClr val="lt1"/>
                </a:solidFill>
                <a:latin typeface="Lexend Mega"/>
                <a:ea typeface="Lexend Mega"/>
                <a:cs typeface="Lexend Mega"/>
                <a:sym typeface="Lexend Mega"/>
              </a:defRPr>
            </a:lvl5pPr>
            <a:lvl6pPr lvl="5" algn="r" rtl="0">
              <a:buNone/>
              <a:defRPr>
                <a:solidFill>
                  <a:schemeClr val="lt1"/>
                </a:solidFill>
                <a:latin typeface="Lexend Mega"/>
                <a:ea typeface="Lexend Mega"/>
                <a:cs typeface="Lexend Mega"/>
                <a:sym typeface="Lexend Mega"/>
              </a:defRPr>
            </a:lvl6pPr>
            <a:lvl7pPr lvl="6" algn="r" rtl="0">
              <a:buNone/>
              <a:defRPr>
                <a:solidFill>
                  <a:schemeClr val="lt1"/>
                </a:solidFill>
                <a:latin typeface="Lexend Mega"/>
                <a:ea typeface="Lexend Mega"/>
                <a:cs typeface="Lexend Mega"/>
                <a:sym typeface="Lexend Mega"/>
              </a:defRPr>
            </a:lvl7pPr>
            <a:lvl8pPr lvl="7" algn="r" rtl="0">
              <a:buNone/>
              <a:defRPr>
                <a:solidFill>
                  <a:schemeClr val="lt1"/>
                </a:solidFill>
                <a:latin typeface="Lexend Mega"/>
                <a:ea typeface="Lexend Mega"/>
                <a:cs typeface="Lexend Mega"/>
                <a:sym typeface="Lexend Mega"/>
              </a:defRPr>
            </a:lvl8pPr>
            <a:lvl9pPr lvl="8" algn="r" rtl="0">
              <a:buNone/>
              <a:defRPr>
                <a:solidFill>
                  <a:schemeClr val="lt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77"/>
        <p:cNvGrpSpPr/>
        <p:nvPr/>
      </p:nvGrpSpPr>
      <p:grpSpPr>
        <a:xfrm>
          <a:off x="0" y="0"/>
          <a:ext cx="0" cy="0"/>
          <a:chOff x="0" y="0"/>
          <a:chExt cx="0" cy="0"/>
        </a:xfrm>
      </p:grpSpPr>
      <p:pic>
        <p:nvPicPr>
          <p:cNvPr id="78" name="Google Shape;78;p13"/>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79" name="Google Shape;79;p13"/>
          <p:cNvSpPr txBox="1">
            <a:spLocks noGrp="1"/>
          </p:cNvSpPr>
          <p:nvPr>
            <p:ph type="title" hasCustomPrompt="1"/>
          </p:nvPr>
        </p:nvSpPr>
        <p:spPr>
          <a:xfrm>
            <a:off x="1332744" y="1308728"/>
            <a:ext cx="1289400" cy="62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800" b="1">
                <a:solidFill>
                  <a:schemeClr val="dk2"/>
                </a:solidFill>
              </a:defRPr>
            </a:lvl1pPr>
            <a:lvl2pPr lvl="1" rtl="0">
              <a:spcBef>
                <a:spcPts val="0"/>
              </a:spcBef>
              <a:spcAft>
                <a:spcPts val="0"/>
              </a:spcAft>
              <a:buClr>
                <a:schemeClr val="dk1"/>
              </a:buClr>
              <a:buSzPts val="3000"/>
              <a:buNone/>
              <a:defRPr sz="3000">
                <a:solidFill>
                  <a:schemeClr val="dk1"/>
                </a:solidFill>
              </a:defRPr>
            </a:lvl2pPr>
            <a:lvl3pPr lvl="2" rtl="0">
              <a:spcBef>
                <a:spcPts val="0"/>
              </a:spcBef>
              <a:spcAft>
                <a:spcPts val="0"/>
              </a:spcAft>
              <a:buClr>
                <a:schemeClr val="dk1"/>
              </a:buClr>
              <a:buSzPts val="3000"/>
              <a:buNone/>
              <a:defRPr sz="3000">
                <a:solidFill>
                  <a:schemeClr val="dk1"/>
                </a:solidFill>
              </a:defRPr>
            </a:lvl3pPr>
            <a:lvl4pPr lvl="3" rtl="0">
              <a:spcBef>
                <a:spcPts val="0"/>
              </a:spcBef>
              <a:spcAft>
                <a:spcPts val="0"/>
              </a:spcAft>
              <a:buClr>
                <a:schemeClr val="dk1"/>
              </a:buClr>
              <a:buSzPts val="3000"/>
              <a:buNone/>
              <a:defRPr sz="3000">
                <a:solidFill>
                  <a:schemeClr val="dk1"/>
                </a:solidFill>
              </a:defRPr>
            </a:lvl4pPr>
            <a:lvl5pPr lvl="4" rtl="0">
              <a:spcBef>
                <a:spcPts val="0"/>
              </a:spcBef>
              <a:spcAft>
                <a:spcPts val="0"/>
              </a:spcAft>
              <a:buClr>
                <a:schemeClr val="dk1"/>
              </a:buClr>
              <a:buSzPts val="3000"/>
              <a:buNone/>
              <a:defRPr sz="3000">
                <a:solidFill>
                  <a:schemeClr val="dk1"/>
                </a:solidFill>
              </a:defRPr>
            </a:lvl5pPr>
            <a:lvl6pPr lvl="5" rtl="0">
              <a:spcBef>
                <a:spcPts val="0"/>
              </a:spcBef>
              <a:spcAft>
                <a:spcPts val="0"/>
              </a:spcAft>
              <a:buClr>
                <a:schemeClr val="dk1"/>
              </a:buClr>
              <a:buSzPts val="3000"/>
              <a:buNone/>
              <a:defRPr sz="3000">
                <a:solidFill>
                  <a:schemeClr val="dk1"/>
                </a:solidFill>
              </a:defRPr>
            </a:lvl6pPr>
            <a:lvl7pPr lvl="6" rtl="0">
              <a:spcBef>
                <a:spcPts val="0"/>
              </a:spcBef>
              <a:spcAft>
                <a:spcPts val="0"/>
              </a:spcAft>
              <a:buClr>
                <a:schemeClr val="dk1"/>
              </a:buClr>
              <a:buSzPts val="3000"/>
              <a:buNone/>
              <a:defRPr sz="3000">
                <a:solidFill>
                  <a:schemeClr val="dk1"/>
                </a:solidFill>
              </a:defRPr>
            </a:lvl7pPr>
            <a:lvl8pPr lvl="7" rtl="0">
              <a:spcBef>
                <a:spcPts val="0"/>
              </a:spcBef>
              <a:spcAft>
                <a:spcPts val="0"/>
              </a:spcAft>
              <a:buClr>
                <a:schemeClr val="dk1"/>
              </a:buClr>
              <a:buSzPts val="3000"/>
              <a:buNone/>
              <a:defRPr sz="3000">
                <a:solidFill>
                  <a:schemeClr val="dk1"/>
                </a:solidFill>
              </a:defRPr>
            </a:lvl8pPr>
            <a:lvl9pPr lvl="8" rtl="0">
              <a:spcBef>
                <a:spcPts val="0"/>
              </a:spcBef>
              <a:spcAft>
                <a:spcPts val="0"/>
              </a:spcAft>
              <a:buClr>
                <a:schemeClr val="dk1"/>
              </a:buClr>
              <a:buSzPts val="3000"/>
              <a:buNone/>
              <a:defRPr sz="3000">
                <a:solidFill>
                  <a:schemeClr val="dk1"/>
                </a:solidFill>
              </a:defRPr>
            </a:lvl9pPr>
          </a:lstStyle>
          <a:p>
            <a:r>
              <a:t>xx%</a:t>
            </a:r>
          </a:p>
        </p:txBody>
      </p:sp>
      <p:sp>
        <p:nvSpPr>
          <p:cNvPr id="80" name="Google Shape;80;p13"/>
          <p:cNvSpPr txBox="1">
            <a:spLocks noGrp="1"/>
          </p:cNvSpPr>
          <p:nvPr>
            <p:ph type="subTitle" idx="1"/>
          </p:nvPr>
        </p:nvSpPr>
        <p:spPr>
          <a:xfrm>
            <a:off x="717594" y="2211962"/>
            <a:ext cx="2519700" cy="558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 name="Google Shape;81;p13"/>
          <p:cNvSpPr txBox="1">
            <a:spLocks noGrp="1"/>
          </p:cNvSpPr>
          <p:nvPr>
            <p:ph type="title" idx="2" hasCustomPrompt="1"/>
          </p:nvPr>
        </p:nvSpPr>
        <p:spPr>
          <a:xfrm>
            <a:off x="3925394" y="1308728"/>
            <a:ext cx="1293300" cy="62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800" b="1">
                <a:solidFill>
                  <a:schemeClr val="dk2"/>
                </a:solidFill>
              </a:defRPr>
            </a:lvl1pPr>
            <a:lvl2pPr lvl="1" rtl="0">
              <a:spcBef>
                <a:spcPts val="0"/>
              </a:spcBef>
              <a:spcAft>
                <a:spcPts val="0"/>
              </a:spcAft>
              <a:buClr>
                <a:schemeClr val="dk1"/>
              </a:buClr>
              <a:buSzPts val="3000"/>
              <a:buNone/>
              <a:defRPr sz="3000">
                <a:solidFill>
                  <a:schemeClr val="dk1"/>
                </a:solidFill>
              </a:defRPr>
            </a:lvl2pPr>
            <a:lvl3pPr lvl="2" rtl="0">
              <a:spcBef>
                <a:spcPts val="0"/>
              </a:spcBef>
              <a:spcAft>
                <a:spcPts val="0"/>
              </a:spcAft>
              <a:buClr>
                <a:schemeClr val="dk1"/>
              </a:buClr>
              <a:buSzPts val="3000"/>
              <a:buNone/>
              <a:defRPr sz="3000">
                <a:solidFill>
                  <a:schemeClr val="dk1"/>
                </a:solidFill>
              </a:defRPr>
            </a:lvl3pPr>
            <a:lvl4pPr lvl="3" rtl="0">
              <a:spcBef>
                <a:spcPts val="0"/>
              </a:spcBef>
              <a:spcAft>
                <a:spcPts val="0"/>
              </a:spcAft>
              <a:buClr>
                <a:schemeClr val="dk1"/>
              </a:buClr>
              <a:buSzPts val="3000"/>
              <a:buNone/>
              <a:defRPr sz="3000">
                <a:solidFill>
                  <a:schemeClr val="dk1"/>
                </a:solidFill>
              </a:defRPr>
            </a:lvl4pPr>
            <a:lvl5pPr lvl="4" rtl="0">
              <a:spcBef>
                <a:spcPts val="0"/>
              </a:spcBef>
              <a:spcAft>
                <a:spcPts val="0"/>
              </a:spcAft>
              <a:buClr>
                <a:schemeClr val="dk1"/>
              </a:buClr>
              <a:buSzPts val="3000"/>
              <a:buNone/>
              <a:defRPr sz="3000">
                <a:solidFill>
                  <a:schemeClr val="dk1"/>
                </a:solidFill>
              </a:defRPr>
            </a:lvl5pPr>
            <a:lvl6pPr lvl="5" rtl="0">
              <a:spcBef>
                <a:spcPts val="0"/>
              </a:spcBef>
              <a:spcAft>
                <a:spcPts val="0"/>
              </a:spcAft>
              <a:buClr>
                <a:schemeClr val="dk1"/>
              </a:buClr>
              <a:buSzPts val="3000"/>
              <a:buNone/>
              <a:defRPr sz="3000">
                <a:solidFill>
                  <a:schemeClr val="dk1"/>
                </a:solidFill>
              </a:defRPr>
            </a:lvl6pPr>
            <a:lvl7pPr lvl="6" rtl="0">
              <a:spcBef>
                <a:spcPts val="0"/>
              </a:spcBef>
              <a:spcAft>
                <a:spcPts val="0"/>
              </a:spcAft>
              <a:buClr>
                <a:schemeClr val="dk1"/>
              </a:buClr>
              <a:buSzPts val="3000"/>
              <a:buNone/>
              <a:defRPr sz="3000">
                <a:solidFill>
                  <a:schemeClr val="dk1"/>
                </a:solidFill>
              </a:defRPr>
            </a:lvl7pPr>
            <a:lvl8pPr lvl="7" rtl="0">
              <a:spcBef>
                <a:spcPts val="0"/>
              </a:spcBef>
              <a:spcAft>
                <a:spcPts val="0"/>
              </a:spcAft>
              <a:buClr>
                <a:schemeClr val="dk1"/>
              </a:buClr>
              <a:buSzPts val="3000"/>
              <a:buNone/>
              <a:defRPr sz="3000">
                <a:solidFill>
                  <a:schemeClr val="dk1"/>
                </a:solidFill>
              </a:defRPr>
            </a:lvl8pPr>
            <a:lvl9pPr lvl="8" rtl="0">
              <a:spcBef>
                <a:spcPts val="0"/>
              </a:spcBef>
              <a:spcAft>
                <a:spcPts val="0"/>
              </a:spcAft>
              <a:buClr>
                <a:schemeClr val="dk1"/>
              </a:buClr>
              <a:buSzPts val="3000"/>
              <a:buNone/>
              <a:defRPr sz="3000">
                <a:solidFill>
                  <a:schemeClr val="dk1"/>
                </a:solidFill>
              </a:defRPr>
            </a:lvl9pPr>
          </a:lstStyle>
          <a:p>
            <a:r>
              <a:t>xx%</a:t>
            </a:r>
          </a:p>
        </p:txBody>
      </p:sp>
      <p:sp>
        <p:nvSpPr>
          <p:cNvPr id="82" name="Google Shape;82;p13"/>
          <p:cNvSpPr txBox="1">
            <a:spLocks noGrp="1"/>
          </p:cNvSpPr>
          <p:nvPr>
            <p:ph type="subTitle" idx="3"/>
          </p:nvPr>
        </p:nvSpPr>
        <p:spPr>
          <a:xfrm>
            <a:off x="3312194" y="2211962"/>
            <a:ext cx="2519700" cy="558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 name="Google Shape;83;p13"/>
          <p:cNvSpPr txBox="1">
            <a:spLocks noGrp="1"/>
          </p:cNvSpPr>
          <p:nvPr>
            <p:ph type="title" idx="4" hasCustomPrompt="1"/>
          </p:nvPr>
        </p:nvSpPr>
        <p:spPr>
          <a:xfrm>
            <a:off x="6521788" y="1308728"/>
            <a:ext cx="1289400" cy="62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800" b="1">
                <a:solidFill>
                  <a:schemeClr val="dk2"/>
                </a:solidFill>
              </a:defRPr>
            </a:lvl1pPr>
            <a:lvl2pPr lvl="1" rtl="0">
              <a:spcBef>
                <a:spcPts val="0"/>
              </a:spcBef>
              <a:spcAft>
                <a:spcPts val="0"/>
              </a:spcAft>
              <a:buClr>
                <a:schemeClr val="dk1"/>
              </a:buClr>
              <a:buSzPts val="3000"/>
              <a:buNone/>
              <a:defRPr sz="3000">
                <a:solidFill>
                  <a:schemeClr val="dk1"/>
                </a:solidFill>
              </a:defRPr>
            </a:lvl2pPr>
            <a:lvl3pPr lvl="2" rtl="0">
              <a:spcBef>
                <a:spcPts val="0"/>
              </a:spcBef>
              <a:spcAft>
                <a:spcPts val="0"/>
              </a:spcAft>
              <a:buClr>
                <a:schemeClr val="dk1"/>
              </a:buClr>
              <a:buSzPts val="3000"/>
              <a:buNone/>
              <a:defRPr sz="3000">
                <a:solidFill>
                  <a:schemeClr val="dk1"/>
                </a:solidFill>
              </a:defRPr>
            </a:lvl3pPr>
            <a:lvl4pPr lvl="3" rtl="0">
              <a:spcBef>
                <a:spcPts val="0"/>
              </a:spcBef>
              <a:spcAft>
                <a:spcPts val="0"/>
              </a:spcAft>
              <a:buClr>
                <a:schemeClr val="dk1"/>
              </a:buClr>
              <a:buSzPts val="3000"/>
              <a:buNone/>
              <a:defRPr sz="3000">
                <a:solidFill>
                  <a:schemeClr val="dk1"/>
                </a:solidFill>
              </a:defRPr>
            </a:lvl4pPr>
            <a:lvl5pPr lvl="4" rtl="0">
              <a:spcBef>
                <a:spcPts val="0"/>
              </a:spcBef>
              <a:spcAft>
                <a:spcPts val="0"/>
              </a:spcAft>
              <a:buClr>
                <a:schemeClr val="dk1"/>
              </a:buClr>
              <a:buSzPts val="3000"/>
              <a:buNone/>
              <a:defRPr sz="3000">
                <a:solidFill>
                  <a:schemeClr val="dk1"/>
                </a:solidFill>
              </a:defRPr>
            </a:lvl5pPr>
            <a:lvl6pPr lvl="5" rtl="0">
              <a:spcBef>
                <a:spcPts val="0"/>
              </a:spcBef>
              <a:spcAft>
                <a:spcPts val="0"/>
              </a:spcAft>
              <a:buClr>
                <a:schemeClr val="dk1"/>
              </a:buClr>
              <a:buSzPts val="3000"/>
              <a:buNone/>
              <a:defRPr sz="3000">
                <a:solidFill>
                  <a:schemeClr val="dk1"/>
                </a:solidFill>
              </a:defRPr>
            </a:lvl6pPr>
            <a:lvl7pPr lvl="6" rtl="0">
              <a:spcBef>
                <a:spcPts val="0"/>
              </a:spcBef>
              <a:spcAft>
                <a:spcPts val="0"/>
              </a:spcAft>
              <a:buClr>
                <a:schemeClr val="dk1"/>
              </a:buClr>
              <a:buSzPts val="3000"/>
              <a:buNone/>
              <a:defRPr sz="3000">
                <a:solidFill>
                  <a:schemeClr val="dk1"/>
                </a:solidFill>
              </a:defRPr>
            </a:lvl7pPr>
            <a:lvl8pPr lvl="7" rtl="0">
              <a:spcBef>
                <a:spcPts val="0"/>
              </a:spcBef>
              <a:spcAft>
                <a:spcPts val="0"/>
              </a:spcAft>
              <a:buClr>
                <a:schemeClr val="dk1"/>
              </a:buClr>
              <a:buSzPts val="3000"/>
              <a:buNone/>
              <a:defRPr sz="3000">
                <a:solidFill>
                  <a:schemeClr val="dk1"/>
                </a:solidFill>
              </a:defRPr>
            </a:lvl8pPr>
            <a:lvl9pPr lvl="8" rtl="0">
              <a:spcBef>
                <a:spcPts val="0"/>
              </a:spcBef>
              <a:spcAft>
                <a:spcPts val="0"/>
              </a:spcAft>
              <a:buClr>
                <a:schemeClr val="dk1"/>
              </a:buClr>
              <a:buSzPts val="3000"/>
              <a:buNone/>
              <a:defRPr sz="3000">
                <a:solidFill>
                  <a:schemeClr val="dk1"/>
                </a:solidFill>
              </a:defRPr>
            </a:lvl9pPr>
          </a:lstStyle>
          <a:p>
            <a:r>
              <a:t>xx%</a:t>
            </a:r>
          </a:p>
        </p:txBody>
      </p:sp>
      <p:sp>
        <p:nvSpPr>
          <p:cNvPr id="84" name="Google Shape;84;p13"/>
          <p:cNvSpPr txBox="1">
            <a:spLocks noGrp="1"/>
          </p:cNvSpPr>
          <p:nvPr>
            <p:ph type="subTitle" idx="5"/>
          </p:nvPr>
        </p:nvSpPr>
        <p:spPr>
          <a:xfrm>
            <a:off x="5906638" y="2211962"/>
            <a:ext cx="2519700" cy="558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5" name="Google Shape;85;p13"/>
          <p:cNvSpPr txBox="1">
            <a:spLocks noGrp="1"/>
          </p:cNvSpPr>
          <p:nvPr>
            <p:ph type="title" idx="6" hasCustomPrompt="1"/>
          </p:nvPr>
        </p:nvSpPr>
        <p:spPr>
          <a:xfrm>
            <a:off x="2535738" y="2969478"/>
            <a:ext cx="1289400" cy="62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800" b="1">
                <a:solidFill>
                  <a:schemeClr val="dk2"/>
                </a:solidFill>
              </a:defRPr>
            </a:lvl1pPr>
            <a:lvl2pPr lvl="1" rtl="0">
              <a:spcBef>
                <a:spcPts val="0"/>
              </a:spcBef>
              <a:spcAft>
                <a:spcPts val="0"/>
              </a:spcAft>
              <a:buClr>
                <a:schemeClr val="dk1"/>
              </a:buClr>
              <a:buSzPts val="3000"/>
              <a:buNone/>
              <a:defRPr sz="3000">
                <a:solidFill>
                  <a:schemeClr val="dk1"/>
                </a:solidFill>
              </a:defRPr>
            </a:lvl2pPr>
            <a:lvl3pPr lvl="2" rtl="0">
              <a:spcBef>
                <a:spcPts val="0"/>
              </a:spcBef>
              <a:spcAft>
                <a:spcPts val="0"/>
              </a:spcAft>
              <a:buClr>
                <a:schemeClr val="dk1"/>
              </a:buClr>
              <a:buSzPts val="3000"/>
              <a:buNone/>
              <a:defRPr sz="3000">
                <a:solidFill>
                  <a:schemeClr val="dk1"/>
                </a:solidFill>
              </a:defRPr>
            </a:lvl3pPr>
            <a:lvl4pPr lvl="3" rtl="0">
              <a:spcBef>
                <a:spcPts val="0"/>
              </a:spcBef>
              <a:spcAft>
                <a:spcPts val="0"/>
              </a:spcAft>
              <a:buClr>
                <a:schemeClr val="dk1"/>
              </a:buClr>
              <a:buSzPts val="3000"/>
              <a:buNone/>
              <a:defRPr sz="3000">
                <a:solidFill>
                  <a:schemeClr val="dk1"/>
                </a:solidFill>
              </a:defRPr>
            </a:lvl4pPr>
            <a:lvl5pPr lvl="4" rtl="0">
              <a:spcBef>
                <a:spcPts val="0"/>
              </a:spcBef>
              <a:spcAft>
                <a:spcPts val="0"/>
              </a:spcAft>
              <a:buClr>
                <a:schemeClr val="dk1"/>
              </a:buClr>
              <a:buSzPts val="3000"/>
              <a:buNone/>
              <a:defRPr sz="3000">
                <a:solidFill>
                  <a:schemeClr val="dk1"/>
                </a:solidFill>
              </a:defRPr>
            </a:lvl5pPr>
            <a:lvl6pPr lvl="5" rtl="0">
              <a:spcBef>
                <a:spcPts val="0"/>
              </a:spcBef>
              <a:spcAft>
                <a:spcPts val="0"/>
              </a:spcAft>
              <a:buClr>
                <a:schemeClr val="dk1"/>
              </a:buClr>
              <a:buSzPts val="3000"/>
              <a:buNone/>
              <a:defRPr sz="3000">
                <a:solidFill>
                  <a:schemeClr val="dk1"/>
                </a:solidFill>
              </a:defRPr>
            </a:lvl6pPr>
            <a:lvl7pPr lvl="6" rtl="0">
              <a:spcBef>
                <a:spcPts val="0"/>
              </a:spcBef>
              <a:spcAft>
                <a:spcPts val="0"/>
              </a:spcAft>
              <a:buClr>
                <a:schemeClr val="dk1"/>
              </a:buClr>
              <a:buSzPts val="3000"/>
              <a:buNone/>
              <a:defRPr sz="3000">
                <a:solidFill>
                  <a:schemeClr val="dk1"/>
                </a:solidFill>
              </a:defRPr>
            </a:lvl7pPr>
            <a:lvl8pPr lvl="7" rtl="0">
              <a:spcBef>
                <a:spcPts val="0"/>
              </a:spcBef>
              <a:spcAft>
                <a:spcPts val="0"/>
              </a:spcAft>
              <a:buClr>
                <a:schemeClr val="dk1"/>
              </a:buClr>
              <a:buSzPts val="3000"/>
              <a:buNone/>
              <a:defRPr sz="3000">
                <a:solidFill>
                  <a:schemeClr val="dk1"/>
                </a:solidFill>
              </a:defRPr>
            </a:lvl8pPr>
            <a:lvl9pPr lvl="8" rtl="0">
              <a:spcBef>
                <a:spcPts val="0"/>
              </a:spcBef>
              <a:spcAft>
                <a:spcPts val="0"/>
              </a:spcAft>
              <a:buClr>
                <a:schemeClr val="dk1"/>
              </a:buClr>
              <a:buSzPts val="3000"/>
              <a:buNone/>
              <a:defRPr sz="3000">
                <a:solidFill>
                  <a:schemeClr val="dk1"/>
                </a:solidFill>
              </a:defRPr>
            </a:lvl9pPr>
          </a:lstStyle>
          <a:p>
            <a:r>
              <a:t>xx%</a:t>
            </a:r>
          </a:p>
        </p:txBody>
      </p:sp>
      <p:sp>
        <p:nvSpPr>
          <p:cNvPr id="86" name="Google Shape;86;p13"/>
          <p:cNvSpPr txBox="1">
            <a:spLocks noGrp="1"/>
          </p:cNvSpPr>
          <p:nvPr>
            <p:ph type="subTitle" idx="7"/>
          </p:nvPr>
        </p:nvSpPr>
        <p:spPr>
          <a:xfrm>
            <a:off x="2005188" y="3888065"/>
            <a:ext cx="2523600" cy="558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7" name="Google Shape;87;p13"/>
          <p:cNvSpPr txBox="1">
            <a:spLocks noGrp="1"/>
          </p:cNvSpPr>
          <p:nvPr>
            <p:ph type="title" idx="8" hasCustomPrompt="1"/>
          </p:nvPr>
        </p:nvSpPr>
        <p:spPr>
          <a:xfrm>
            <a:off x="5145788" y="2969478"/>
            <a:ext cx="1289400" cy="62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800" b="1">
                <a:solidFill>
                  <a:schemeClr val="dk2"/>
                </a:solidFill>
              </a:defRPr>
            </a:lvl1pPr>
            <a:lvl2pPr lvl="1" rtl="0">
              <a:spcBef>
                <a:spcPts val="0"/>
              </a:spcBef>
              <a:spcAft>
                <a:spcPts val="0"/>
              </a:spcAft>
              <a:buClr>
                <a:schemeClr val="dk1"/>
              </a:buClr>
              <a:buSzPts val="3000"/>
              <a:buNone/>
              <a:defRPr sz="3000">
                <a:solidFill>
                  <a:schemeClr val="dk1"/>
                </a:solidFill>
              </a:defRPr>
            </a:lvl2pPr>
            <a:lvl3pPr lvl="2" rtl="0">
              <a:spcBef>
                <a:spcPts val="0"/>
              </a:spcBef>
              <a:spcAft>
                <a:spcPts val="0"/>
              </a:spcAft>
              <a:buClr>
                <a:schemeClr val="dk1"/>
              </a:buClr>
              <a:buSzPts val="3000"/>
              <a:buNone/>
              <a:defRPr sz="3000">
                <a:solidFill>
                  <a:schemeClr val="dk1"/>
                </a:solidFill>
              </a:defRPr>
            </a:lvl3pPr>
            <a:lvl4pPr lvl="3" rtl="0">
              <a:spcBef>
                <a:spcPts val="0"/>
              </a:spcBef>
              <a:spcAft>
                <a:spcPts val="0"/>
              </a:spcAft>
              <a:buClr>
                <a:schemeClr val="dk1"/>
              </a:buClr>
              <a:buSzPts val="3000"/>
              <a:buNone/>
              <a:defRPr sz="3000">
                <a:solidFill>
                  <a:schemeClr val="dk1"/>
                </a:solidFill>
              </a:defRPr>
            </a:lvl4pPr>
            <a:lvl5pPr lvl="4" rtl="0">
              <a:spcBef>
                <a:spcPts val="0"/>
              </a:spcBef>
              <a:spcAft>
                <a:spcPts val="0"/>
              </a:spcAft>
              <a:buClr>
                <a:schemeClr val="dk1"/>
              </a:buClr>
              <a:buSzPts val="3000"/>
              <a:buNone/>
              <a:defRPr sz="3000">
                <a:solidFill>
                  <a:schemeClr val="dk1"/>
                </a:solidFill>
              </a:defRPr>
            </a:lvl5pPr>
            <a:lvl6pPr lvl="5" rtl="0">
              <a:spcBef>
                <a:spcPts val="0"/>
              </a:spcBef>
              <a:spcAft>
                <a:spcPts val="0"/>
              </a:spcAft>
              <a:buClr>
                <a:schemeClr val="dk1"/>
              </a:buClr>
              <a:buSzPts val="3000"/>
              <a:buNone/>
              <a:defRPr sz="3000">
                <a:solidFill>
                  <a:schemeClr val="dk1"/>
                </a:solidFill>
              </a:defRPr>
            </a:lvl6pPr>
            <a:lvl7pPr lvl="6" rtl="0">
              <a:spcBef>
                <a:spcPts val="0"/>
              </a:spcBef>
              <a:spcAft>
                <a:spcPts val="0"/>
              </a:spcAft>
              <a:buClr>
                <a:schemeClr val="dk1"/>
              </a:buClr>
              <a:buSzPts val="3000"/>
              <a:buNone/>
              <a:defRPr sz="3000">
                <a:solidFill>
                  <a:schemeClr val="dk1"/>
                </a:solidFill>
              </a:defRPr>
            </a:lvl7pPr>
            <a:lvl8pPr lvl="7" rtl="0">
              <a:spcBef>
                <a:spcPts val="0"/>
              </a:spcBef>
              <a:spcAft>
                <a:spcPts val="0"/>
              </a:spcAft>
              <a:buClr>
                <a:schemeClr val="dk1"/>
              </a:buClr>
              <a:buSzPts val="3000"/>
              <a:buNone/>
              <a:defRPr sz="3000">
                <a:solidFill>
                  <a:schemeClr val="dk1"/>
                </a:solidFill>
              </a:defRPr>
            </a:lvl8pPr>
            <a:lvl9pPr lvl="8" rtl="0">
              <a:spcBef>
                <a:spcPts val="0"/>
              </a:spcBef>
              <a:spcAft>
                <a:spcPts val="0"/>
              </a:spcAft>
              <a:buClr>
                <a:schemeClr val="dk1"/>
              </a:buClr>
              <a:buSzPts val="3000"/>
              <a:buNone/>
              <a:defRPr sz="3000">
                <a:solidFill>
                  <a:schemeClr val="dk1"/>
                </a:solidFill>
              </a:defRPr>
            </a:lvl9pPr>
          </a:lstStyle>
          <a:p>
            <a:r>
              <a:t>xx%</a:t>
            </a:r>
          </a:p>
        </p:txBody>
      </p:sp>
      <p:sp>
        <p:nvSpPr>
          <p:cNvPr id="88" name="Google Shape;88;p13"/>
          <p:cNvSpPr txBox="1">
            <a:spLocks noGrp="1"/>
          </p:cNvSpPr>
          <p:nvPr>
            <p:ph type="subTitle" idx="9"/>
          </p:nvPr>
        </p:nvSpPr>
        <p:spPr>
          <a:xfrm>
            <a:off x="4615238" y="3888065"/>
            <a:ext cx="2523600" cy="558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9" name="Google Shape;89;p13"/>
          <p:cNvSpPr txBox="1">
            <a:spLocks noGrp="1"/>
          </p:cNvSpPr>
          <p:nvPr>
            <p:ph type="subTitle" idx="13"/>
          </p:nvPr>
        </p:nvSpPr>
        <p:spPr>
          <a:xfrm>
            <a:off x="717594" y="1879891"/>
            <a:ext cx="2519700" cy="411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SzPts val="2400"/>
              <a:buFont typeface="Bebas Neue"/>
              <a:buNone/>
              <a:defRPr sz="1900" b="1">
                <a:latin typeface="Lexend Mega"/>
                <a:ea typeface="Lexend Mega"/>
                <a:cs typeface="Lexend Mega"/>
                <a:sym typeface="Lexend Mega"/>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0" name="Google Shape;90;p13"/>
          <p:cNvSpPr txBox="1">
            <a:spLocks noGrp="1"/>
          </p:cNvSpPr>
          <p:nvPr>
            <p:ph type="subTitle" idx="14"/>
          </p:nvPr>
        </p:nvSpPr>
        <p:spPr>
          <a:xfrm>
            <a:off x="3312194" y="1879891"/>
            <a:ext cx="2519700" cy="411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SzPts val="2400"/>
              <a:buFont typeface="Bebas Neue"/>
              <a:buNone/>
              <a:defRPr sz="1900" b="1">
                <a:latin typeface="Lexend Mega"/>
                <a:ea typeface="Lexend Mega"/>
                <a:cs typeface="Lexend Mega"/>
                <a:sym typeface="Lexend Mega"/>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1" name="Google Shape;91;p13"/>
          <p:cNvSpPr txBox="1">
            <a:spLocks noGrp="1"/>
          </p:cNvSpPr>
          <p:nvPr>
            <p:ph type="subTitle" idx="15"/>
          </p:nvPr>
        </p:nvSpPr>
        <p:spPr>
          <a:xfrm>
            <a:off x="5906700" y="1879891"/>
            <a:ext cx="2519700" cy="411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SzPts val="2400"/>
              <a:buFont typeface="Bebas Neue"/>
              <a:buNone/>
              <a:defRPr sz="1900" b="1">
                <a:latin typeface="Lexend Mega"/>
                <a:ea typeface="Lexend Mega"/>
                <a:cs typeface="Lexend Mega"/>
                <a:sym typeface="Lexend Mega"/>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2" name="Google Shape;92;p13"/>
          <p:cNvSpPr txBox="1">
            <a:spLocks noGrp="1"/>
          </p:cNvSpPr>
          <p:nvPr>
            <p:ph type="subTitle" idx="16"/>
          </p:nvPr>
        </p:nvSpPr>
        <p:spPr>
          <a:xfrm>
            <a:off x="2005188" y="3552666"/>
            <a:ext cx="2523600" cy="411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SzPts val="2400"/>
              <a:buFont typeface="Bebas Neue"/>
              <a:buNone/>
              <a:defRPr sz="1900" b="1">
                <a:latin typeface="Lexend Mega"/>
                <a:ea typeface="Lexend Mega"/>
                <a:cs typeface="Lexend Mega"/>
                <a:sym typeface="Lexend Mega"/>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3" name="Google Shape;93;p13"/>
          <p:cNvSpPr txBox="1">
            <a:spLocks noGrp="1"/>
          </p:cNvSpPr>
          <p:nvPr>
            <p:ph type="subTitle" idx="17"/>
          </p:nvPr>
        </p:nvSpPr>
        <p:spPr>
          <a:xfrm>
            <a:off x="4615238" y="3552666"/>
            <a:ext cx="2523600" cy="411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SzPts val="2400"/>
              <a:buFont typeface="Bebas Neue"/>
              <a:buNone/>
              <a:defRPr sz="1900" b="1">
                <a:latin typeface="Lexend Mega"/>
                <a:ea typeface="Lexend Mega"/>
                <a:cs typeface="Lexend Mega"/>
                <a:sym typeface="Lexend Mega"/>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4" name="Google Shape;94;p13"/>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95" name="Google Shape;95;p13"/>
          <p:cNvSpPr txBox="1">
            <a:spLocks noGrp="1"/>
          </p:cNvSpPr>
          <p:nvPr>
            <p:ph type="title" idx="18"/>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cxnSp>
        <p:nvCxnSpPr>
          <p:cNvPr id="96" name="Google Shape;96;p13"/>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97" name="Google Shape;97;p13"/>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98"/>
        <p:cNvGrpSpPr/>
        <p:nvPr/>
      </p:nvGrpSpPr>
      <p:grpSpPr>
        <a:xfrm>
          <a:off x="0" y="0"/>
          <a:ext cx="0" cy="0"/>
          <a:chOff x="0" y="0"/>
          <a:chExt cx="0" cy="0"/>
        </a:xfrm>
      </p:grpSpPr>
      <p:pic>
        <p:nvPicPr>
          <p:cNvPr id="99" name="Google Shape;99;p14"/>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100" name="Google Shape;100;p14"/>
          <p:cNvSpPr txBox="1">
            <a:spLocks noGrp="1"/>
          </p:cNvSpPr>
          <p:nvPr>
            <p:ph type="title"/>
          </p:nvPr>
        </p:nvSpPr>
        <p:spPr>
          <a:xfrm>
            <a:off x="1788000" y="3530663"/>
            <a:ext cx="5568000" cy="53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3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01" name="Google Shape;101;p14"/>
          <p:cNvSpPr txBox="1">
            <a:spLocks noGrp="1"/>
          </p:cNvSpPr>
          <p:nvPr>
            <p:ph type="subTitle" idx="1"/>
          </p:nvPr>
        </p:nvSpPr>
        <p:spPr>
          <a:xfrm>
            <a:off x="1458150" y="1080938"/>
            <a:ext cx="6227700" cy="22290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2500"/>
              <a:buNone/>
              <a:defRPr sz="32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
        <p:nvSpPr>
          <p:cNvPr id="102" name="Google Shape;102;p14"/>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103" name="Google Shape;103;p14"/>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104" name="Google Shape;104;p14"/>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CUSTOM_3">
    <p:spTree>
      <p:nvGrpSpPr>
        <p:cNvPr id="1" name="Shape 105"/>
        <p:cNvGrpSpPr/>
        <p:nvPr/>
      </p:nvGrpSpPr>
      <p:grpSpPr>
        <a:xfrm>
          <a:off x="0" y="0"/>
          <a:ext cx="0" cy="0"/>
          <a:chOff x="0" y="0"/>
          <a:chExt cx="0" cy="0"/>
        </a:xfrm>
      </p:grpSpPr>
      <p:pic>
        <p:nvPicPr>
          <p:cNvPr id="106" name="Google Shape;106;p15"/>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107" name="Google Shape;107;p15"/>
          <p:cNvSpPr txBox="1">
            <a:spLocks noGrp="1"/>
          </p:cNvSpPr>
          <p:nvPr>
            <p:ph type="title"/>
          </p:nvPr>
        </p:nvSpPr>
        <p:spPr>
          <a:xfrm>
            <a:off x="715100" y="2595442"/>
            <a:ext cx="6520200" cy="919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49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08" name="Google Shape;108;p15"/>
          <p:cNvSpPr txBox="1">
            <a:spLocks noGrp="1"/>
          </p:cNvSpPr>
          <p:nvPr>
            <p:ph type="title" idx="2" hasCustomPrompt="1"/>
          </p:nvPr>
        </p:nvSpPr>
        <p:spPr>
          <a:xfrm>
            <a:off x="715100" y="876294"/>
            <a:ext cx="3150900" cy="1639200"/>
          </a:xfrm>
          <a:prstGeom prst="rect">
            <a:avLst/>
          </a:prstGeom>
        </p:spPr>
        <p:txBody>
          <a:bodyPr spcFirstLastPara="1" wrap="square" lIns="91425" tIns="91425" rIns="91425" bIns="91425" anchor="t" anchorCtr="0">
            <a:noAutofit/>
          </a:bodyPr>
          <a:lstStyle>
            <a:lvl1pPr lvl="0" rtl="0">
              <a:spcBef>
                <a:spcPts val="0"/>
              </a:spcBef>
              <a:spcAft>
                <a:spcPts val="0"/>
              </a:spcAft>
              <a:buSzPts val="6000"/>
              <a:buNone/>
              <a:defRPr sz="11000" b="1">
                <a:solidFill>
                  <a:schemeClr val="dk2"/>
                </a:solidFill>
              </a:defRPr>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r>
              <a:t>xx%</a:t>
            </a:r>
          </a:p>
        </p:txBody>
      </p:sp>
      <p:sp>
        <p:nvSpPr>
          <p:cNvPr id="109" name="Google Shape;109;p15"/>
          <p:cNvSpPr txBox="1">
            <a:spLocks noGrp="1"/>
          </p:cNvSpPr>
          <p:nvPr>
            <p:ph type="subTitle" idx="1"/>
          </p:nvPr>
        </p:nvSpPr>
        <p:spPr>
          <a:xfrm>
            <a:off x="715100" y="3608937"/>
            <a:ext cx="4360200" cy="452700"/>
          </a:xfrm>
          <a:prstGeom prst="rect">
            <a:avLst/>
          </a:prstGeom>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0" name="Google Shape;110;p15"/>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111" name="Google Shape;111;p15"/>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cxnSp>
        <p:nvCxnSpPr>
          <p:cNvPr id="112" name="Google Shape;112;p15"/>
          <p:cNvCxnSpPr/>
          <p:nvPr/>
        </p:nvCxnSpPr>
        <p:spPr>
          <a:xfrm>
            <a:off x="1813225" y="391450"/>
            <a:ext cx="66093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2">
  <p:cSld name="CUSTOM_3_1">
    <p:spTree>
      <p:nvGrpSpPr>
        <p:cNvPr id="1" name="Shape 113"/>
        <p:cNvGrpSpPr/>
        <p:nvPr/>
      </p:nvGrpSpPr>
      <p:grpSpPr>
        <a:xfrm>
          <a:off x="0" y="0"/>
          <a:ext cx="0" cy="0"/>
          <a:chOff x="0" y="0"/>
          <a:chExt cx="0" cy="0"/>
        </a:xfrm>
      </p:grpSpPr>
      <p:pic>
        <p:nvPicPr>
          <p:cNvPr id="114" name="Google Shape;114;p16"/>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115" name="Google Shape;115;p16"/>
          <p:cNvSpPr txBox="1">
            <a:spLocks noGrp="1"/>
          </p:cNvSpPr>
          <p:nvPr>
            <p:ph type="title"/>
          </p:nvPr>
        </p:nvSpPr>
        <p:spPr>
          <a:xfrm>
            <a:off x="1908800" y="2604967"/>
            <a:ext cx="6520200" cy="919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sz="49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16" name="Google Shape;116;p16"/>
          <p:cNvSpPr txBox="1">
            <a:spLocks noGrp="1"/>
          </p:cNvSpPr>
          <p:nvPr>
            <p:ph type="title" idx="2" hasCustomPrompt="1"/>
          </p:nvPr>
        </p:nvSpPr>
        <p:spPr>
          <a:xfrm>
            <a:off x="5278100" y="866769"/>
            <a:ext cx="3150900" cy="1639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6000"/>
              <a:buNone/>
              <a:defRPr sz="11000" b="1">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17" name="Google Shape;117;p16"/>
          <p:cNvSpPr txBox="1">
            <a:spLocks noGrp="1"/>
          </p:cNvSpPr>
          <p:nvPr>
            <p:ph type="subTitle" idx="1"/>
          </p:nvPr>
        </p:nvSpPr>
        <p:spPr>
          <a:xfrm>
            <a:off x="4063800" y="3618462"/>
            <a:ext cx="4360200" cy="452700"/>
          </a:xfrm>
          <a:prstGeom prst="rect">
            <a:avLst/>
          </a:prstGeom>
        </p:spPr>
        <p:txBody>
          <a:bodyPr spcFirstLastPara="1" wrap="square" lIns="91425" tIns="91425" rIns="7777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18" name="Google Shape;118;p16"/>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119" name="Google Shape;119;p16"/>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cxnSp>
        <p:nvCxnSpPr>
          <p:cNvPr id="120" name="Google Shape;120;p16"/>
          <p:cNvCxnSpPr/>
          <p:nvPr/>
        </p:nvCxnSpPr>
        <p:spPr>
          <a:xfrm>
            <a:off x="1813225" y="391450"/>
            <a:ext cx="66093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CUSTOM_2">
    <p:spTree>
      <p:nvGrpSpPr>
        <p:cNvPr id="1" name="Shape 121"/>
        <p:cNvGrpSpPr/>
        <p:nvPr/>
      </p:nvGrpSpPr>
      <p:grpSpPr>
        <a:xfrm>
          <a:off x="0" y="0"/>
          <a:ext cx="0" cy="0"/>
          <a:chOff x="0" y="0"/>
          <a:chExt cx="0" cy="0"/>
        </a:xfrm>
      </p:grpSpPr>
      <p:pic>
        <p:nvPicPr>
          <p:cNvPr id="122" name="Google Shape;122;p17"/>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123" name="Google Shape;123;p17"/>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4" name="Google Shape;124;p17"/>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125" name="Google Shape;125;p17"/>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126" name="Google Shape;126;p17"/>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2">
  <p:cSld name="CUSTOM_2_1">
    <p:spTree>
      <p:nvGrpSpPr>
        <p:cNvPr id="1" name="Shape 127"/>
        <p:cNvGrpSpPr/>
        <p:nvPr/>
      </p:nvGrpSpPr>
      <p:grpSpPr>
        <a:xfrm>
          <a:off x="0" y="0"/>
          <a:ext cx="0" cy="0"/>
          <a:chOff x="0" y="0"/>
          <a:chExt cx="0" cy="0"/>
        </a:xfrm>
      </p:grpSpPr>
      <p:pic>
        <p:nvPicPr>
          <p:cNvPr id="128" name="Google Shape;128;p18"/>
          <p:cNvPicPr preferRelativeResize="0"/>
          <p:nvPr/>
        </p:nvPicPr>
        <p:blipFill rotWithShape="1">
          <a:blip r:embed="rId2">
            <a:alphaModFix/>
          </a:blip>
          <a:srcRect t="39" b="49"/>
          <a:stretch/>
        </p:blipFill>
        <p:spPr>
          <a:xfrm>
            <a:off x="3965" y="0"/>
            <a:ext cx="9136072" cy="5143502"/>
          </a:xfrm>
          <a:prstGeom prst="rect">
            <a:avLst/>
          </a:prstGeom>
          <a:noFill/>
          <a:ln>
            <a:noFill/>
          </a:ln>
        </p:spPr>
      </p:pic>
      <p:sp>
        <p:nvSpPr>
          <p:cNvPr id="129" name="Google Shape;129;p18"/>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sp>
        <p:nvSpPr>
          <p:cNvPr id="130" name="Google Shape;130;p18"/>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131" name="Google Shape;131;p18"/>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132" name="Google Shape;132;p18"/>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33"/>
        <p:cNvGrpSpPr/>
        <p:nvPr/>
      </p:nvGrpSpPr>
      <p:grpSpPr>
        <a:xfrm>
          <a:off x="0" y="0"/>
          <a:ext cx="0" cy="0"/>
          <a:chOff x="0" y="0"/>
          <a:chExt cx="0" cy="0"/>
        </a:xfrm>
      </p:grpSpPr>
      <p:pic>
        <p:nvPicPr>
          <p:cNvPr id="134" name="Google Shape;134;p19"/>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135" name="Google Shape;135;p19"/>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136" name="Google Shape;136;p19"/>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cxnSp>
        <p:nvCxnSpPr>
          <p:cNvPr id="137" name="Google Shape;137;p19"/>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138" name="Google Shape;138;p19"/>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
        <p:nvSpPr>
          <p:cNvPr id="139" name="Google Shape;139;p19"/>
          <p:cNvSpPr txBox="1">
            <a:spLocks noGrp="1"/>
          </p:cNvSpPr>
          <p:nvPr>
            <p:ph type="body" idx="1"/>
          </p:nvPr>
        </p:nvSpPr>
        <p:spPr>
          <a:xfrm>
            <a:off x="720000" y="1676800"/>
            <a:ext cx="4635900" cy="2174400"/>
          </a:xfrm>
          <a:prstGeom prst="rect">
            <a:avLst/>
          </a:prstGeom>
        </p:spPr>
        <p:txBody>
          <a:bodyPr spcFirstLastPara="1" wrap="square" lIns="91425" tIns="91425" rIns="77775" bIns="91425" anchor="t" anchorCtr="0">
            <a:noAutofit/>
          </a:bodyPr>
          <a:lstStyle>
            <a:lvl1pPr marL="457200" lvl="0" indent="-317500" rtl="0">
              <a:spcBef>
                <a:spcPts val="0"/>
              </a:spcBef>
              <a:spcAft>
                <a:spcPts val="0"/>
              </a:spcAft>
              <a:buClr>
                <a:schemeClr val="dk2"/>
              </a:buClr>
              <a:buSzPts val="1400"/>
              <a:buChar char="●"/>
              <a:defRPr sz="1400">
                <a:solidFill>
                  <a:schemeClr val="dk1"/>
                </a:solidFill>
              </a:defRPr>
            </a:lvl1pPr>
            <a:lvl2pPr marL="914400" lvl="1" indent="-317500" rtl="0">
              <a:lnSpc>
                <a:spcPct val="115000"/>
              </a:lnSpc>
              <a:spcBef>
                <a:spcPts val="0"/>
              </a:spcBef>
              <a:spcAft>
                <a:spcPts val="0"/>
              </a:spcAft>
              <a:buClr>
                <a:schemeClr val="dk1"/>
              </a:buClr>
              <a:buSzPts val="1400"/>
              <a:buChar char="○"/>
              <a:defRPr>
                <a:solidFill>
                  <a:schemeClr val="dk1"/>
                </a:solidFill>
              </a:defRPr>
            </a:lvl2pPr>
            <a:lvl3pPr marL="1371600" lvl="2" indent="-317500" rtl="0">
              <a:lnSpc>
                <a:spcPct val="115000"/>
              </a:lnSpc>
              <a:spcBef>
                <a:spcPts val="0"/>
              </a:spcBef>
              <a:spcAft>
                <a:spcPts val="0"/>
              </a:spcAft>
              <a:buClr>
                <a:schemeClr val="dk1"/>
              </a:buClr>
              <a:buSzPts val="1400"/>
              <a:buChar char="■"/>
              <a:defRPr>
                <a:solidFill>
                  <a:schemeClr val="dk1"/>
                </a:solidFill>
              </a:defRPr>
            </a:lvl3pPr>
            <a:lvl4pPr marL="1828800" lvl="3" indent="-317500" rtl="0">
              <a:lnSpc>
                <a:spcPct val="115000"/>
              </a:lnSpc>
              <a:spcBef>
                <a:spcPts val="0"/>
              </a:spcBef>
              <a:spcAft>
                <a:spcPts val="0"/>
              </a:spcAft>
              <a:buClr>
                <a:schemeClr val="dk1"/>
              </a:buClr>
              <a:buSzPts val="1400"/>
              <a:buChar char="●"/>
              <a:defRPr>
                <a:solidFill>
                  <a:schemeClr val="dk1"/>
                </a:solidFill>
              </a:defRPr>
            </a:lvl4pPr>
            <a:lvl5pPr marL="2286000" lvl="4" indent="-317500" rtl="0">
              <a:lnSpc>
                <a:spcPct val="115000"/>
              </a:lnSpc>
              <a:spcBef>
                <a:spcPts val="0"/>
              </a:spcBef>
              <a:spcAft>
                <a:spcPts val="0"/>
              </a:spcAft>
              <a:buClr>
                <a:schemeClr val="dk1"/>
              </a:buClr>
              <a:buSzPts val="1400"/>
              <a:buChar char="○"/>
              <a:defRPr>
                <a:solidFill>
                  <a:schemeClr val="dk1"/>
                </a:solidFill>
              </a:defRPr>
            </a:lvl5pPr>
            <a:lvl6pPr marL="2743200" lvl="5" indent="-317500" rtl="0">
              <a:lnSpc>
                <a:spcPct val="115000"/>
              </a:lnSpc>
              <a:spcBef>
                <a:spcPts val="0"/>
              </a:spcBef>
              <a:spcAft>
                <a:spcPts val="0"/>
              </a:spcAft>
              <a:buClr>
                <a:schemeClr val="dk1"/>
              </a:buClr>
              <a:buSzPts val="1400"/>
              <a:buChar char="■"/>
              <a:defRPr>
                <a:solidFill>
                  <a:schemeClr val="dk1"/>
                </a:solidFill>
              </a:defRPr>
            </a:lvl6pPr>
            <a:lvl7pPr marL="3200400" lvl="6" indent="-317500" rtl="0">
              <a:lnSpc>
                <a:spcPct val="115000"/>
              </a:lnSpc>
              <a:spcBef>
                <a:spcPts val="0"/>
              </a:spcBef>
              <a:spcAft>
                <a:spcPts val="0"/>
              </a:spcAft>
              <a:buClr>
                <a:schemeClr val="dk1"/>
              </a:buClr>
              <a:buSzPts val="1400"/>
              <a:buChar char="●"/>
              <a:defRPr>
                <a:solidFill>
                  <a:schemeClr val="dk1"/>
                </a:solidFill>
              </a:defRPr>
            </a:lvl7pPr>
            <a:lvl8pPr marL="3657600" lvl="7" indent="-317500" rtl="0">
              <a:lnSpc>
                <a:spcPct val="115000"/>
              </a:lnSpc>
              <a:spcBef>
                <a:spcPts val="0"/>
              </a:spcBef>
              <a:spcAft>
                <a:spcPts val="0"/>
              </a:spcAft>
              <a:buClr>
                <a:schemeClr val="dk1"/>
              </a:buClr>
              <a:buSzPts val="1400"/>
              <a:buChar char="○"/>
              <a:defRPr>
                <a:solidFill>
                  <a:schemeClr val="dk1"/>
                </a:solidFill>
              </a:defRPr>
            </a:lvl8pPr>
            <a:lvl9pPr marL="4114800" lvl="8" indent="-317500" rtl="0">
              <a:lnSpc>
                <a:spcPct val="115000"/>
              </a:lnSpc>
              <a:spcBef>
                <a:spcPts val="0"/>
              </a:spcBef>
              <a:spcAft>
                <a:spcPts val="0"/>
              </a:spcAft>
              <a:buClr>
                <a:schemeClr val="dk1"/>
              </a:buClr>
              <a:buSzPts val="1400"/>
              <a:buChar char="■"/>
              <a:defRPr>
                <a:solidFill>
                  <a:schemeClr val="dk1"/>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140"/>
        <p:cNvGrpSpPr/>
        <p:nvPr/>
      </p:nvGrpSpPr>
      <p:grpSpPr>
        <a:xfrm>
          <a:off x="0" y="0"/>
          <a:ext cx="0" cy="0"/>
          <a:chOff x="0" y="0"/>
          <a:chExt cx="0" cy="0"/>
        </a:xfrm>
      </p:grpSpPr>
      <p:pic>
        <p:nvPicPr>
          <p:cNvPr id="141" name="Google Shape;141;p20"/>
          <p:cNvPicPr preferRelativeResize="0"/>
          <p:nvPr/>
        </p:nvPicPr>
        <p:blipFill rotWithShape="1">
          <a:blip r:embed="rId2">
            <a:alphaModFix/>
          </a:blip>
          <a:srcRect t="39" b="49"/>
          <a:stretch/>
        </p:blipFill>
        <p:spPr>
          <a:xfrm>
            <a:off x="3965" y="0"/>
            <a:ext cx="9136072" cy="5143502"/>
          </a:xfrm>
          <a:prstGeom prst="rect">
            <a:avLst/>
          </a:prstGeom>
          <a:noFill/>
          <a:ln>
            <a:noFill/>
          </a:ln>
        </p:spPr>
      </p:pic>
      <p:sp>
        <p:nvSpPr>
          <p:cNvPr id="142" name="Google Shape;142;p20"/>
          <p:cNvSpPr txBox="1">
            <a:spLocks noGrp="1"/>
          </p:cNvSpPr>
          <p:nvPr>
            <p:ph type="subTitle" idx="1"/>
          </p:nvPr>
        </p:nvSpPr>
        <p:spPr>
          <a:xfrm>
            <a:off x="1612500" y="2899950"/>
            <a:ext cx="5919000" cy="7101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 name="Google Shape;143;p20"/>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144" name="Google Shape;144;p20"/>
          <p:cNvSpPr txBox="1">
            <a:spLocks noGrp="1"/>
          </p:cNvSpPr>
          <p:nvPr>
            <p:ph type="title"/>
          </p:nvPr>
        </p:nvSpPr>
        <p:spPr>
          <a:xfrm>
            <a:off x="720000" y="1228650"/>
            <a:ext cx="7704000" cy="1671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110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cxnSp>
        <p:nvCxnSpPr>
          <p:cNvPr id="145" name="Google Shape;145;p20"/>
          <p:cNvCxnSpPr/>
          <p:nvPr/>
        </p:nvCxnSpPr>
        <p:spPr>
          <a:xfrm>
            <a:off x="1813225" y="391450"/>
            <a:ext cx="6609300" cy="0"/>
          </a:xfrm>
          <a:prstGeom prst="straightConnector1">
            <a:avLst/>
          </a:prstGeom>
          <a:noFill/>
          <a:ln w="19050" cap="flat" cmpd="sng">
            <a:solidFill>
              <a:schemeClr val="dk1"/>
            </a:solidFill>
            <a:prstDash val="solid"/>
            <a:round/>
            <a:headEnd type="none" w="med" len="med"/>
            <a:tailEnd type="none" w="med" len="med"/>
          </a:ln>
        </p:spPr>
      </p:cxnSp>
      <p:cxnSp>
        <p:nvCxnSpPr>
          <p:cNvPr id="146" name="Google Shape;146;p20"/>
          <p:cNvCxnSpPr/>
          <p:nvPr/>
        </p:nvCxnSpPr>
        <p:spPr>
          <a:xfrm rot="10800000">
            <a:off x="715075" y="4762100"/>
            <a:ext cx="71991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pic>
        <p:nvPicPr>
          <p:cNvPr id="15" name="Google Shape;15;p3"/>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16" name="Google Shape;16;p3"/>
          <p:cNvSpPr txBox="1">
            <a:spLocks noGrp="1"/>
          </p:cNvSpPr>
          <p:nvPr>
            <p:ph type="title"/>
          </p:nvPr>
        </p:nvSpPr>
        <p:spPr>
          <a:xfrm>
            <a:off x="1311900" y="2490673"/>
            <a:ext cx="6520200" cy="9192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sz="49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2996550" y="771525"/>
            <a:ext cx="3150900" cy="163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11000" b="1">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8" name="Google Shape;18;p3"/>
          <p:cNvSpPr txBox="1">
            <a:spLocks noGrp="1"/>
          </p:cNvSpPr>
          <p:nvPr>
            <p:ph type="subTitle" idx="1"/>
          </p:nvPr>
        </p:nvSpPr>
        <p:spPr>
          <a:xfrm>
            <a:off x="2391900" y="3532743"/>
            <a:ext cx="4360200" cy="4527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 name="Google Shape;19;p3"/>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20" name="Google Shape;20;p3"/>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cxnSp>
        <p:nvCxnSpPr>
          <p:cNvPr id="21" name="Google Shape;21;p3"/>
          <p:cNvCxnSpPr/>
          <p:nvPr/>
        </p:nvCxnSpPr>
        <p:spPr>
          <a:xfrm>
            <a:off x="1813225" y="391450"/>
            <a:ext cx="66093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147"/>
        <p:cNvGrpSpPr/>
        <p:nvPr/>
      </p:nvGrpSpPr>
      <p:grpSpPr>
        <a:xfrm>
          <a:off x="0" y="0"/>
          <a:ext cx="0" cy="0"/>
          <a:chOff x="0" y="0"/>
          <a:chExt cx="0" cy="0"/>
        </a:xfrm>
      </p:grpSpPr>
      <p:pic>
        <p:nvPicPr>
          <p:cNvPr id="148" name="Google Shape;148;p21"/>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149" name="Google Shape;149;p21"/>
          <p:cNvSpPr txBox="1">
            <a:spLocks noGrp="1"/>
          </p:cNvSpPr>
          <p:nvPr>
            <p:ph type="subTitle" idx="1"/>
          </p:nvPr>
        </p:nvSpPr>
        <p:spPr>
          <a:xfrm>
            <a:off x="715100" y="2472336"/>
            <a:ext cx="3225300" cy="1273500"/>
          </a:xfrm>
          <a:prstGeom prst="rect">
            <a:avLst/>
          </a:prstGeom>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1"/>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151" name="Google Shape;151;p21"/>
          <p:cNvSpPr txBox="1">
            <a:spLocks noGrp="1"/>
          </p:cNvSpPr>
          <p:nvPr>
            <p:ph type="title"/>
          </p:nvPr>
        </p:nvSpPr>
        <p:spPr>
          <a:xfrm>
            <a:off x="717941" y="1397664"/>
            <a:ext cx="3225300" cy="10170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cxnSp>
        <p:nvCxnSpPr>
          <p:cNvPr id="152" name="Google Shape;152;p21"/>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153" name="Google Shape;153;p21"/>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CUSTOM_1_1_1">
    <p:spTree>
      <p:nvGrpSpPr>
        <p:cNvPr id="1" name="Shape 154"/>
        <p:cNvGrpSpPr/>
        <p:nvPr/>
      </p:nvGrpSpPr>
      <p:grpSpPr>
        <a:xfrm>
          <a:off x="0" y="0"/>
          <a:ext cx="0" cy="0"/>
          <a:chOff x="0" y="0"/>
          <a:chExt cx="0" cy="0"/>
        </a:xfrm>
      </p:grpSpPr>
      <p:pic>
        <p:nvPicPr>
          <p:cNvPr id="155" name="Google Shape;155;p22"/>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156" name="Google Shape;156;p22"/>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157" name="Google Shape;157;p22"/>
          <p:cNvSpPr txBox="1">
            <a:spLocks noGrp="1"/>
          </p:cNvSpPr>
          <p:nvPr>
            <p:ph type="subTitle" idx="1"/>
          </p:nvPr>
        </p:nvSpPr>
        <p:spPr>
          <a:xfrm>
            <a:off x="5210900" y="2261525"/>
            <a:ext cx="3225300" cy="1186500"/>
          </a:xfrm>
          <a:prstGeom prst="rect">
            <a:avLst/>
          </a:prstGeom>
        </p:spPr>
        <p:txBody>
          <a:bodyPr spcFirstLastPara="1" wrap="square" lIns="91425" tIns="91425" rIns="77775" bIns="91425" anchor="t" anchorCtr="0">
            <a:noAutofit/>
          </a:bodyPr>
          <a:lstStyle>
            <a:lvl1pPr lvl="0" algn="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58" name="Google Shape;158;p22"/>
          <p:cNvSpPr txBox="1">
            <a:spLocks noGrp="1"/>
          </p:cNvSpPr>
          <p:nvPr>
            <p:ph type="title"/>
          </p:nvPr>
        </p:nvSpPr>
        <p:spPr>
          <a:xfrm>
            <a:off x="5213750" y="1608470"/>
            <a:ext cx="3225300" cy="595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sz="2800" b="1"/>
            </a:lvl1pPr>
            <a:lvl2pPr lvl="1" algn="r" rtl="0">
              <a:spcBef>
                <a:spcPts val="0"/>
              </a:spcBef>
              <a:spcAft>
                <a:spcPts val="0"/>
              </a:spcAft>
              <a:buClr>
                <a:schemeClr val="dk1"/>
              </a:buClr>
              <a:buSzPts val="3500"/>
              <a:buNone/>
              <a:defRPr>
                <a:solidFill>
                  <a:schemeClr val="dk1"/>
                </a:solidFill>
              </a:defRPr>
            </a:lvl2pPr>
            <a:lvl3pPr lvl="2" algn="r" rtl="0">
              <a:spcBef>
                <a:spcPts val="0"/>
              </a:spcBef>
              <a:spcAft>
                <a:spcPts val="0"/>
              </a:spcAft>
              <a:buClr>
                <a:schemeClr val="dk1"/>
              </a:buClr>
              <a:buSzPts val="3500"/>
              <a:buNone/>
              <a:defRPr>
                <a:solidFill>
                  <a:schemeClr val="dk1"/>
                </a:solidFill>
              </a:defRPr>
            </a:lvl3pPr>
            <a:lvl4pPr lvl="3" algn="r" rtl="0">
              <a:spcBef>
                <a:spcPts val="0"/>
              </a:spcBef>
              <a:spcAft>
                <a:spcPts val="0"/>
              </a:spcAft>
              <a:buClr>
                <a:schemeClr val="dk1"/>
              </a:buClr>
              <a:buSzPts val="3500"/>
              <a:buNone/>
              <a:defRPr>
                <a:solidFill>
                  <a:schemeClr val="dk1"/>
                </a:solidFill>
              </a:defRPr>
            </a:lvl4pPr>
            <a:lvl5pPr lvl="4" algn="r" rtl="0">
              <a:spcBef>
                <a:spcPts val="0"/>
              </a:spcBef>
              <a:spcAft>
                <a:spcPts val="0"/>
              </a:spcAft>
              <a:buClr>
                <a:schemeClr val="dk1"/>
              </a:buClr>
              <a:buSzPts val="3500"/>
              <a:buNone/>
              <a:defRPr>
                <a:solidFill>
                  <a:schemeClr val="dk1"/>
                </a:solidFill>
              </a:defRPr>
            </a:lvl5pPr>
            <a:lvl6pPr lvl="5" algn="r" rtl="0">
              <a:spcBef>
                <a:spcPts val="0"/>
              </a:spcBef>
              <a:spcAft>
                <a:spcPts val="0"/>
              </a:spcAft>
              <a:buClr>
                <a:schemeClr val="dk1"/>
              </a:buClr>
              <a:buSzPts val="3500"/>
              <a:buNone/>
              <a:defRPr>
                <a:solidFill>
                  <a:schemeClr val="dk1"/>
                </a:solidFill>
              </a:defRPr>
            </a:lvl6pPr>
            <a:lvl7pPr lvl="6" algn="r" rtl="0">
              <a:spcBef>
                <a:spcPts val="0"/>
              </a:spcBef>
              <a:spcAft>
                <a:spcPts val="0"/>
              </a:spcAft>
              <a:buClr>
                <a:schemeClr val="dk1"/>
              </a:buClr>
              <a:buSzPts val="3500"/>
              <a:buNone/>
              <a:defRPr>
                <a:solidFill>
                  <a:schemeClr val="dk1"/>
                </a:solidFill>
              </a:defRPr>
            </a:lvl7pPr>
            <a:lvl8pPr lvl="7" algn="r" rtl="0">
              <a:spcBef>
                <a:spcPts val="0"/>
              </a:spcBef>
              <a:spcAft>
                <a:spcPts val="0"/>
              </a:spcAft>
              <a:buClr>
                <a:schemeClr val="dk1"/>
              </a:buClr>
              <a:buSzPts val="3500"/>
              <a:buNone/>
              <a:defRPr>
                <a:solidFill>
                  <a:schemeClr val="dk1"/>
                </a:solidFill>
              </a:defRPr>
            </a:lvl8pPr>
            <a:lvl9pPr lvl="8" algn="r" rtl="0">
              <a:spcBef>
                <a:spcPts val="0"/>
              </a:spcBef>
              <a:spcAft>
                <a:spcPts val="0"/>
              </a:spcAft>
              <a:buClr>
                <a:schemeClr val="dk1"/>
              </a:buClr>
              <a:buSzPts val="3500"/>
              <a:buNone/>
              <a:defRPr>
                <a:solidFill>
                  <a:schemeClr val="dk1"/>
                </a:solidFill>
              </a:defRPr>
            </a:lvl9pPr>
          </a:lstStyle>
          <a:p>
            <a:endParaRPr/>
          </a:p>
        </p:txBody>
      </p:sp>
      <p:cxnSp>
        <p:nvCxnSpPr>
          <p:cNvPr id="159" name="Google Shape;159;p22"/>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160" name="Google Shape;160;p22"/>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4">
  <p:cSld name="CUSTOM_1_1_1_1">
    <p:spTree>
      <p:nvGrpSpPr>
        <p:cNvPr id="1" name="Shape 161"/>
        <p:cNvGrpSpPr/>
        <p:nvPr/>
      </p:nvGrpSpPr>
      <p:grpSpPr>
        <a:xfrm>
          <a:off x="0" y="0"/>
          <a:ext cx="0" cy="0"/>
          <a:chOff x="0" y="0"/>
          <a:chExt cx="0" cy="0"/>
        </a:xfrm>
      </p:grpSpPr>
      <p:pic>
        <p:nvPicPr>
          <p:cNvPr id="162" name="Google Shape;162;p23"/>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163" name="Google Shape;163;p23"/>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164" name="Google Shape;164;p23"/>
          <p:cNvSpPr txBox="1">
            <a:spLocks noGrp="1"/>
          </p:cNvSpPr>
          <p:nvPr>
            <p:ph type="subTitle" idx="1"/>
          </p:nvPr>
        </p:nvSpPr>
        <p:spPr>
          <a:xfrm>
            <a:off x="715100" y="2261525"/>
            <a:ext cx="3225300" cy="1186500"/>
          </a:xfrm>
          <a:prstGeom prst="rect">
            <a:avLst/>
          </a:prstGeom>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65" name="Google Shape;165;p23"/>
          <p:cNvSpPr txBox="1">
            <a:spLocks noGrp="1"/>
          </p:cNvSpPr>
          <p:nvPr>
            <p:ph type="title"/>
          </p:nvPr>
        </p:nvSpPr>
        <p:spPr>
          <a:xfrm>
            <a:off x="717950" y="1608470"/>
            <a:ext cx="3225300" cy="5952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cxnSp>
        <p:nvCxnSpPr>
          <p:cNvPr id="166" name="Google Shape;166;p23"/>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167" name="Google Shape;167;p23"/>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5">
  <p:cSld name="CUSTOM_1_1_1_1_1">
    <p:spTree>
      <p:nvGrpSpPr>
        <p:cNvPr id="1" name="Shape 168"/>
        <p:cNvGrpSpPr/>
        <p:nvPr/>
      </p:nvGrpSpPr>
      <p:grpSpPr>
        <a:xfrm>
          <a:off x="0" y="0"/>
          <a:ext cx="0" cy="0"/>
          <a:chOff x="0" y="0"/>
          <a:chExt cx="0" cy="0"/>
        </a:xfrm>
      </p:grpSpPr>
      <p:pic>
        <p:nvPicPr>
          <p:cNvPr id="169" name="Google Shape;169;p24"/>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170" name="Google Shape;170;p24"/>
          <p:cNvSpPr txBox="1">
            <a:spLocks noGrp="1"/>
          </p:cNvSpPr>
          <p:nvPr>
            <p:ph type="subTitle" idx="1"/>
          </p:nvPr>
        </p:nvSpPr>
        <p:spPr>
          <a:xfrm>
            <a:off x="5222550" y="2503601"/>
            <a:ext cx="2962800" cy="12270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71" name="Google Shape;171;p24"/>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172" name="Google Shape;172;p24"/>
          <p:cNvSpPr txBox="1">
            <a:spLocks noGrp="1"/>
          </p:cNvSpPr>
          <p:nvPr>
            <p:ph type="title"/>
          </p:nvPr>
        </p:nvSpPr>
        <p:spPr>
          <a:xfrm>
            <a:off x="4989750" y="1412899"/>
            <a:ext cx="3415800" cy="1013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cxnSp>
        <p:nvCxnSpPr>
          <p:cNvPr id="173" name="Google Shape;173;p24"/>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174" name="Google Shape;174;p24"/>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6">
  <p:cSld name="CUSTOM_1_1_1_1_1_1">
    <p:spTree>
      <p:nvGrpSpPr>
        <p:cNvPr id="1" name="Shape 175"/>
        <p:cNvGrpSpPr/>
        <p:nvPr/>
      </p:nvGrpSpPr>
      <p:grpSpPr>
        <a:xfrm>
          <a:off x="0" y="0"/>
          <a:ext cx="0" cy="0"/>
          <a:chOff x="0" y="0"/>
          <a:chExt cx="0" cy="0"/>
        </a:xfrm>
      </p:grpSpPr>
      <p:pic>
        <p:nvPicPr>
          <p:cNvPr id="176" name="Google Shape;176;p25"/>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177" name="Google Shape;177;p25"/>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178" name="Google Shape;178;p25"/>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sp>
        <p:nvSpPr>
          <p:cNvPr id="179" name="Google Shape;179;p25"/>
          <p:cNvSpPr txBox="1">
            <a:spLocks noGrp="1"/>
          </p:cNvSpPr>
          <p:nvPr>
            <p:ph type="body" idx="1"/>
          </p:nvPr>
        </p:nvSpPr>
        <p:spPr>
          <a:xfrm>
            <a:off x="720000" y="1299300"/>
            <a:ext cx="7704000" cy="3260400"/>
          </a:xfrm>
          <a:prstGeom prst="rect">
            <a:avLst/>
          </a:prstGeom>
        </p:spPr>
        <p:txBody>
          <a:bodyPr spcFirstLastPara="1" wrap="square" lIns="91425" tIns="91425" rIns="77775" bIns="91425" anchor="t" anchorCtr="0">
            <a:noAutofit/>
          </a:bodyPr>
          <a:lstStyle>
            <a:lvl1pPr marL="457200" lvl="0" indent="-317500" rtl="0">
              <a:spcBef>
                <a:spcPts val="0"/>
              </a:spcBef>
              <a:spcAft>
                <a:spcPts val="0"/>
              </a:spcAft>
              <a:buSzPts val="1400"/>
              <a:buChar char="●"/>
              <a:defRPr sz="11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cxnSp>
        <p:nvCxnSpPr>
          <p:cNvPr id="180" name="Google Shape;180;p25"/>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181" name="Google Shape;181;p25"/>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82"/>
        <p:cNvGrpSpPr/>
        <p:nvPr/>
      </p:nvGrpSpPr>
      <p:grpSpPr>
        <a:xfrm>
          <a:off x="0" y="0"/>
          <a:ext cx="0" cy="0"/>
          <a:chOff x="0" y="0"/>
          <a:chExt cx="0" cy="0"/>
        </a:xfrm>
      </p:grpSpPr>
      <p:pic>
        <p:nvPicPr>
          <p:cNvPr id="183" name="Google Shape;183;p26"/>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184" name="Google Shape;184;p26"/>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185" name="Google Shape;185;p26"/>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sp>
        <p:nvSpPr>
          <p:cNvPr id="186" name="Google Shape;186;p26"/>
          <p:cNvSpPr txBox="1">
            <a:spLocks noGrp="1"/>
          </p:cNvSpPr>
          <p:nvPr>
            <p:ph type="subTitle" idx="1"/>
          </p:nvPr>
        </p:nvSpPr>
        <p:spPr>
          <a:xfrm>
            <a:off x="2254525" y="1959100"/>
            <a:ext cx="3882300" cy="4626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87" name="Google Shape;187;p26"/>
          <p:cNvSpPr txBox="1">
            <a:spLocks noGrp="1"/>
          </p:cNvSpPr>
          <p:nvPr>
            <p:ph type="subTitle" idx="2"/>
          </p:nvPr>
        </p:nvSpPr>
        <p:spPr>
          <a:xfrm>
            <a:off x="2254525" y="1386613"/>
            <a:ext cx="3882300" cy="5460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8" name="Google Shape;188;p26"/>
          <p:cNvSpPr txBox="1">
            <a:spLocks noGrp="1"/>
          </p:cNvSpPr>
          <p:nvPr>
            <p:ph type="subTitle" idx="3"/>
          </p:nvPr>
        </p:nvSpPr>
        <p:spPr>
          <a:xfrm>
            <a:off x="3019308" y="3071888"/>
            <a:ext cx="3882300" cy="546000"/>
          </a:xfrm>
          <a:prstGeom prst="rect">
            <a:avLst/>
          </a:prstGeom>
          <a:ln>
            <a:noFill/>
          </a:ln>
        </p:spPr>
        <p:txBody>
          <a:bodyPr spcFirstLastPara="1" wrap="square" lIns="91425" tIns="91425" rIns="7777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 name="Google Shape;189;p26"/>
          <p:cNvSpPr txBox="1">
            <a:spLocks noGrp="1"/>
          </p:cNvSpPr>
          <p:nvPr>
            <p:ph type="subTitle" idx="4"/>
          </p:nvPr>
        </p:nvSpPr>
        <p:spPr>
          <a:xfrm>
            <a:off x="3019300" y="3644695"/>
            <a:ext cx="3882300" cy="466200"/>
          </a:xfrm>
          <a:prstGeom prst="rect">
            <a:avLst/>
          </a:prstGeom>
          <a:ln>
            <a:noFill/>
          </a:ln>
        </p:spPr>
        <p:txBody>
          <a:bodyPr spcFirstLastPara="1" wrap="square" lIns="91425" tIns="91425" rIns="77775" bIns="91425" anchor="t" anchorCtr="0">
            <a:noAutofit/>
          </a:bodyPr>
          <a:lstStyle>
            <a:lvl1pPr lvl="0" algn="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cxnSp>
        <p:nvCxnSpPr>
          <p:cNvPr id="190" name="Google Shape;190;p26"/>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191" name="Google Shape;191;p26"/>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92"/>
        <p:cNvGrpSpPr/>
        <p:nvPr/>
      </p:nvGrpSpPr>
      <p:grpSpPr>
        <a:xfrm>
          <a:off x="0" y="0"/>
          <a:ext cx="0" cy="0"/>
          <a:chOff x="0" y="0"/>
          <a:chExt cx="0" cy="0"/>
        </a:xfrm>
      </p:grpSpPr>
      <p:pic>
        <p:nvPicPr>
          <p:cNvPr id="193" name="Google Shape;193;p27"/>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194" name="Google Shape;194;p27"/>
          <p:cNvSpPr txBox="1">
            <a:spLocks noGrp="1"/>
          </p:cNvSpPr>
          <p:nvPr>
            <p:ph type="subTitle" idx="1"/>
          </p:nvPr>
        </p:nvSpPr>
        <p:spPr>
          <a:xfrm>
            <a:off x="720000" y="3016275"/>
            <a:ext cx="2336400" cy="462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5" name="Google Shape;195;p27"/>
          <p:cNvSpPr txBox="1">
            <a:spLocks noGrp="1"/>
          </p:cNvSpPr>
          <p:nvPr>
            <p:ph type="subTitle" idx="2"/>
          </p:nvPr>
        </p:nvSpPr>
        <p:spPr>
          <a:xfrm>
            <a:off x="720000" y="3467060"/>
            <a:ext cx="2336400" cy="8574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6" name="Google Shape;196;p27"/>
          <p:cNvSpPr txBox="1">
            <a:spLocks noGrp="1"/>
          </p:cNvSpPr>
          <p:nvPr>
            <p:ph type="subTitle" idx="3"/>
          </p:nvPr>
        </p:nvSpPr>
        <p:spPr>
          <a:xfrm>
            <a:off x="3403800" y="3467060"/>
            <a:ext cx="2336400" cy="8574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7" name="Google Shape;197;p27"/>
          <p:cNvSpPr txBox="1">
            <a:spLocks noGrp="1"/>
          </p:cNvSpPr>
          <p:nvPr>
            <p:ph type="subTitle" idx="4"/>
          </p:nvPr>
        </p:nvSpPr>
        <p:spPr>
          <a:xfrm>
            <a:off x="6087600" y="3467060"/>
            <a:ext cx="2336400" cy="8574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8" name="Google Shape;198;p27"/>
          <p:cNvSpPr txBox="1">
            <a:spLocks noGrp="1"/>
          </p:cNvSpPr>
          <p:nvPr>
            <p:ph type="subTitle" idx="5"/>
          </p:nvPr>
        </p:nvSpPr>
        <p:spPr>
          <a:xfrm>
            <a:off x="3403800" y="3016275"/>
            <a:ext cx="2336400" cy="462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9" name="Google Shape;199;p27"/>
          <p:cNvSpPr txBox="1">
            <a:spLocks noGrp="1"/>
          </p:cNvSpPr>
          <p:nvPr>
            <p:ph type="subTitle" idx="6"/>
          </p:nvPr>
        </p:nvSpPr>
        <p:spPr>
          <a:xfrm>
            <a:off x="6087600" y="3016275"/>
            <a:ext cx="2336400" cy="4626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00" name="Google Shape;200;p27"/>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201" name="Google Shape;201;p27"/>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cxnSp>
        <p:nvCxnSpPr>
          <p:cNvPr id="202" name="Google Shape;202;p27"/>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203" name="Google Shape;203;p27"/>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204"/>
        <p:cNvGrpSpPr/>
        <p:nvPr/>
      </p:nvGrpSpPr>
      <p:grpSpPr>
        <a:xfrm>
          <a:off x="0" y="0"/>
          <a:ext cx="0" cy="0"/>
          <a:chOff x="0" y="0"/>
          <a:chExt cx="0" cy="0"/>
        </a:xfrm>
      </p:grpSpPr>
      <p:pic>
        <p:nvPicPr>
          <p:cNvPr id="205" name="Google Shape;205;p28"/>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206" name="Google Shape;206;p28"/>
          <p:cNvSpPr txBox="1">
            <a:spLocks noGrp="1"/>
          </p:cNvSpPr>
          <p:nvPr>
            <p:ph type="subTitle" idx="1"/>
          </p:nvPr>
        </p:nvSpPr>
        <p:spPr>
          <a:xfrm>
            <a:off x="720000" y="3443336"/>
            <a:ext cx="2336400" cy="4221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07" name="Google Shape;207;p28"/>
          <p:cNvSpPr txBox="1">
            <a:spLocks noGrp="1"/>
          </p:cNvSpPr>
          <p:nvPr>
            <p:ph type="subTitle" idx="2"/>
          </p:nvPr>
        </p:nvSpPr>
        <p:spPr>
          <a:xfrm>
            <a:off x="720000" y="3894115"/>
            <a:ext cx="2336400" cy="6381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8" name="Google Shape;208;p28"/>
          <p:cNvSpPr txBox="1">
            <a:spLocks noGrp="1"/>
          </p:cNvSpPr>
          <p:nvPr>
            <p:ph type="subTitle" idx="3"/>
          </p:nvPr>
        </p:nvSpPr>
        <p:spPr>
          <a:xfrm>
            <a:off x="3403800" y="3894115"/>
            <a:ext cx="2336400" cy="6381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9" name="Google Shape;209;p28"/>
          <p:cNvSpPr txBox="1">
            <a:spLocks noGrp="1"/>
          </p:cNvSpPr>
          <p:nvPr>
            <p:ph type="subTitle" idx="4"/>
          </p:nvPr>
        </p:nvSpPr>
        <p:spPr>
          <a:xfrm>
            <a:off x="6087600" y="3894115"/>
            <a:ext cx="2336400" cy="6381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0" name="Google Shape;210;p28"/>
          <p:cNvSpPr txBox="1">
            <a:spLocks noGrp="1"/>
          </p:cNvSpPr>
          <p:nvPr>
            <p:ph type="subTitle" idx="5"/>
          </p:nvPr>
        </p:nvSpPr>
        <p:spPr>
          <a:xfrm>
            <a:off x="3403800" y="3443336"/>
            <a:ext cx="2336400" cy="4221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1" name="Google Shape;211;p28"/>
          <p:cNvSpPr txBox="1">
            <a:spLocks noGrp="1"/>
          </p:cNvSpPr>
          <p:nvPr>
            <p:ph type="subTitle" idx="6"/>
          </p:nvPr>
        </p:nvSpPr>
        <p:spPr>
          <a:xfrm>
            <a:off x="6087600" y="3443336"/>
            <a:ext cx="2336400" cy="4221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2" name="Google Shape;212;p28"/>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213" name="Google Shape;213;p28"/>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cxnSp>
        <p:nvCxnSpPr>
          <p:cNvPr id="214" name="Google Shape;214;p28"/>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215" name="Google Shape;215;p28"/>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216"/>
        <p:cNvGrpSpPr/>
        <p:nvPr/>
      </p:nvGrpSpPr>
      <p:grpSpPr>
        <a:xfrm>
          <a:off x="0" y="0"/>
          <a:ext cx="0" cy="0"/>
          <a:chOff x="0" y="0"/>
          <a:chExt cx="0" cy="0"/>
        </a:xfrm>
      </p:grpSpPr>
      <p:pic>
        <p:nvPicPr>
          <p:cNvPr id="217" name="Google Shape;217;p29"/>
          <p:cNvPicPr preferRelativeResize="0"/>
          <p:nvPr/>
        </p:nvPicPr>
        <p:blipFill rotWithShape="1">
          <a:blip r:embed="rId2">
            <a:alphaModFix/>
          </a:blip>
          <a:srcRect t="39" b="49"/>
          <a:stretch/>
        </p:blipFill>
        <p:spPr>
          <a:xfrm rot="10800000" flipH="1">
            <a:off x="3965" y="0"/>
            <a:ext cx="9136072" cy="5143502"/>
          </a:xfrm>
          <a:prstGeom prst="rect">
            <a:avLst/>
          </a:prstGeom>
          <a:noFill/>
          <a:ln>
            <a:noFill/>
          </a:ln>
        </p:spPr>
      </p:pic>
      <p:sp>
        <p:nvSpPr>
          <p:cNvPr id="218" name="Google Shape;218;p29"/>
          <p:cNvSpPr txBox="1">
            <a:spLocks noGrp="1"/>
          </p:cNvSpPr>
          <p:nvPr>
            <p:ph type="subTitle" idx="1"/>
          </p:nvPr>
        </p:nvSpPr>
        <p:spPr>
          <a:xfrm>
            <a:off x="2006000" y="1485919"/>
            <a:ext cx="2697600" cy="684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9" name="Google Shape;219;p29"/>
          <p:cNvSpPr txBox="1">
            <a:spLocks noGrp="1"/>
          </p:cNvSpPr>
          <p:nvPr>
            <p:ph type="subTitle" idx="2"/>
          </p:nvPr>
        </p:nvSpPr>
        <p:spPr>
          <a:xfrm>
            <a:off x="2006000" y="2170834"/>
            <a:ext cx="2697600" cy="5832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0" name="Google Shape;220;p29"/>
          <p:cNvSpPr txBox="1">
            <a:spLocks noGrp="1"/>
          </p:cNvSpPr>
          <p:nvPr>
            <p:ph type="subTitle" idx="3"/>
          </p:nvPr>
        </p:nvSpPr>
        <p:spPr>
          <a:xfrm>
            <a:off x="4806525" y="2170825"/>
            <a:ext cx="2323800" cy="583200"/>
          </a:xfrm>
          <a:prstGeom prst="rect">
            <a:avLst/>
          </a:prstGeom>
          <a:ln>
            <a:noFill/>
          </a:ln>
        </p:spPr>
        <p:txBody>
          <a:bodyPr spcFirstLastPara="1" wrap="square" lIns="91425" tIns="91425" rIns="7777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1" name="Google Shape;221;p29"/>
          <p:cNvSpPr txBox="1">
            <a:spLocks noGrp="1"/>
          </p:cNvSpPr>
          <p:nvPr>
            <p:ph type="subTitle" idx="4"/>
          </p:nvPr>
        </p:nvSpPr>
        <p:spPr>
          <a:xfrm>
            <a:off x="2007825" y="3779950"/>
            <a:ext cx="2697600" cy="5832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2" name="Google Shape;222;p29"/>
          <p:cNvSpPr txBox="1">
            <a:spLocks noGrp="1"/>
          </p:cNvSpPr>
          <p:nvPr>
            <p:ph type="subTitle" idx="5"/>
          </p:nvPr>
        </p:nvSpPr>
        <p:spPr>
          <a:xfrm>
            <a:off x="4808100" y="3779950"/>
            <a:ext cx="2323800" cy="583200"/>
          </a:xfrm>
          <a:prstGeom prst="rect">
            <a:avLst/>
          </a:prstGeom>
          <a:ln>
            <a:noFill/>
          </a:ln>
        </p:spPr>
        <p:txBody>
          <a:bodyPr spcFirstLastPara="1" wrap="square" lIns="91425" tIns="91425" rIns="7777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3" name="Google Shape;223;p29"/>
          <p:cNvSpPr txBox="1">
            <a:spLocks noGrp="1"/>
          </p:cNvSpPr>
          <p:nvPr>
            <p:ph type="subTitle" idx="6"/>
          </p:nvPr>
        </p:nvSpPr>
        <p:spPr>
          <a:xfrm>
            <a:off x="2007825" y="3094954"/>
            <a:ext cx="2697600" cy="684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24" name="Google Shape;224;p29"/>
          <p:cNvSpPr txBox="1">
            <a:spLocks noGrp="1"/>
          </p:cNvSpPr>
          <p:nvPr>
            <p:ph type="subTitle" idx="7"/>
          </p:nvPr>
        </p:nvSpPr>
        <p:spPr>
          <a:xfrm>
            <a:off x="4806525" y="1485900"/>
            <a:ext cx="2323800" cy="684900"/>
          </a:xfrm>
          <a:prstGeom prst="rect">
            <a:avLst/>
          </a:prstGeom>
          <a:ln>
            <a:noFill/>
          </a:ln>
        </p:spPr>
        <p:txBody>
          <a:bodyPr spcFirstLastPara="1" wrap="square" lIns="91425" tIns="91425" rIns="77775" bIns="91425" anchor="t" anchorCtr="0">
            <a:noAutofit/>
          </a:bodyPr>
          <a:lstStyle>
            <a:lvl1pPr lvl="0" algn="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25" name="Google Shape;225;p29"/>
          <p:cNvSpPr txBox="1">
            <a:spLocks noGrp="1"/>
          </p:cNvSpPr>
          <p:nvPr>
            <p:ph type="subTitle" idx="8"/>
          </p:nvPr>
        </p:nvSpPr>
        <p:spPr>
          <a:xfrm>
            <a:off x="4808080" y="3094950"/>
            <a:ext cx="2323800" cy="684900"/>
          </a:xfrm>
          <a:prstGeom prst="rect">
            <a:avLst/>
          </a:prstGeom>
          <a:ln>
            <a:noFill/>
          </a:ln>
        </p:spPr>
        <p:txBody>
          <a:bodyPr spcFirstLastPara="1" wrap="square" lIns="91425" tIns="91425" rIns="77775" bIns="91425" anchor="t" anchorCtr="0">
            <a:noAutofit/>
          </a:bodyPr>
          <a:lstStyle>
            <a:lvl1pPr lvl="0" algn="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26" name="Google Shape;226;p29"/>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227" name="Google Shape;227;p29"/>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cxnSp>
        <p:nvCxnSpPr>
          <p:cNvPr id="228" name="Google Shape;228;p29"/>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229" name="Google Shape;229;p29"/>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230"/>
        <p:cNvGrpSpPr/>
        <p:nvPr/>
      </p:nvGrpSpPr>
      <p:grpSpPr>
        <a:xfrm>
          <a:off x="0" y="0"/>
          <a:ext cx="0" cy="0"/>
          <a:chOff x="0" y="0"/>
          <a:chExt cx="0" cy="0"/>
        </a:xfrm>
      </p:grpSpPr>
      <p:pic>
        <p:nvPicPr>
          <p:cNvPr id="231" name="Google Shape;231;p30"/>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232" name="Google Shape;232;p30"/>
          <p:cNvSpPr txBox="1">
            <a:spLocks noGrp="1"/>
          </p:cNvSpPr>
          <p:nvPr>
            <p:ph type="subTitle" idx="1"/>
          </p:nvPr>
        </p:nvSpPr>
        <p:spPr>
          <a:xfrm>
            <a:off x="1593150" y="1739824"/>
            <a:ext cx="2866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3" name="Google Shape;233;p30"/>
          <p:cNvSpPr txBox="1">
            <a:spLocks noGrp="1"/>
          </p:cNvSpPr>
          <p:nvPr>
            <p:ph type="subTitle" idx="2"/>
          </p:nvPr>
        </p:nvSpPr>
        <p:spPr>
          <a:xfrm>
            <a:off x="1593150" y="2911126"/>
            <a:ext cx="2866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4" name="Google Shape;234;p30"/>
          <p:cNvSpPr txBox="1">
            <a:spLocks noGrp="1"/>
          </p:cNvSpPr>
          <p:nvPr>
            <p:ph type="subTitle" idx="3"/>
          </p:nvPr>
        </p:nvSpPr>
        <p:spPr>
          <a:xfrm flipH="1">
            <a:off x="5571725" y="1739824"/>
            <a:ext cx="2857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 name="Google Shape;235;p30"/>
          <p:cNvSpPr txBox="1">
            <a:spLocks noGrp="1"/>
          </p:cNvSpPr>
          <p:nvPr>
            <p:ph type="subTitle" idx="4"/>
          </p:nvPr>
        </p:nvSpPr>
        <p:spPr>
          <a:xfrm>
            <a:off x="1593150" y="4054700"/>
            <a:ext cx="2866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6" name="Google Shape;236;p30"/>
          <p:cNvSpPr txBox="1">
            <a:spLocks noGrp="1"/>
          </p:cNvSpPr>
          <p:nvPr>
            <p:ph type="subTitle" idx="5"/>
          </p:nvPr>
        </p:nvSpPr>
        <p:spPr>
          <a:xfrm flipH="1">
            <a:off x="5564657" y="2911126"/>
            <a:ext cx="2857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7" name="Google Shape;237;p30"/>
          <p:cNvSpPr txBox="1">
            <a:spLocks noGrp="1"/>
          </p:cNvSpPr>
          <p:nvPr>
            <p:ph type="subTitle" idx="6"/>
          </p:nvPr>
        </p:nvSpPr>
        <p:spPr>
          <a:xfrm flipH="1">
            <a:off x="5568731" y="4054700"/>
            <a:ext cx="2857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8" name="Google Shape;238;p30"/>
          <p:cNvSpPr txBox="1">
            <a:spLocks noGrp="1"/>
          </p:cNvSpPr>
          <p:nvPr>
            <p:ph type="subTitle" idx="7"/>
          </p:nvPr>
        </p:nvSpPr>
        <p:spPr>
          <a:xfrm>
            <a:off x="1593150" y="1360950"/>
            <a:ext cx="2866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39" name="Google Shape;239;p30"/>
          <p:cNvSpPr txBox="1">
            <a:spLocks noGrp="1"/>
          </p:cNvSpPr>
          <p:nvPr>
            <p:ph type="subTitle" idx="8"/>
          </p:nvPr>
        </p:nvSpPr>
        <p:spPr>
          <a:xfrm>
            <a:off x="1593150" y="2527831"/>
            <a:ext cx="2866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40" name="Google Shape;240;p30"/>
          <p:cNvSpPr txBox="1">
            <a:spLocks noGrp="1"/>
          </p:cNvSpPr>
          <p:nvPr>
            <p:ph type="subTitle" idx="9"/>
          </p:nvPr>
        </p:nvSpPr>
        <p:spPr>
          <a:xfrm flipH="1">
            <a:off x="5565730" y="1360950"/>
            <a:ext cx="2857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41" name="Google Shape;241;p30"/>
          <p:cNvSpPr txBox="1">
            <a:spLocks noGrp="1"/>
          </p:cNvSpPr>
          <p:nvPr>
            <p:ph type="subTitle" idx="13"/>
          </p:nvPr>
        </p:nvSpPr>
        <p:spPr>
          <a:xfrm>
            <a:off x="1593150" y="3671402"/>
            <a:ext cx="2866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42" name="Google Shape;242;p30"/>
          <p:cNvSpPr txBox="1">
            <a:spLocks noGrp="1"/>
          </p:cNvSpPr>
          <p:nvPr>
            <p:ph type="subTitle" idx="14"/>
          </p:nvPr>
        </p:nvSpPr>
        <p:spPr>
          <a:xfrm flipH="1">
            <a:off x="5564660" y="2527831"/>
            <a:ext cx="2857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43" name="Google Shape;243;p30"/>
          <p:cNvSpPr txBox="1">
            <a:spLocks noGrp="1"/>
          </p:cNvSpPr>
          <p:nvPr>
            <p:ph type="subTitle" idx="15"/>
          </p:nvPr>
        </p:nvSpPr>
        <p:spPr>
          <a:xfrm flipH="1">
            <a:off x="5562734" y="3671402"/>
            <a:ext cx="2857200" cy="405900"/>
          </a:xfrm>
          <a:prstGeom prst="rect">
            <a:avLst/>
          </a:prstGeom>
          <a:ln>
            <a:noFill/>
          </a:ln>
        </p:spPr>
        <p:txBody>
          <a:bodyPr spcFirstLastPara="1" wrap="square" lIns="91425" tIns="91425" rIns="77775" bIns="91425" anchor="t" anchorCtr="0">
            <a:noAutofit/>
          </a:bodyPr>
          <a:lstStyle>
            <a:lvl1pPr lvl="0"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44" name="Google Shape;244;p30"/>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245" name="Google Shape;245;p30"/>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cxnSp>
        <p:nvCxnSpPr>
          <p:cNvPr id="246" name="Google Shape;246;p30"/>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247" name="Google Shape;247;p30"/>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2"/>
        <p:cNvGrpSpPr/>
        <p:nvPr/>
      </p:nvGrpSpPr>
      <p:grpSpPr>
        <a:xfrm>
          <a:off x="0" y="0"/>
          <a:ext cx="0" cy="0"/>
          <a:chOff x="0" y="0"/>
          <a:chExt cx="0" cy="0"/>
        </a:xfrm>
      </p:grpSpPr>
      <p:pic>
        <p:nvPicPr>
          <p:cNvPr id="23" name="Google Shape;23;p4"/>
          <p:cNvPicPr preferRelativeResize="0"/>
          <p:nvPr/>
        </p:nvPicPr>
        <p:blipFill rotWithShape="1">
          <a:blip r:embed="rId2">
            <a:alphaModFix/>
          </a:blip>
          <a:srcRect t="39" b="49"/>
          <a:stretch/>
        </p:blipFill>
        <p:spPr>
          <a:xfrm rot="10800000" flipH="1">
            <a:off x="3965" y="0"/>
            <a:ext cx="9136072" cy="5143502"/>
          </a:xfrm>
          <a:prstGeom prst="rect">
            <a:avLst/>
          </a:prstGeom>
          <a:noFill/>
          <a:ln>
            <a:noFill/>
          </a:ln>
        </p:spPr>
      </p:pic>
      <p:sp>
        <p:nvSpPr>
          <p:cNvPr id="24" name="Google Shape;24;p4"/>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a:buNone/>
              <a:defRPr>
                <a:solidFill>
                  <a:schemeClr val="dk1"/>
                </a:solidFill>
                <a:latin typeface="Lexend Mega"/>
                <a:ea typeface="Lexend Mega"/>
                <a:cs typeface="Lexend Mega"/>
                <a:sym typeface="Lexend Mega"/>
              </a:defRPr>
            </a:lvl1pPr>
            <a:lvl2pPr lvl="1" algn="r">
              <a:buNone/>
              <a:defRPr>
                <a:solidFill>
                  <a:schemeClr val="dk1"/>
                </a:solidFill>
                <a:latin typeface="Lexend Mega"/>
                <a:ea typeface="Lexend Mega"/>
                <a:cs typeface="Lexend Mega"/>
                <a:sym typeface="Lexend Mega"/>
              </a:defRPr>
            </a:lvl2pPr>
            <a:lvl3pPr lvl="2" algn="r">
              <a:buNone/>
              <a:defRPr>
                <a:solidFill>
                  <a:schemeClr val="dk1"/>
                </a:solidFill>
                <a:latin typeface="Lexend Mega"/>
                <a:ea typeface="Lexend Mega"/>
                <a:cs typeface="Lexend Mega"/>
                <a:sym typeface="Lexend Mega"/>
              </a:defRPr>
            </a:lvl3pPr>
            <a:lvl4pPr lvl="3" algn="r">
              <a:buNone/>
              <a:defRPr>
                <a:solidFill>
                  <a:schemeClr val="dk1"/>
                </a:solidFill>
                <a:latin typeface="Lexend Mega"/>
                <a:ea typeface="Lexend Mega"/>
                <a:cs typeface="Lexend Mega"/>
                <a:sym typeface="Lexend Mega"/>
              </a:defRPr>
            </a:lvl4pPr>
            <a:lvl5pPr lvl="4" algn="r">
              <a:buNone/>
              <a:defRPr>
                <a:solidFill>
                  <a:schemeClr val="dk1"/>
                </a:solidFill>
                <a:latin typeface="Lexend Mega"/>
                <a:ea typeface="Lexend Mega"/>
                <a:cs typeface="Lexend Mega"/>
                <a:sym typeface="Lexend Mega"/>
              </a:defRPr>
            </a:lvl5pPr>
            <a:lvl6pPr lvl="5" algn="r">
              <a:buNone/>
              <a:defRPr>
                <a:solidFill>
                  <a:schemeClr val="dk1"/>
                </a:solidFill>
                <a:latin typeface="Lexend Mega"/>
                <a:ea typeface="Lexend Mega"/>
                <a:cs typeface="Lexend Mega"/>
                <a:sym typeface="Lexend Mega"/>
              </a:defRPr>
            </a:lvl6pPr>
            <a:lvl7pPr lvl="6" algn="r">
              <a:buNone/>
              <a:defRPr>
                <a:solidFill>
                  <a:schemeClr val="dk1"/>
                </a:solidFill>
                <a:latin typeface="Lexend Mega"/>
                <a:ea typeface="Lexend Mega"/>
                <a:cs typeface="Lexend Mega"/>
                <a:sym typeface="Lexend Mega"/>
              </a:defRPr>
            </a:lvl7pPr>
            <a:lvl8pPr lvl="7" algn="r">
              <a:buNone/>
              <a:defRPr>
                <a:solidFill>
                  <a:schemeClr val="dk1"/>
                </a:solidFill>
                <a:latin typeface="Lexend Mega"/>
                <a:ea typeface="Lexend Mega"/>
                <a:cs typeface="Lexend Mega"/>
                <a:sym typeface="Lexend Mega"/>
              </a:defRPr>
            </a:lvl8pPr>
            <a:lvl9pPr lvl="8" algn="r">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25" name="Google Shape;25;p4"/>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 name="Google Shape;26;p4"/>
          <p:cNvSpPr txBox="1">
            <a:spLocks noGrp="1"/>
          </p:cNvSpPr>
          <p:nvPr>
            <p:ph type="body" idx="1"/>
          </p:nvPr>
        </p:nvSpPr>
        <p:spPr>
          <a:xfrm>
            <a:off x="720000" y="1299300"/>
            <a:ext cx="7704000" cy="3260400"/>
          </a:xfrm>
          <a:prstGeom prst="rect">
            <a:avLst/>
          </a:prstGeom>
        </p:spPr>
        <p:txBody>
          <a:bodyPr spcFirstLastPara="1" wrap="square" lIns="91425" tIns="91425" rIns="77775" bIns="91425" anchor="t" anchorCtr="0">
            <a:noAutofit/>
          </a:bodyPr>
          <a:lstStyle>
            <a:lvl1pPr marL="457200" lvl="0" indent="-298450" rtl="0">
              <a:spcBef>
                <a:spcPts val="0"/>
              </a:spcBef>
              <a:spcAft>
                <a:spcPts val="0"/>
              </a:spcAft>
              <a:buClr>
                <a:schemeClr val="dk2"/>
              </a:buClr>
              <a:buSzPts val="1100"/>
              <a:buAutoNum type="arabicPeriod"/>
              <a:defRPr sz="1100"/>
            </a:lvl1pPr>
            <a:lvl2pPr marL="914400" lvl="1" indent="-317500" rtl="0">
              <a:lnSpc>
                <a:spcPct val="115000"/>
              </a:lnSpc>
              <a:spcBef>
                <a:spcPts val="0"/>
              </a:spcBef>
              <a:spcAft>
                <a:spcPts val="0"/>
              </a:spcAft>
              <a:buSzPts val="1400"/>
              <a:buAutoNum type="alphaLcPeriod"/>
              <a:defRPr/>
            </a:lvl2pPr>
            <a:lvl3pPr marL="1371600" lvl="2" indent="-317500" rtl="0">
              <a:lnSpc>
                <a:spcPct val="115000"/>
              </a:lnSpc>
              <a:spcBef>
                <a:spcPts val="0"/>
              </a:spcBef>
              <a:spcAft>
                <a:spcPts val="0"/>
              </a:spcAft>
              <a:buSzPts val="1400"/>
              <a:buAutoNum type="romanLcPeriod"/>
              <a:defRPr/>
            </a:lvl3pPr>
            <a:lvl4pPr marL="1828800" lvl="3" indent="-317500" rtl="0">
              <a:lnSpc>
                <a:spcPct val="115000"/>
              </a:lnSpc>
              <a:spcBef>
                <a:spcPts val="0"/>
              </a:spcBef>
              <a:spcAft>
                <a:spcPts val="0"/>
              </a:spcAft>
              <a:buSzPts val="1400"/>
              <a:buAutoNum type="arabicPeriod"/>
              <a:defRPr/>
            </a:lvl4pPr>
            <a:lvl5pPr marL="2286000" lvl="4" indent="-317500" rtl="0">
              <a:lnSpc>
                <a:spcPct val="115000"/>
              </a:lnSpc>
              <a:spcBef>
                <a:spcPts val="0"/>
              </a:spcBef>
              <a:spcAft>
                <a:spcPts val="0"/>
              </a:spcAft>
              <a:buSzPts val="1400"/>
              <a:buAutoNum type="alphaLcPeriod"/>
              <a:defRPr/>
            </a:lvl5pPr>
            <a:lvl6pPr marL="2743200" lvl="5" indent="-317500" rtl="0">
              <a:lnSpc>
                <a:spcPct val="115000"/>
              </a:lnSpc>
              <a:spcBef>
                <a:spcPts val="0"/>
              </a:spcBef>
              <a:spcAft>
                <a:spcPts val="0"/>
              </a:spcAft>
              <a:buSzPts val="1400"/>
              <a:buAutoNum type="romanLcPeriod"/>
              <a:defRPr/>
            </a:lvl6pPr>
            <a:lvl7pPr marL="3200400" lvl="6" indent="-317500" rtl="0">
              <a:lnSpc>
                <a:spcPct val="115000"/>
              </a:lnSpc>
              <a:spcBef>
                <a:spcPts val="0"/>
              </a:spcBef>
              <a:spcAft>
                <a:spcPts val="0"/>
              </a:spcAft>
              <a:buSzPts val="1400"/>
              <a:buAutoNum type="arabicPeriod"/>
              <a:defRPr/>
            </a:lvl7pPr>
            <a:lvl8pPr marL="3657600" lvl="7" indent="-317500" rtl="0">
              <a:lnSpc>
                <a:spcPct val="115000"/>
              </a:lnSpc>
              <a:spcBef>
                <a:spcPts val="0"/>
              </a:spcBef>
              <a:spcAft>
                <a:spcPts val="0"/>
              </a:spcAft>
              <a:buSzPts val="1400"/>
              <a:buAutoNum type="alphaLcPeriod"/>
              <a:defRPr/>
            </a:lvl8pPr>
            <a:lvl9pPr marL="4114800" lvl="8" indent="-317500" rtl="0">
              <a:lnSpc>
                <a:spcPct val="115000"/>
              </a:lnSpc>
              <a:spcBef>
                <a:spcPts val="0"/>
              </a:spcBef>
              <a:spcAft>
                <a:spcPts val="0"/>
              </a:spcAft>
              <a:buSzPts val="1400"/>
              <a:buAutoNum type="romanLcPeriod"/>
              <a:defRPr/>
            </a:lvl9pPr>
          </a:lstStyle>
          <a:p>
            <a:endParaRPr/>
          </a:p>
        </p:txBody>
      </p:sp>
      <p:cxnSp>
        <p:nvCxnSpPr>
          <p:cNvPr id="27" name="Google Shape;27;p4"/>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28" name="Google Shape;28;p4"/>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248"/>
        <p:cNvGrpSpPr/>
        <p:nvPr/>
      </p:nvGrpSpPr>
      <p:grpSpPr>
        <a:xfrm>
          <a:off x="0" y="0"/>
          <a:ext cx="0" cy="0"/>
          <a:chOff x="0" y="0"/>
          <a:chExt cx="0" cy="0"/>
        </a:xfrm>
      </p:grpSpPr>
      <p:pic>
        <p:nvPicPr>
          <p:cNvPr id="249" name="Google Shape;249;p31"/>
          <p:cNvPicPr preferRelativeResize="0"/>
          <p:nvPr/>
        </p:nvPicPr>
        <p:blipFill rotWithShape="1">
          <a:blip r:embed="rId2">
            <a:alphaModFix/>
          </a:blip>
          <a:srcRect t="39" b="49"/>
          <a:stretch/>
        </p:blipFill>
        <p:spPr>
          <a:xfrm rot="10800000" flipH="1">
            <a:off x="3965" y="0"/>
            <a:ext cx="9136072" cy="5143502"/>
          </a:xfrm>
          <a:prstGeom prst="rect">
            <a:avLst/>
          </a:prstGeom>
          <a:noFill/>
          <a:ln>
            <a:noFill/>
          </a:ln>
        </p:spPr>
      </p:pic>
      <p:sp>
        <p:nvSpPr>
          <p:cNvPr id="250" name="Google Shape;250;p31"/>
          <p:cNvSpPr txBox="1">
            <a:spLocks noGrp="1"/>
          </p:cNvSpPr>
          <p:nvPr>
            <p:ph type="title" hasCustomPrompt="1"/>
          </p:nvPr>
        </p:nvSpPr>
        <p:spPr>
          <a:xfrm>
            <a:off x="1284575" y="501098"/>
            <a:ext cx="6576000" cy="705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200"/>
              <a:buNone/>
              <a:defRPr sz="45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51" name="Google Shape;251;p31"/>
          <p:cNvSpPr txBox="1">
            <a:spLocks noGrp="1"/>
          </p:cNvSpPr>
          <p:nvPr>
            <p:ph type="subTitle" idx="1"/>
          </p:nvPr>
        </p:nvSpPr>
        <p:spPr>
          <a:xfrm>
            <a:off x="1284575" y="1234424"/>
            <a:ext cx="6576000" cy="4179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2" name="Google Shape;252;p31"/>
          <p:cNvSpPr txBox="1">
            <a:spLocks noGrp="1"/>
          </p:cNvSpPr>
          <p:nvPr>
            <p:ph type="title" idx="2" hasCustomPrompt="1"/>
          </p:nvPr>
        </p:nvSpPr>
        <p:spPr>
          <a:xfrm>
            <a:off x="1284000" y="1957973"/>
            <a:ext cx="6576000" cy="705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200"/>
              <a:buNone/>
              <a:defRPr sz="45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53" name="Google Shape;253;p31"/>
          <p:cNvSpPr txBox="1">
            <a:spLocks noGrp="1"/>
          </p:cNvSpPr>
          <p:nvPr>
            <p:ph type="subTitle" idx="3"/>
          </p:nvPr>
        </p:nvSpPr>
        <p:spPr>
          <a:xfrm>
            <a:off x="1284000" y="2691299"/>
            <a:ext cx="6576000" cy="4179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4" name="Google Shape;254;p31"/>
          <p:cNvSpPr txBox="1">
            <a:spLocks noGrp="1"/>
          </p:cNvSpPr>
          <p:nvPr>
            <p:ph type="title" idx="4" hasCustomPrompt="1"/>
          </p:nvPr>
        </p:nvSpPr>
        <p:spPr>
          <a:xfrm>
            <a:off x="1284000" y="3414873"/>
            <a:ext cx="6576000" cy="705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200"/>
              <a:buNone/>
              <a:defRPr sz="45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55" name="Google Shape;255;p31"/>
          <p:cNvSpPr txBox="1">
            <a:spLocks noGrp="1"/>
          </p:cNvSpPr>
          <p:nvPr>
            <p:ph type="subTitle" idx="5"/>
          </p:nvPr>
        </p:nvSpPr>
        <p:spPr>
          <a:xfrm>
            <a:off x="1284000" y="4148199"/>
            <a:ext cx="6576000" cy="4179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6" name="Google Shape;256;p31"/>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257" name="Google Shape;257;p31"/>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258" name="Google Shape;258;p31"/>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BLANK_1_1_1_1_1_1_3">
    <p:spTree>
      <p:nvGrpSpPr>
        <p:cNvPr id="1" name="Shape 259"/>
        <p:cNvGrpSpPr/>
        <p:nvPr/>
      </p:nvGrpSpPr>
      <p:grpSpPr>
        <a:xfrm>
          <a:off x="0" y="0"/>
          <a:ext cx="0" cy="0"/>
          <a:chOff x="0" y="0"/>
          <a:chExt cx="0" cy="0"/>
        </a:xfrm>
      </p:grpSpPr>
      <p:pic>
        <p:nvPicPr>
          <p:cNvPr id="260" name="Google Shape;260;p32"/>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261" name="Google Shape;261;p32"/>
          <p:cNvSpPr txBox="1">
            <a:spLocks noGrp="1"/>
          </p:cNvSpPr>
          <p:nvPr>
            <p:ph type="title" hasCustomPrompt="1"/>
          </p:nvPr>
        </p:nvSpPr>
        <p:spPr>
          <a:xfrm flipH="1">
            <a:off x="1123575" y="2014457"/>
            <a:ext cx="1519500" cy="51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2200" b="0">
                <a:latin typeface="Lexend Mega ExtraBold"/>
                <a:ea typeface="Lexend Mega ExtraBold"/>
                <a:cs typeface="Lexend Mega ExtraBold"/>
                <a:sym typeface="Lexend Mega ExtraBold"/>
              </a:defRPr>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r>
              <a:t>xx%</a:t>
            </a:r>
          </a:p>
        </p:txBody>
      </p:sp>
      <p:sp>
        <p:nvSpPr>
          <p:cNvPr id="262" name="Google Shape;262;p32"/>
          <p:cNvSpPr txBox="1">
            <a:spLocks noGrp="1"/>
          </p:cNvSpPr>
          <p:nvPr>
            <p:ph type="title" idx="2" hasCustomPrompt="1"/>
          </p:nvPr>
        </p:nvSpPr>
        <p:spPr>
          <a:xfrm flipH="1">
            <a:off x="3812250" y="2014457"/>
            <a:ext cx="1519500" cy="51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2200" b="0">
                <a:latin typeface="Lexend Mega ExtraBold"/>
                <a:ea typeface="Lexend Mega ExtraBold"/>
                <a:cs typeface="Lexend Mega ExtraBold"/>
                <a:sym typeface="Lexend Mega ExtraBold"/>
              </a:defRPr>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r>
              <a:t>xx%</a:t>
            </a:r>
          </a:p>
        </p:txBody>
      </p:sp>
      <p:sp>
        <p:nvSpPr>
          <p:cNvPr id="263" name="Google Shape;263;p32"/>
          <p:cNvSpPr txBox="1">
            <a:spLocks noGrp="1"/>
          </p:cNvSpPr>
          <p:nvPr>
            <p:ph type="title" idx="3" hasCustomPrompt="1"/>
          </p:nvPr>
        </p:nvSpPr>
        <p:spPr>
          <a:xfrm>
            <a:off x="6502575" y="2014457"/>
            <a:ext cx="1519500" cy="51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2200" b="0">
                <a:latin typeface="Lexend Mega ExtraBold"/>
                <a:ea typeface="Lexend Mega ExtraBold"/>
                <a:cs typeface="Lexend Mega ExtraBold"/>
                <a:sym typeface="Lexend Mega ExtraBold"/>
              </a:defRPr>
            </a:lvl1pPr>
            <a:lvl2pPr lvl="1" algn="ctr" rtl="0">
              <a:spcBef>
                <a:spcPts val="0"/>
              </a:spcBef>
              <a:spcAft>
                <a:spcPts val="0"/>
              </a:spcAft>
              <a:buSzPts val="3200"/>
              <a:buNone/>
              <a:defRPr sz="3200"/>
            </a:lvl2pPr>
            <a:lvl3pPr lvl="2" algn="ctr" rtl="0">
              <a:spcBef>
                <a:spcPts val="0"/>
              </a:spcBef>
              <a:spcAft>
                <a:spcPts val="0"/>
              </a:spcAft>
              <a:buSzPts val="3200"/>
              <a:buNone/>
              <a:defRPr sz="3200"/>
            </a:lvl3pPr>
            <a:lvl4pPr lvl="3" algn="ctr" rtl="0">
              <a:spcBef>
                <a:spcPts val="0"/>
              </a:spcBef>
              <a:spcAft>
                <a:spcPts val="0"/>
              </a:spcAft>
              <a:buSzPts val="3200"/>
              <a:buNone/>
              <a:defRPr sz="3200"/>
            </a:lvl4pPr>
            <a:lvl5pPr lvl="4" algn="ctr" rtl="0">
              <a:spcBef>
                <a:spcPts val="0"/>
              </a:spcBef>
              <a:spcAft>
                <a:spcPts val="0"/>
              </a:spcAft>
              <a:buSzPts val="3200"/>
              <a:buNone/>
              <a:defRPr sz="3200"/>
            </a:lvl5pPr>
            <a:lvl6pPr lvl="5" algn="ctr" rtl="0">
              <a:spcBef>
                <a:spcPts val="0"/>
              </a:spcBef>
              <a:spcAft>
                <a:spcPts val="0"/>
              </a:spcAft>
              <a:buSzPts val="3200"/>
              <a:buNone/>
              <a:defRPr sz="3200"/>
            </a:lvl6pPr>
            <a:lvl7pPr lvl="6" algn="ctr" rtl="0">
              <a:spcBef>
                <a:spcPts val="0"/>
              </a:spcBef>
              <a:spcAft>
                <a:spcPts val="0"/>
              </a:spcAft>
              <a:buSzPts val="3200"/>
              <a:buNone/>
              <a:defRPr sz="3200"/>
            </a:lvl7pPr>
            <a:lvl8pPr lvl="7" algn="ctr" rtl="0">
              <a:spcBef>
                <a:spcPts val="0"/>
              </a:spcBef>
              <a:spcAft>
                <a:spcPts val="0"/>
              </a:spcAft>
              <a:buSzPts val="3200"/>
              <a:buNone/>
              <a:defRPr sz="3200"/>
            </a:lvl8pPr>
            <a:lvl9pPr lvl="8" algn="ctr" rtl="0">
              <a:spcBef>
                <a:spcPts val="0"/>
              </a:spcBef>
              <a:spcAft>
                <a:spcPts val="0"/>
              </a:spcAft>
              <a:buSzPts val="3200"/>
              <a:buNone/>
              <a:defRPr sz="3200"/>
            </a:lvl9pPr>
          </a:lstStyle>
          <a:p>
            <a:r>
              <a:t>xx%</a:t>
            </a:r>
          </a:p>
        </p:txBody>
      </p:sp>
      <p:sp>
        <p:nvSpPr>
          <p:cNvPr id="264" name="Google Shape;264;p32"/>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265" name="Google Shape;265;p32"/>
          <p:cNvSpPr txBox="1">
            <a:spLocks noGrp="1"/>
          </p:cNvSpPr>
          <p:nvPr>
            <p:ph type="title" idx="4"/>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6" name="Google Shape;266;p32"/>
          <p:cNvSpPr txBox="1">
            <a:spLocks noGrp="1"/>
          </p:cNvSpPr>
          <p:nvPr>
            <p:ph type="subTitle" idx="1"/>
          </p:nvPr>
        </p:nvSpPr>
        <p:spPr>
          <a:xfrm>
            <a:off x="728325" y="3273450"/>
            <a:ext cx="2310000" cy="4221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67" name="Google Shape;267;p32"/>
          <p:cNvSpPr txBox="1">
            <a:spLocks noGrp="1"/>
          </p:cNvSpPr>
          <p:nvPr>
            <p:ph type="subTitle" idx="5"/>
          </p:nvPr>
        </p:nvSpPr>
        <p:spPr>
          <a:xfrm>
            <a:off x="728325" y="3724225"/>
            <a:ext cx="2310000" cy="8418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8" name="Google Shape;268;p32"/>
          <p:cNvSpPr txBox="1">
            <a:spLocks noGrp="1"/>
          </p:cNvSpPr>
          <p:nvPr>
            <p:ph type="subTitle" idx="6"/>
          </p:nvPr>
        </p:nvSpPr>
        <p:spPr>
          <a:xfrm>
            <a:off x="3415350" y="3724224"/>
            <a:ext cx="2313300" cy="8418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9" name="Google Shape;269;p32"/>
          <p:cNvSpPr txBox="1">
            <a:spLocks noGrp="1"/>
          </p:cNvSpPr>
          <p:nvPr>
            <p:ph type="subTitle" idx="7"/>
          </p:nvPr>
        </p:nvSpPr>
        <p:spPr>
          <a:xfrm>
            <a:off x="6105675" y="3724224"/>
            <a:ext cx="2313300" cy="8418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0" name="Google Shape;270;p32"/>
          <p:cNvSpPr txBox="1">
            <a:spLocks noGrp="1"/>
          </p:cNvSpPr>
          <p:nvPr>
            <p:ph type="subTitle" idx="8"/>
          </p:nvPr>
        </p:nvSpPr>
        <p:spPr>
          <a:xfrm>
            <a:off x="3415350" y="3273450"/>
            <a:ext cx="2313300" cy="4221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1" name="Google Shape;271;p32"/>
          <p:cNvSpPr txBox="1">
            <a:spLocks noGrp="1"/>
          </p:cNvSpPr>
          <p:nvPr>
            <p:ph type="subTitle" idx="9"/>
          </p:nvPr>
        </p:nvSpPr>
        <p:spPr>
          <a:xfrm>
            <a:off x="6105675" y="3273450"/>
            <a:ext cx="2313300" cy="422100"/>
          </a:xfrm>
          <a:prstGeom prst="rect">
            <a:avLst/>
          </a:prstGeom>
          <a:ln>
            <a:noFill/>
          </a:ln>
        </p:spPr>
        <p:txBody>
          <a:bodyPr spcFirstLastPara="1" wrap="square" lIns="91425" tIns="91425" rIns="77775" bIns="91425" anchor="t" anchorCtr="0">
            <a:noAutofit/>
          </a:bodyPr>
          <a:lstStyle>
            <a:lvl1pPr lvl="0" algn="ctr" rtl="0">
              <a:lnSpc>
                <a:spcPct val="100000"/>
              </a:lnSpc>
              <a:spcBef>
                <a:spcPts val="0"/>
              </a:spcBef>
              <a:spcAft>
                <a:spcPts val="0"/>
              </a:spcAft>
              <a:buClr>
                <a:schemeClr val="dk1"/>
              </a:buClr>
              <a:buSzPts val="2400"/>
              <a:buFont typeface="Bebas Neue"/>
              <a:buNone/>
              <a:defRPr sz="1900" b="1">
                <a:solidFill>
                  <a:schemeClr val="dk1"/>
                </a:solidFill>
                <a:latin typeface="Lexend Mega"/>
                <a:ea typeface="Lexend Mega"/>
                <a:cs typeface="Lexend Mega"/>
                <a:sym typeface="Lexend Meg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cxnSp>
        <p:nvCxnSpPr>
          <p:cNvPr id="272" name="Google Shape;272;p32"/>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273" name="Google Shape;273;p32"/>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274"/>
        <p:cNvGrpSpPr/>
        <p:nvPr/>
      </p:nvGrpSpPr>
      <p:grpSpPr>
        <a:xfrm>
          <a:off x="0" y="0"/>
          <a:ext cx="0" cy="0"/>
          <a:chOff x="0" y="0"/>
          <a:chExt cx="0" cy="0"/>
        </a:xfrm>
      </p:grpSpPr>
      <p:pic>
        <p:nvPicPr>
          <p:cNvPr id="275" name="Google Shape;275;p33"/>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276" name="Google Shape;276;p33"/>
          <p:cNvSpPr txBox="1">
            <a:spLocks noGrp="1"/>
          </p:cNvSpPr>
          <p:nvPr>
            <p:ph type="ctrTitle"/>
          </p:nvPr>
        </p:nvSpPr>
        <p:spPr>
          <a:xfrm>
            <a:off x="1994250" y="522000"/>
            <a:ext cx="5155500" cy="95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56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77" name="Google Shape;277;p33"/>
          <p:cNvSpPr txBox="1">
            <a:spLocks noGrp="1"/>
          </p:cNvSpPr>
          <p:nvPr>
            <p:ph type="subTitle" idx="1"/>
          </p:nvPr>
        </p:nvSpPr>
        <p:spPr>
          <a:xfrm>
            <a:off x="2425050" y="1723375"/>
            <a:ext cx="4293900" cy="12291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78" name="Google Shape;278;p33"/>
          <p:cNvSpPr txBox="1">
            <a:spLocks noGrp="1"/>
          </p:cNvSpPr>
          <p:nvPr>
            <p:ph type="sldNum" idx="12"/>
          </p:nvPr>
        </p:nvSpPr>
        <p:spPr>
          <a:xfrm>
            <a:off x="77248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279" name="Google Shape;279;p33"/>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cxnSp>
        <p:nvCxnSpPr>
          <p:cNvPr id="280" name="Google Shape;280;p33"/>
          <p:cNvCxnSpPr/>
          <p:nvPr/>
        </p:nvCxnSpPr>
        <p:spPr>
          <a:xfrm>
            <a:off x="1813225" y="391450"/>
            <a:ext cx="6609300" cy="0"/>
          </a:xfrm>
          <a:prstGeom prst="straightConnector1">
            <a:avLst/>
          </a:prstGeom>
          <a:noFill/>
          <a:ln w="19050" cap="flat" cmpd="sng">
            <a:solidFill>
              <a:schemeClr val="dk1"/>
            </a:solidFill>
            <a:prstDash val="solid"/>
            <a:round/>
            <a:headEnd type="none" w="med" len="med"/>
            <a:tailEnd type="none" w="med" len="med"/>
          </a:ln>
        </p:spPr>
      </p:cxnSp>
      <p:sp>
        <p:nvSpPr>
          <p:cNvPr id="281" name="Google Shape;281;p33"/>
          <p:cNvSpPr txBox="1"/>
          <p:nvPr/>
        </p:nvSpPr>
        <p:spPr>
          <a:xfrm>
            <a:off x="2083500" y="3787250"/>
            <a:ext cx="4977000" cy="5541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1"/>
                </a:solidFill>
                <a:latin typeface="Open Sans"/>
                <a:ea typeface="Open Sans"/>
                <a:cs typeface="Open Sans"/>
                <a:sym typeface="Open Sans"/>
              </a:rPr>
              <a:t>CREDITS: This presentation template was created by </a:t>
            </a:r>
            <a:r>
              <a:rPr lang="en" sz="1200" b="1">
                <a:solidFill>
                  <a:schemeClr val="dk1"/>
                </a:solidFill>
                <a:uFill>
                  <a:noFill/>
                </a:uFill>
                <a:latin typeface="Open Sans"/>
                <a:ea typeface="Open Sans"/>
                <a:cs typeface="Open Sans"/>
                <a:sym typeface="Open Sa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1"/>
                </a:solidFill>
                <a:latin typeface="Open Sans"/>
                <a:ea typeface="Open Sans"/>
                <a:cs typeface="Open Sans"/>
                <a:sym typeface="Open Sans"/>
              </a:rPr>
              <a:t>, including icons by </a:t>
            </a:r>
            <a:r>
              <a:rPr lang="en" sz="1200" b="1">
                <a:solidFill>
                  <a:schemeClr val="dk1"/>
                </a:solidFill>
                <a:uFill>
                  <a:noFill/>
                </a:uFill>
                <a:latin typeface="Open Sans"/>
                <a:ea typeface="Open Sans"/>
                <a:cs typeface="Open Sans"/>
                <a:sym typeface="Open Sans"/>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b="1">
                <a:solidFill>
                  <a:schemeClr val="dk1"/>
                </a:solidFill>
                <a:latin typeface="Open Sans"/>
                <a:ea typeface="Open Sans"/>
                <a:cs typeface="Open Sans"/>
                <a:sym typeface="Open Sans"/>
              </a:rPr>
              <a:t> </a:t>
            </a:r>
            <a:r>
              <a:rPr lang="en" sz="1200">
                <a:solidFill>
                  <a:schemeClr val="dk1"/>
                </a:solidFill>
                <a:latin typeface="Open Sans"/>
                <a:ea typeface="Open Sans"/>
                <a:cs typeface="Open Sans"/>
                <a:sym typeface="Open Sans"/>
              </a:rPr>
              <a:t>and infographics &amp; images by </a:t>
            </a:r>
            <a:r>
              <a:rPr lang="en" sz="1200" b="1">
                <a:solidFill>
                  <a:schemeClr val="dk1"/>
                </a:solidFill>
                <a:uFill>
                  <a:noFill/>
                </a:uFill>
                <a:latin typeface="Open Sans"/>
                <a:ea typeface="Open Sans"/>
                <a:cs typeface="Open Sans"/>
                <a:sym typeface="Open Sans"/>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sz="1200" b="1">
              <a:solidFill>
                <a:schemeClr val="dk1"/>
              </a:solidFill>
              <a:latin typeface="Open Sans"/>
              <a:ea typeface="Open Sans"/>
              <a:cs typeface="Open Sans"/>
              <a:sym typeface="Open Sans"/>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282"/>
        <p:cNvGrpSpPr/>
        <p:nvPr/>
      </p:nvGrpSpPr>
      <p:grpSpPr>
        <a:xfrm>
          <a:off x="0" y="0"/>
          <a:ext cx="0" cy="0"/>
          <a:chOff x="0" y="0"/>
          <a:chExt cx="0" cy="0"/>
        </a:xfrm>
      </p:grpSpPr>
      <p:pic>
        <p:nvPicPr>
          <p:cNvPr id="283" name="Google Shape;283;p34"/>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284" name="Google Shape;284;p34"/>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lt1"/>
                </a:solidFill>
                <a:latin typeface="Lexend Mega"/>
                <a:ea typeface="Lexend Mega"/>
                <a:cs typeface="Lexend Mega"/>
                <a:sym typeface="Lexend Mega"/>
              </a:defRPr>
            </a:lvl1pPr>
            <a:lvl2pPr lvl="1" algn="r" rtl="0">
              <a:buNone/>
              <a:defRPr>
                <a:solidFill>
                  <a:schemeClr val="lt1"/>
                </a:solidFill>
                <a:latin typeface="Lexend Mega"/>
                <a:ea typeface="Lexend Mega"/>
                <a:cs typeface="Lexend Mega"/>
                <a:sym typeface="Lexend Mega"/>
              </a:defRPr>
            </a:lvl2pPr>
            <a:lvl3pPr lvl="2" algn="r" rtl="0">
              <a:buNone/>
              <a:defRPr>
                <a:solidFill>
                  <a:schemeClr val="lt1"/>
                </a:solidFill>
                <a:latin typeface="Lexend Mega"/>
                <a:ea typeface="Lexend Mega"/>
                <a:cs typeface="Lexend Mega"/>
                <a:sym typeface="Lexend Mega"/>
              </a:defRPr>
            </a:lvl3pPr>
            <a:lvl4pPr lvl="3" algn="r" rtl="0">
              <a:buNone/>
              <a:defRPr>
                <a:solidFill>
                  <a:schemeClr val="lt1"/>
                </a:solidFill>
                <a:latin typeface="Lexend Mega"/>
                <a:ea typeface="Lexend Mega"/>
                <a:cs typeface="Lexend Mega"/>
                <a:sym typeface="Lexend Mega"/>
              </a:defRPr>
            </a:lvl4pPr>
            <a:lvl5pPr lvl="4" algn="r" rtl="0">
              <a:buNone/>
              <a:defRPr>
                <a:solidFill>
                  <a:schemeClr val="lt1"/>
                </a:solidFill>
                <a:latin typeface="Lexend Mega"/>
                <a:ea typeface="Lexend Mega"/>
                <a:cs typeface="Lexend Mega"/>
                <a:sym typeface="Lexend Mega"/>
              </a:defRPr>
            </a:lvl5pPr>
            <a:lvl6pPr lvl="5" algn="r" rtl="0">
              <a:buNone/>
              <a:defRPr>
                <a:solidFill>
                  <a:schemeClr val="lt1"/>
                </a:solidFill>
                <a:latin typeface="Lexend Mega"/>
                <a:ea typeface="Lexend Mega"/>
                <a:cs typeface="Lexend Mega"/>
                <a:sym typeface="Lexend Mega"/>
              </a:defRPr>
            </a:lvl6pPr>
            <a:lvl7pPr lvl="6" algn="r" rtl="0">
              <a:buNone/>
              <a:defRPr>
                <a:solidFill>
                  <a:schemeClr val="lt1"/>
                </a:solidFill>
                <a:latin typeface="Lexend Mega"/>
                <a:ea typeface="Lexend Mega"/>
                <a:cs typeface="Lexend Mega"/>
                <a:sym typeface="Lexend Mega"/>
              </a:defRPr>
            </a:lvl7pPr>
            <a:lvl8pPr lvl="7" algn="r" rtl="0">
              <a:buNone/>
              <a:defRPr>
                <a:solidFill>
                  <a:schemeClr val="lt1"/>
                </a:solidFill>
                <a:latin typeface="Lexend Mega"/>
                <a:ea typeface="Lexend Mega"/>
                <a:cs typeface="Lexend Mega"/>
                <a:sym typeface="Lexend Mega"/>
              </a:defRPr>
            </a:lvl8pPr>
            <a:lvl9pPr lvl="8" algn="r" rtl="0">
              <a:buNone/>
              <a:defRPr>
                <a:solidFill>
                  <a:schemeClr val="lt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285" name="Google Shape;285;p34"/>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286" name="Google Shape;286;p34"/>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cxnSp>
        <p:nvCxnSpPr>
          <p:cNvPr id="287" name="Google Shape;287;p34"/>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288"/>
        <p:cNvGrpSpPr/>
        <p:nvPr/>
      </p:nvGrpSpPr>
      <p:grpSpPr>
        <a:xfrm>
          <a:off x="0" y="0"/>
          <a:ext cx="0" cy="0"/>
          <a:chOff x="0" y="0"/>
          <a:chExt cx="0" cy="0"/>
        </a:xfrm>
      </p:grpSpPr>
      <p:pic>
        <p:nvPicPr>
          <p:cNvPr id="289" name="Google Shape;289;p35"/>
          <p:cNvPicPr preferRelativeResize="0"/>
          <p:nvPr/>
        </p:nvPicPr>
        <p:blipFill rotWithShape="1">
          <a:blip r:embed="rId2">
            <a:alphaModFix/>
          </a:blip>
          <a:srcRect t="39" b="49"/>
          <a:stretch/>
        </p:blipFill>
        <p:spPr>
          <a:xfrm flipH="1">
            <a:off x="3965" y="0"/>
            <a:ext cx="9136072" cy="5143502"/>
          </a:xfrm>
          <a:prstGeom prst="rect">
            <a:avLst/>
          </a:prstGeom>
          <a:noFill/>
          <a:ln>
            <a:noFill/>
          </a:ln>
        </p:spPr>
      </p:pic>
      <p:sp>
        <p:nvSpPr>
          <p:cNvPr id="290" name="Google Shape;290;p35"/>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291" name="Google Shape;291;p35"/>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292" name="Google Shape;292;p35"/>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cxnSp>
        <p:nvCxnSpPr>
          <p:cNvPr id="293" name="Google Shape;293;p35"/>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2">
  <p:cSld name="BLANK_1_1_1_1_1_1_1_1_1">
    <p:spTree>
      <p:nvGrpSpPr>
        <p:cNvPr id="1" name="Shape 294"/>
        <p:cNvGrpSpPr/>
        <p:nvPr/>
      </p:nvGrpSpPr>
      <p:grpSpPr>
        <a:xfrm>
          <a:off x="0" y="0"/>
          <a:ext cx="0" cy="0"/>
          <a:chOff x="0" y="0"/>
          <a:chExt cx="0" cy="0"/>
        </a:xfrm>
      </p:grpSpPr>
      <p:pic>
        <p:nvPicPr>
          <p:cNvPr id="295" name="Google Shape;295;p36"/>
          <p:cNvPicPr preferRelativeResize="0"/>
          <p:nvPr/>
        </p:nvPicPr>
        <p:blipFill rotWithShape="1">
          <a:blip r:embed="rId2">
            <a:alphaModFix/>
          </a:blip>
          <a:srcRect t="39" b="49"/>
          <a:stretch/>
        </p:blipFill>
        <p:spPr>
          <a:xfrm rot="10800000" flipH="1">
            <a:off x="3965" y="0"/>
            <a:ext cx="9136072" cy="5143502"/>
          </a:xfrm>
          <a:prstGeom prst="rect">
            <a:avLst/>
          </a:prstGeom>
          <a:noFill/>
          <a:ln>
            <a:noFill/>
          </a:ln>
        </p:spPr>
      </p:pic>
      <p:sp>
        <p:nvSpPr>
          <p:cNvPr id="296" name="Google Shape;296;p36"/>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297" name="Google Shape;297;p36"/>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298" name="Google Shape;298;p36"/>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3">
  <p:cSld name="BLANK_1_1_1_1_1_1_1_1_1_1">
    <p:spTree>
      <p:nvGrpSpPr>
        <p:cNvPr id="1" name="Shape 299"/>
        <p:cNvGrpSpPr/>
        <p:nvPr/>
      </p:nvGrpSpPr>
      <p:grpSpPr>
        <a:xfrm>
          <a:off x="0" y="0"/>
          <a:ext cx="0" cy="0"/>
          <a:chOff x="0" y="0"/>
          <a:chExt cx="0" cy="0"/>
        </a:xfrm>
      </p:grpSpPr>
      <p:pic>
        <p:nvPicPr>
          <p:cNvPr id="300" name="Google Shape;300;p37"/>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301" name="Google Shape;301;p37"/>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302" name="Google Shape;302;p37"/>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cxnSp>
        <p:nvCxnSpPr>
          <p:cNvPr id="303" name="Google Shape;303;p37"/>
          <p:cNvCxnSpPr/>
          <p:nvPr/>
        </p:nvCxnSpPr>
        <p:spPr>
          <a:xfrm>
            <a:off x="1813225" y="391450"/>
            <a:ext cx="66093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08"/>
        <p:cNvGrpSpPr/>
        <p:nvPr/>
      </p:nvGrpSpPr>
      <p:grpSpPr>
        <a:xfrm>
          <a:off x="0" y="0"/>
          <a:ext cx="0" cy="0"/>
          <a:chOff x="0" y="0"/>
          <a:chExt cx="0" cy="0"/>
        </a:xfrm>
      </p:grpSpPr>
      <p:sp>
        <p:nvSpPr>
          <p:cNvPr id="309" name="Google Shape;309;p3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10"/>
        <p:cNvGrpSpPr/>
        <p:nvPr/>
      </p:nvGrpSpPr>
      <p:grpSpPr>
        <a:xfrm>
          <a:off x="0" y="0"/>
          <a:ext cx="0" cy="0"/>
          <a:chOff x="0" y="0"/>
          <a:chExt cx="0" cy="0"/>
        </a:xfrm>
      </p:grpSpPr>
      <p:sp>
        <p:nvSpPr>
          <p:cNvPr id="311" name="Google Shape;311;p4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
        <p:nvSpPr>
          <p:cNvPr id="312" name="Google Shape;312;p4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9"/>
        <p:cNvGrpSpPr/>
        <p:nvPr/>
      </p:nvGrpSpPr>
      <p:grpSpPr>
        <a:xfrm>
          <a:off x="0" y="0"/>
          <a:ext cx="0" cy="0"/>
          <a:chOff x="0" y="0"/>
          <a:chExt cx="0" cy="0"/>
        </a:xfrm>
      </p:grpSpPr>
      <p:pic>
        <p:nvPicPr>
          <p:cNvPr id="30" name="Google Shape;30;p5"/>
          <p:cNvPicPr preferRelativeResize="0"/>
          <p:nvPr/>
        </p:nvPicPr>
        <p:blipFill rotWithShape="1">
          <a:blip r:embed="rId2">
            <a:alphaModFix/>
          </a:blip>
          <a:srcRect t="39" b="49"/>
          <a:stretch/>
        </p:blipFill>
        <p:spPr>
          <a:xfrm rot="10800000" flipH="1">
            <a:off x="3965" y="0"/>
            <a:ext cx="9136072" cy="5143502"/>
          </a:xfrm>
          <a:prstGeom prst="rect">
            <a:avLst/>
          </a:prstGeom>
          <a:noFill/>
          <a:ln>
            <a:noFill/>
          </a:ln>
        </p:spPr>
      </p:pic>
      <p:sp>
        <p:nvSpPr>
          <p:cNvPr id="31" name="Google Shape;31;p5"/>
          <p:cNvSpPr txBox="1">
            <a:spLocks noGrp="1"/>
          </p:cNvSpPr>
          <p:nvPr>
            <p:ph type="subTitle" idx="1"/>
          </p:nvPr>
        </p:nvSpPr>
        <p:spPr>
          <a:xfrm>
            <a:off x="1194621" y="3001487"/>
            <a:ext cx="2576400" cy="718200"/>
          </a:xfrm>
          <a:prstGeom prst="rect">
            <a:avLst/>
          </a:prstGeom>
        </p:spPr>
        <p:txBody>
          <a:bodyPr spcFirstLastPara="1" wrap="square" lIns="91425" tIns="91425" rIns="77775" bIns="91425" anchor="t" anchorCtr="0">
            <a:noAutofit/>
          </a:bodyPr>
          <a:lstStyle>
            <a:lvl1pPr lvl="0" algn="ctr">
              <a:lnSpc>
                <a:spcPct val="100000"/>
              </a:lnSpc>
              <a:spcBef>
                <a:spcPts val="0"/>
              </a:spcBef>
              <a:spcAft>
                <a:spcPts val="0"/>
              </a:spcAft>
              <a:buSzPts val="2400"/>
              <a:buFont typeface="Bebas Neue"/>
              <a:buNone/>
              <a:defRPr sz="1900" b="1">
                <a:latin typeface="Lexend Mega"/>
                <a:ea typeface="Lexend Mega"/>
                <a:cs typeface="Lexend Mega"/>
                <a:sym typeface="Lexend Mega"/>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2" name="Google Shape;32;p5"/>
          <p:cNvSpPr txBox="1">
            <a:spLocks noGrp="1"/>
          </p:cNvSpPr>
          <p:nvPr>
            <p:ph type="subTitle" idx="2"/>
          </p:nvPr>
        </p:nvSpPr>
        <p:spPr>
          <a:xfrm>
            <a:off x="5372972" y="3001487"/>
            <a:ext cx="2576400" cy="7182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2400"/>
              <a:buFont typeface="Bebas Neue"/>
              <a:buNone/>
              <a:defRPr sz="1900" b="1">
                <a:latin typeface="Lexend Mega"/>
                <a:ea typeface="Lexend Mega"/>
                <a:cs typeface="Lexend Mega"/>
                <a:sym typeface="Lexend Mega"/>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3" name="Google Shape;33;p5"/>
          <p:cNvSpPr txBox="1">
            <a:spLocks noGrp="1"/>
          </p:cNvSpPr>
          <p:nvPr>
            <p:ph type="subTitle" idx="3"/>
          </p:nvPr>
        </p:nvSpPr>
        <p:spPr>
          <a:xfrm>
            <a:off x="1194625" y="3767138"/>
            <a:ext cx="2576400" cy="6243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 name="Google Shape;34;p5"/>
          <p:cNvSpPr txBox="1">
            <a:spLocks noGrp="1"/>
          </p:cNvSpPr>
          <p:nvPr>
            <p:ph type="subTitle" idx="4"/>
          </p:nvPr>
        </p:nvSpPr>
        <p:spPr>
          <a:xfrm>
            <a:off x="5372979" y="3767138"/>
            <a:ext cx="2576400" cy="6243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5" name="Google Shape;35;p5"/>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36" name="Google Shape;36;p5"/>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cxnSp>
        <p:nvCxnSpPr>
          <p:cNvPr id="37" name="Google Shape;37;p5"/>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38" name="Google Shape;38;p5"/>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9"/>
        <p:cNvGrpSpPr/>
        <p:nvPr/>
      </p:nvGrpSpPr>
      <p:grpSpPr>
        <a:xfrm>
          <a:off x="0" y="0"/>
          <a:ext cx="0" cy="0"/>
          <a:chOff x="0" y="0"/>
          <a:chExt cx="0" cy="0"/>
        </a:xfrm>
      </p:grpSpPr>
      <p:pic>
        <p:nvPicPr>
          <p:cNvPr id="40" name="Google Shape;40;p6"/>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41" name="Google Shape;41;p6"/>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42" name="Google Shape;42;p6"/>
          <p:cNvSpPr txBox="1">
            <a:spLocks noGrp="1"/>
          </p:cNvSpPr>
          <p:nvPr>
            <p:ph type="title"/>
          </p:nvPr>
        </p:nvSpPr>
        <p:spPr>
          <a:xfrm>
            <a:off x="720000" y="535000"/>
            <a:ext cx="7704000" cy="462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Clr>
                <a:schemeClr val="dk1"/>
              </a:buClr>
              <a:buSzPts val="3500"/>
              <a:buNone/>
              <a:defRPr>
                <a:solidFill>
                  <a:schemeClr val="dk1"/>
                </a:solidFill>
              </a:defRPr>
            </a:lvl2pPr>
            <a:lvl3pPr lvl="2" rtl="0">
              <a:spcBef>
                <a:spcPts val="0"/>
              </a:spcBef>
              <a:spcAft>
                <a:spcPts val="0"/>
              </a:spcAft>
              <a:buClr>
                <a:schemeClr val="dk1"/>
              </a:buClr>
              <a:buSzPts val="3500"/>
              <a:buNone/>
              <a:defRPr>
                <a:solidFill>
                  <a:schemeClr val="dk1"/>
                </a:solidFill>
              </a:defRPr>
            </a:lvl3pPr>
            <a:lvl4pPr lvl="3" rtl="0">
              <a:spcBef>
                <a:spcPts val="0"/>
              </a:spcBef>
              <a:spcAft>
                <a:spcPts val="0"/>
              </a:spcAft>
              <a:buClr>
                <a:schemeClr val="dk1"/>
              </a:buClr>
              <a:buSzPts val="3500"/>
              <a:buNone/>
              <a:defRPr>
                <a:solidFill>
                  <a:schemeClr val="dk1"/>
                </a:solidFill>
              </a:defRPr>
            </a:lvl4pPr>
            <a:lvl5pPr lvl="4" rtl="0">
              <a:spcBef>
                <a:spcPts val="0"/>
              </a:spcBef>
              <a:spcAft>
                <a:spcPts val="0"/>
              </a:spcAft>
              <a:buClr>
                <a:schemeClr val="dk1"/>
              </a:buClr>
              <a:buSzPts val="3500"/>
              <a:buNone/>
              <a:defRPr>
                <a:solidFill>
                  <a:schemeClr val="dk1"/>
                </a:solidFill>
              </a:defRPr>
            </a:lvl5pPr>
            <a:lvl6pPr lvl="5" rtl="0">
              <a:spcBef>
                <a:spcPts val="0"/>
              </a:spcBef>
              <a:spcAft>
                <a:spcPts val="0"/>
              </a:spcAft>
              <a:buClr>
                <a:schemeClr val="dk1"/>
              </a:buClr>
              <a:buSzPts val="3500"/>
              <a:buNone/>
              <a:defRPr>
                <a:solidFill>
                  <a:schemeClr val="dk1"/>
                </a:solidFill>
              </a:defRPr>
            </a:lvl6pPr>
            <a:lvl7pPr lvl="6" rtl="0">
              <a:spcBef>
                <a:spcPts val="0"/>
              </a:spcBef>
              <a:spcAft>
                <a:spcPts val="0"/>
              </a:spcAft>
              <a:buClr>
                <a:schemeClr val="dk1"/>
              </a:buClr>
              <a:buSzPts val="3500"/>
              <a:buNone/>
              <a:defRPr>
                <a:solidFill>
                  <a:schemeClr val="dk1"/>
                </a:solidFill>
              </a:defRPr>
            </a:lvl7pPr>
            <a:lvl8pPr lvl="7" rtl="0">
              <a:spcBef>
                <a:spcPts val="0"/>
              </a:spcBef>
              <a:spcAft>
                <a:spcPts val="0"/>
              </a:spcAft>
              <a:buClr>
                <a:schemeClr val="dk1"/>
              </a:buClr>
              <a:buSzPts val="3500"/>
              <a:buNone/>
              <a:defRPr>
                <a:solidFill>
                  <a:schemeClr val="dk1"/>
                </a:solidFill>
              </a:defRPr>
            </a:lvl8pPr>
            <a:lvl9pPr lvl="8" rtl="0">
              <a:spcBef>
                <a:spcPts val="0"/>
              </a:spcBef>
              <a:spcAft>
                <a:spcPts val="0"/>
              </a:spcAft>
              <a:buClr>
                <a:schemeClr val="dk1"/>
              </a:buClr>
              <a:buSzPts val="3500"/>
              <a:buNone/>
              <a:defRPr>
                <a:solidFill>
                  <a:schemeClr val="dk1"/>
                </a:solidFill>
              </a:defRPr>
            </a:lvl9pPr>
          </a:lstStyle>
          <a:p>
            <a:endParaRPr/>
          </a:p>
        </p:txBody>
      </p:sp>
      <p:cxnSp>
        <p:nvCxnSpPr>
          <p:cNvPr id="43" name="Google Shape;43;p6"/>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44" name="Google Shape;44;p6"/>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5"/>
        <p:cNvGrpSpPr/>
        <p:nvPr/>
      </p:nvGrpSpPr>
      <p:grpSpPr>
        <a:xfrm>
          <a:off x="0" y="0"/>
          <a:ext cx="0" cy="0"/>
          <a:chOff x="0" y="0"/>
          <a:chExt cx="0" cy="0"/>
        </a:xfrm>
      </p:grpSpPr>
      <p:pic>
        <p:nvPicPr>
          <p:cNvPr id="46" name="Google Shape;46;p7"/>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47" name="Google Shape;47;p7"/>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48" name="Google Shape;48;p7"/>
          <p:cNvSpPr txBox="1">
            <a:spLocks noGrp="1"/>
          </p:cNvSpPr>
          <p:nvPr>
            <p:ph type="title"/>
          </p:nvPr>
        </p:nvSpPr>
        <p:spPr>
          <a:xfrm>
            <a:off x="715100" y="965291"/>
            <a:ext cx="3651900" cy="1859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cxnSp>
        <p:nvCxnSpPr>
          <p:cNvPr id="49" name="Google Shape;49;p7"/>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50" name="Google Shape;50;p7"/>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
        <p:nvSpPr>
          <p:cNvPr id="51" name="Google Shape;51;p7"/>
          <p:cNvSpPr txBox="1">
            <a:spLocks noGrp="1"/>
          </p:cNvSpPr>
          <p:nvPr>
            <p:ph type="subTitle" idx="1"/>
          </p:nvPr>
        </p:nvSpPr>
        <p:spPr>
          <a:xfrm>
            <a:off x="878900" y="2907109"/>
            <a:ext cx="3324300" cy="12711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2"/>
        <p:cNvGrpSpPr/>
        <p:nvPr/>
      </p:nvGrpSpPr>
      <p:grpSpPr>
        <a:xfrm>
          <a:off x="0" y="0"/>
          <a:ext cx="0" cy="0"/>
          <a:chOff x="0" y="0"/>
          <a:chExt cx="0" cy="0"/>
        </a:xfrm>
      </p:grpSpPr>
      <p:pic>
        <p:nvPicPr>
          <p:cNvPr id="53" name="Google Shape;53;p8"/>
          <p:cNvPicPr preferRelativeResize="0"/>
          <p:nvPr/>
        </p:nvPicPr>
        <p:blipFill rotWithShape="1">
          <a:blip r:embed="rId2">
            <a:alphaModFix/>
          </a:blip>
          <a:srcRect t="39" b="49"/>
          <a:stretch/>
        </p:blipFill>
        <p:spPr>
          <a:xfrm>
            <a:off x="3965" y="0"/>
            <a:ext cx="9136072" cy="5143502"/>
          </a:xfrm>
          <a:prstGeom prst="rect">
            <a:avLst/>
          </a:prstGeom>
          <a:noFill/>
          <a:ln>
            <a:noFill/>
          </a:ln>
        </p:spPr>
      </p:pic>
      <p:sp>
        <p:nvSpPr>
          <p:cNvPr id="54" name="Google Shape;54;p8"/>
          <p:cNvSpPr txBox="1">
            <a:spLocks noGrp="1"/>
          </p:cNvSpPr>
          <p:nvPr>
            <p:ph type="title"/>
          </p:nvPr>
        </p:nvSpPr>
        <p:spPr>
          <a:xfrm>
            <a:off x="715100" y="1300650"/>
            <a:ext cx="7708800" cy="25422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SzPts val="6000"/>
              <a:buNone/>
              <a:defRPr sz="87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55" name="Google Shape;55;p8"/>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56" name="Google Shape;56;p8"/>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cxnSp>
        <p:nvCxnSpPr>
          <p:cNvPr id="57" name="Google Shape;57;p8"/>
          <p:cNvCxnSpPr/>
          <p:nvPr/>
        </p:nvCxnSpPr>
        <p:spPr>
          <a:xfrm>
            <a:off x="1813225" y="391450"/>
            <a:ext cx="66093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8"/>
        <p:cNvGrpSpPr/>
        <p:nvPr/>
      </p:nvGrpSpPr>
      <p:grpSpPr>
        <a:xfrm>
          <a:off x="0" y="0"/>
          <a:ext cx="0" cy="0"/>
          <a:chOff x="0" y="0"/>
          <a:chExt cx="0" cy="0"/>
        </a:xfrm>
      </p:grpSpPr>
      <p:pic>
        <p:nvPicPr>
          <p:cNvPr id="59" name="Google Shape;59;p9"/>
          <p:cNvPicPr preferRelativeResize="0"/>
          <p:nvPr/>
        </p:nvPicPr>
        <p:blipFill rotWithShape="1">
          <a:blip r:embed="rId2">
            <a:alphaModFix/>
          </a:blip>
          <a:srcRect t="39" b="49"/>
          <a:stretch/>
        </p:blipFill>
        <p:spPr>
          <a:xfrm rot="10800000">
            <a:off x="3965" y="0"/>
            <a:ext cx="9136072" cy="5143502"/>
          </a:xfrm>
          <a:prstGeom prst="rect">
            <a:avLst/>
          </a:prstGeom>
          <a:noFill/>
          <a:ln>
            <a:noFill/>
          </a:ln>
        </p:spPr>
      </p:pic>
      <p:sp>
        <p:nvSpPr>
          <p:cNvPr id="60" name="Google Shape;60;p9"/>
          <p:cNvSpPr txBox="1">
            <a:spLocks noGrp="1"/>
          </p:cNvSpPr>
          <p:nvPr>
            <p:ph type="title"/>
          </p:nvPr>
        </p:nvSpPr>
        <p:spPr>
          <a:xfrm>
            <a:off x="1514850" y="2368462"/>
            <a:ext cx="6114300" cy="69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1" name="Google Shape;61;p9"/>
          <p:cNvSpPr txBox="1">
            <a:spLocks noGrp="1"/>
          </p:cNvSpPr>
          <p:nvPr>
            <p:ph type="subTitle" idx="1"/>
          </p:nvPr>
        </p:nvSpPr>
        <p:spPr>
          <a:xfrm>
            <a:off x="2055900" y="3111412"/>
            <a:ext cx="5032200" cy="1203900"/>
          </a:xfrm>
          <a:prstGeom prst="rect">
            <a:avLst/>
          </a:prstGeom>
        </p:spPr>
        <p:txBody>
          <a:bodyPr spcFirstLastPara="1" wrap="square" lIns="91425" tIns="91425" rIns="7777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2" name="Google Shape;62;p9"/>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cxnSp>
        <p:nvCxnSpPr>
          <p:cNvPr id="63" name="Google Shape;63;p9"/>
          <p:cNvCxnSpPr/>
          <p:nvPr/>
        </p:nvCxnSpPr>
        <p:spPr>
          <a:xfrm>
            <a:off x="718275" y="391450"/>
            <a:ext cx="7704300" cy="0"/>
          </a:xfrm>
          <a:prstGeom prst="straightConnector1">
            <a:avLst/>
          </a:prstGeom>
          <a:noFill/>
          <a:ln w="19050" cap="flat" cmpd="sng">
            <a:solidFill>
              <a:schemeClr val="dk1"/>
            </a:solidFill>
            <a:prstDash val="solid"/>
            <a:round/>
            <a:headEnd type="none" w="med" len="med"/>
            <a:tailEnd type="none" w="med" len="med"/>
          </a:ln>
        </p:spPr>
      </p:cxnSp>
      <p:cxnSp>
        <p:nvCxnSpPr>
          <p:cNvPr id="64" name="Google Shape;64;p9"/>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5"/>
        <p:cNvGrpSpPr/>
        <p:nvPr/>
      </p:nvGrpSpPr>
      <p:grpSpPr>
        <a:xfrm>
          <a:off x="0" y="0"/>
          <a:ext cx="0" cy="0"/>
          <a:chOff x="0" y="0"/>
          <a:chExt cx="0" cy="0"/>
        </a:xfrm>
      </p:grpSpPr>
      <p:sp>
        <p:nvSpPr>
          <p:cNvPr id="66" name="Google Shape;66;p10"/>
          <p:cNvSpPr txBox="1">
            <a:spLocks noGrp="1"/>
          </p:cNvSpPr>
          <p:nvPr>
            <p:ph type="sldNum" idx="12"/>
          </p:nvPr>
        </p:nvSpPr>
        <p:spPr>
          <a:xfrm>
            <a:off x="7719900" y="4608500"/>
            <a:ext cx="704100" cy="307200"/>
          </a:xfrm>
          <a:prstGeom prst="rect">
            <a:avLst/>
          </a:prstGeom>
          <a:noFill/>
          <a:ln>
            <a:noFill/>
          </a:ln>
        </p:spPr>
        <p:txBody>
          <a:bodyPr spcFirstLastPara="1" wrap="square" lIns="91425" tIns="91425" rIns="91425" bIns="91425" anchor="ctr" anchorCtr="0">
            <a:noAutofit/>
          </a:bodyPr>
          <a:lstStyle>
            <a:lvl1pPr lvl="0" algn="r" rtl="0">
              <a:buNone/>
              <a:defRPr>
                <a:solidFill>
                  <a:schemeClr val="dk1"/>
                </a:solidFill>
                <a:latin typeface="Lexend Mega"/>
                <a:ea typeface="Lexend Mega"/>
                <a:cs typeface="Lexend Mega"/>
                <a:sym typeface="Lexend Mega"/>
              </a:defRPr>
            </a:lvl1pPr>
            <a:lvl2pPr lvl="1" algn="r" rtl="0">
              <a:buNone/>
              <a:defRPr>
                <a:solidFill>
                  <a:schemeClr val="dk1"/>
                </a:solidFill>
                <a:latin typeface="Lexend Mega"/>
                <a:ea typeface="Lexend Mega"/>
                <a:cs typeface="Lexend Mega"/>
                <a:sym typeface="Lexend Mega"/>
              </a:defRPr>
            </a:lvl2pPr>
            <a:lvl3pPr lvl="2" algn="r" rtl="0">
              <a:buNone/>
              <a:defRPr>
                <a:solidFill>
                  <a:schemeClr val="dk1"/>
                </a:solidFill>
                <a:latin typeface="Lexend Mega"/>
                <a:ea typeface="Lexend Mega"/>
                <a:cs typeface="Lexend Mega"/>
                <a:sym typeface="Lexend Mega"/>
              </a:defRPr>
            </a:lvl3pPr>
            <a:lvl4pPr lvl="3" algn="r" rtl="0">
              <a:buNone/>
              <a:defRPr>
                <a:solidFill>
                  <a:schemeClr val="dk1"/>
                </a:solidFill>
                <a:latin typeface="Lexend Mega"/>
                <a:ea typeface="Lexend Mega"/>
                <a:cs typeface="Lexend Mega"/>
                <a:sym typeface="Lexend Mega"/>
              </a:defRPr>
            </a:lvl4pPr>
            <a:lvl5pPr lvl="4" algn="r" rtl="0">
              <a:buNone/>
              <a:defRPr>
                <a:solidFill>
                  <a:schemeClr val="dk1"/>
                </a:solidFill>
                <a:latin typeface="Lexend Mega"/>
                <a:ea typeface="Lexend Mega"/>
                <a:cs typeface="Lexend Mega"/>
                <a:sym typeface="Lexend Mega"/>
              </a:defRPr>
            </a:lvl5pPr>
            <a:lvl6pPr lvl="5" algn="r" rtl="0">
              <a:buNone/>
              <a:defRPr>
                <a:solidFill>
                  <a:schemeClr val="dk1"/>
                </a:solidFill>
                <a:latin typeface="Lexend Mega"/>
                <a:ea typeface="Lexend Mega"/>
                <a:cs typeface="Lexend Mega"/>
                <a:sym typeface="Lexend Mega"/>
              </a:defRPr>
            </a:lvl6pPr>
            <a:lvl7pPr lvl="6" algn="r" rtl="0">
              <a:buNone/>
              <a:defRPr>
                <a:solidFill>
                  <a:schemeClr val="dk1"/>
                </a:solidFill>
                <a:latin typeface="Lexend Mega"/>
                <a:ea typeface="Lexend Mega"/>
                <a:cs typeface="Lexend Mega"/>
                <a:sym typeface="Lexend Mega"/>
              </a:defRPr>
            </a:lvl7pPr>
            <a:lvl8pPr lvl="7" algn="r" rtl="0">
              <a:buNone/>
              <a:defRPr>
                <a:solidFill>
                  <a:schemeClr val="dk1"/>
                </a:solidFill>
                <a:latin typeface="Lexend Mega"/>
                <a:ea typeface="Lexend Mega"/>
                <a:cs typeface="Lexend Mega"/>
                <a:sym typeface="Lexend Mega"/>
              </a:defRPr>
            </a:lvl8pPr>
            <a:lvl9pPr lvl="8" algn="r" rtl="0">
              <a:buNone/>
              <a:defRPr>
                <a:solidFill>
                  <a:schemeClr val="dk1"/>
                </a:solidFill>
                <a:latin typeface="Lexend Mega"/>
                <a:ea typeface="Lexend Mega"/>
                <a:cs typeface="Lexend Mega"/>
                <a:sym typeface="Lexend Mega"/>
              </a:defRPr>
            </a:lvl9pPr>
          </a:lstStyle>
          <a:p>
            <a:pPr marL="0" lvl="0" indent="0" algn="r" rtl="0">
              <a:spcBef>
                <a:spcPts val="0"/>
              </a:spcBef>
              <a:spcAft>
                <a:spcPts val="0"/>
              </a:spcAft>
              <a:buNone/>
            </a:pPr>
            <a:fld id="{00000000-1234-1234-1234-123412341234}" type="slidenum">
              <a:rPr lang="en"/>
              <a:t>‹#›</a:t>
            </a:fld>
            <a:endParaRPr/>
          </a:p>
        </p:txBody>
      </p:sp>
      <p:sp>
        <p:nvSpPr>
          <p:cNvPr id="67" name="Google Shape;67;p10"/>
          <p:cNvSpPr txBox="1">
            <a:spLocks noGrp="1"/>
          </p:cNvSpPr>
          <p:nvPr>
            <p:ph type="title"/>
          </p:nvPr>
        </p:nvSpPr>
        <p:spPr>
          <a:xfrm>
            <a:off x="720000" y="3589550"/>
            <a:ext cx="7704000" cy="101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800" b="1">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8.xml"/><Relationship Id="rId1" Type="http://schemas.openxmlformats.org/officeDocument/2006/relationships/slideLayout" Target="../slideLayouts/slideLayout3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535000"/>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Lexend Mega"/>
              <a:buNone/>
              <a:defRPr sz="3500" b="1">
                <a:solidFill>
                  <a:schemeClr val="dk1"/>
                </a:solidFill>
                <a:latin typeface="Lexend Mega"/>
                <a:ea typeface="Lexend Mega"/>
                <a:cs typeface="Lexend Mega"/>
                <a:sym typeface="Lexend Mega"/>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5100" y="1208000"/>
            <a:ext cx="7713900" cy="3400500"/>
          </a:xfrm>
          <a:prstGeom prst="rect">
            <a:avLst/>
          </a:prstGeom>
          <a:noFill/>
          <a:ln>
            <a:noFill/>
          </a:ln>
        </p:spPr>
        <p:txBody>
          <a:bodyPr spcFirstLastPara="1" wrap="square" lIns="91425" tIns="91425" rIns="77775" bIns="91425" anchor="t" anchorCtr="0">
            <a:noAutofit/>
          </a:bodyPr>
          <a:lstStyle>
            <a:lvl1pPr marL="457200" lvl="0"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1pPr>
            <a:lvl2pPr marL="914400" lvl="1"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marL="1371600" lvl="2"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marL="1828800" lvl="3"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marL="2286000" lvl="4"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marL="2743200" lvl="5"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marL="3200400" lvl="6"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marL="3657600" lvl="7" indent="-317500">
              <a:lnSpc>
                <a:spcPct val="100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marL="4114800" lvl="8" indent="-317500">
              <a:lnSpc>
                <a:spcPct val="100000"/>
              </a:lnSpc>
              <a:spcBef>
                <a:spcPts val="1600"/>
              </a:spcBef>
              <a:spcAft>
                <a:spcPts val="1600"/>
              </a:spcAft>
              <a:buClr>
                <a:schemeClr val="dk1"/>
              </a:buClr>
              <a:buSzPts val="1400"/>
              <a:buFont typeface="Open Sans"/>
              <a:buChar char="■"/>
              <a:defRPr>
                <a:solidFill>
                  <a:schemeClr val="dk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24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04"/>
        <p:cNvGrpSpPr/>
        <p:nvPr/>
      </p:nvGrpSpPr>
      <p:grpSpPr>
        <a:xfrm>
          <a:off x="0" y="0"/>
          <a:ext cx="0" cy="0"/>
          <a:chOff x="0" y="0"/>
          <a:chExt cx="0" cy="0"/>
        </a:xfrm>
      </p:grpSpPr>
      <p:sp>
        <p:nvSpPr>
          <p:cNvPr id="305" name="Google Shape;305;p3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06" name="Google Shape;306;p3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307" name="Google Shape;307;p38"/>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ctr" anchorCtr="0">
            <a:noAutofit/>
          </a:bodyPr>
          <a:lstStyle>
            <a:lvl1pPr lvl="0" algn="r">
              <a:buNone/>
              <a:defRPr sz="1300">
                <a:solidFill>
                  <a:srgbClr val="435D74"/>
                </a:solidFill>
                <a:latin typeface="Proxima Nova"/>
                <a:ea typeface="Proxima Nova"/>
                <a:cs typeface="Proxima Nova"/>
                <a:sym typeface="Proxima Nova"/>
              </a:defRPr>
            </a:lvl1pPr>
            <a:lvl2pPr lvl="1" algn="r">
              <a:buNone/>
              <a:defRPr sz="1300">
                <a:solidFill>
                  <a:srgbClr val="435D74"/>
                </a:solidFill>
                <a:latin typeface="Proxima Nova"/>
                <a:ea typeface="Proxima Nova"/>
                <a:cs typeface="Proxima Nova"/>
                <a:sym typeface="Proxima Nova"/>
              </a:defRPr>
            </a:lvl2pPr>
            <a:lvl3pPr lvl="2" algn="r">
              <a:buNone/>
              <a:defRPr sz="1300">
                <a:solidFill>
                  <a:srgbClr val="435D74"/>
                </a:solidFill>
                <a:latin typeface="Proxima Nova"/>
                <a:ea typeface="Proxima Nova"/>
                <a:cs typeface="Proxima Nova"/>
                <a:sym typeface="Proxima Nova"/>
              </a:defRPr>
            </a:lvl3pPr>
            <a:lvl4pPr lvl="3" algn="r">
              <a:buNone/>
              <a:defRPr sz="1300">
                <a:solidFill>
                  <a:srgbClr val="435D74"/>
                </a:solidFill>
                <a:latin typeface="Proxima Nova"/>
                <a:ea typeface="Proxima Nova"/>
                <a:cs typeface="Proxima Nova"/>
                <a:sym typeface="Proxima Nova"/>
              </a:defRPr>
            </a:lvl4pPr>
            <a:lvl5pPr lvl="4" algn="r">
              <a:buNone/>
              <a:defRPr sz="1300">
                <a:solidFill>
                  <a:srgbClr val="435D74"/>
                </a:solidFill>
                <a:latin typeface="Proxima Nova"/>
                <a:ea typeface="Proxima Nova"/>
                <a:cs typeface="Proxima Nova"/>
                <a:sym typeface="Proxima Nova"/>
              </a:defRPr>
            </a:lvl5pPr>
            <a:lvl6pPr lvl="5" algn="r">
              <a:buNone/>
              <a:defRPr sz="1300">
                <a:solidFill>
                  <a:srgbClr val="435D74"/>
                </a:solidFill>
                <a:latin typeface="Proxima Nova"/>
                <a:ea typeface="Proxima Nova"/>
                <a:cs typeface="Proxima Nova"/>
                <a:sym typeface="Proxima Nova"/>
              </a:defRPr>
            </a:lvl6pPr>
            <a:lvl7pPr lvl="6" algn="r">
              <a:buNone/>
              <a:defRPr sz="1300">
                <a:solidFill>
                  <a:srgbClr val="435D74"/>
                </a:solidFill>
                <a:latin typeface="Proxima Nova"/>
                <a:ea typeface="Proxima Nova"/>
                <a:cs typeface="Proxima Nova"/>
                <a:sym typeface="Proxima Nova"/>
              </a:defRPr>
            </a:lvl7pPr>
            <a:lvl8pPr lvl="7" algn="r">
              <a:buNone/>
              <a:defRPr sz="1300">
                <a:solidFill>
                  <a:srgbClr val="435D74"/>
                </a:solidFill>
                <a:latin typeface="Proxima Nova"/>
                <a:ea typeface="Proxima Nova"/>
                <a:cs typeface="Proxima Nova"/>
                <a:sym typeface="Proxima Nova"/>
              </a:defRPr>
            </a:lvl8pPr>
            <a:lvl9pPr lvl="8" algn="r">
              <a:buNone/>
              <a:defRPr sz="1300">
                <a:solidFill>
                  <a:srgbClr val="435D74"/>
                </a:solidFill>
                <a:latin typeface="Proxima Nova"/>
                <a:ea typeface="Proxima Nova"/>
                <a:cs typeface="Proxima Nova"/>
                <a:sym typeface="Proxima Nova"/>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84" r:id="rId1"/>
    <p:sldLayoutId id="2147483685"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8" Type="http://schemas.openxmlformats.org/officeDocument/2006/relationships/slide" Target="slide35.xml"/><Relationship Id="rId13" Type="http://schemas.openxmlformats.org/officeDocument/2006/relationships/slide" Target="slide42.xml"/><Relationship Id="rId3" Type="http://schemas.openxmlformats.org/officeDocument/2006/relationships/hyperlink" Target="http://bit.ly/2Tynxth" TargetMode="Externa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slide" Target="slide41.xml"/><Relationship Id="rId5" Type="http://schemas.openxmlformats.org/officeDocument/2006/relationships/hyperlink" Target="http://bit.ly/33VAFh3" TargetMode="External"/><Relationship Id="rId10" Type="http://schemas.openxmlformats.org/officeDocument/2006/relationships/slide" Target="slide38.xml"/><Relationship Id="rId4" Type="http://schemas.openxmlformats.org/officeDocument/2006/relationships/hyperlink" Target="http://bit.ly/30B07Gq" TargetMode="External"/><Relationship Id="rId9" Type="http://schemas.openxmlformats.org/officeDocument/2006/relationships/slide" Target="slide37.xml"/><Relationship Id="rId14" Type="http://schemas.openxmlformats.org/officeDocument/2006/relationships/slide" Target="slide48.xml"/></Relationships>
</file>

<file path=ppt/slides/_rels/slide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0.xml"/><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1.xml"/></Relationships>
</file>

<file path=ppt/slides/_rels/slide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4.xml"/><Relationship Id="rId1" Type="http://schemas.openxmlformats.org/officeDocument/2006/relationships/slideLayout" Target="../slideLayouts/slideLayout27.xml"/><Relationship Id="rId5" Type="http://schemas.openxmlformats.org/officeDocument/2006/relationships/image" Target="../media/image9.jpg"/><Relationship Id="rId4" Type="http://schemas.openxmlformats.org/officeDocument/2006/relationships/image" Target="../media/image8.jp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hyperlink" Target="https://docs.google.com/spreadsheets/d/1ImXEvApOoe2lwX9WMCOHYcOoOIM70NLLzTQwAryVP04/copy#gid=130696419" TargetMode="External"/><Relationship Id="rId2" Type="http://schemas.openxmlformats.org/officeDocument/2006/relationships/notesSlide" Target="../notesSlides/notesSlide30.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0.png"/></Relationships>
</file>

<file path=ppt/slides/_rels/slide31.xml.rels><?xml version="1.0" encoding="UTF-8" standalone="yes"?>
<Relationships xmlns="http://schemas.openxmlformats.org/package/2006/relationships"><Relationship Id="rId3" Type="http://schemas.openxmlformats.org/officeDocument/2006/relationships/hyperlink" Target="https://docs.google.com/spreadsheets/d/1ImXEvApOoe2lwX9WMCOHYcOoOIM70NLLzTQwAryVP04/copy" TargetMode="External"/><Relationship Id="rId2" Type="http://schemas.openxmlformats.org/officeDocument/2006/relationships/notesSlide" Target="../notesSlides/notesSlide31.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1.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2.xml"/></Relationships>
</file>

<file path=ppt/slides/_rels/slide36.xml.rels><?xml version="1.0" encoding="UTF-8" standalone="yes"?>
<Relationships xmlns="http://schemas.openxmlformats.org/package/2006/relationships"><Relationship Id="rId3" Type="http://schemas.openxmlformats.org/officeDocument/2006/relationships/hyperlink" Target="https://www.freepik.com/free-vector/vietnam-travel-infographic-set_2869563.htm#query=vietnamese%20macrovector&amp;position=6&amp;from_view=search/?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8" Type="http://schemas.openxmlformats.org/officeDocument/2006/relationships/hyperlink" Target="https://www.freepik.com/free-vector/flag-european-union_10604063.htm#&amp;position=16&amp;from_view=collections/?utm_source=slidesgo_template&amp;utm_medium=referral-link&amp;utm_campaign=sg_resources&amp;utm_content=freepik" TargetMode="External"/><Relationship Id="rId3" Type="http://schemas.openxmlformats.org/officeDocument/2006/relationships/hyperlink" Target="https://www.freepik.com/free-photo/lifestyle-night-city-with-young-woman_19123502.htm#&amp;position=3&amp;from_view=collections/?utm_source=slidesgo_template&amp;utm_medium=referral-link&amp;utm_campaign=sg_resources&amp;utm_content=freepik" TargetMode="External"/><Relationship Id="rId7" Type="http://schemas.openxmlformats.org/officeDocument/2006/relationships/hyperlink" Target="https://www.freepik.com/free-photo/portrait-beautiful-woman-night-city-lights_15855557.htm#&amp;position=4&amp;from_view=collections/?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24.xml"/><Relationship Id="rId6" Type="http://schemas.openxmlformats.org/officeDocument/2006/relationships/hyperlink" Target="https://www.freepik.com/free-photo/portrait-handsome-man-night-city-lights_15855572.htm#&amp;position=0&amp;from_view=collections/?utm_source=slidesgo_template&amp;utm_medium=referral-link&amp;utm_campaign=sg_resources&amp;utm_content=freepik" TargetMode="External"/><Relationship Id="rId5" Type="http://schemas.openxmlformats.org/officeDocument/2006/relationships/hyperlink" Target="https://www.freepik.com/free-photo/going-out-concept-with-girl-night_4344167.htm#&amp;position=1&amp;from_view=collections/?utm_source=slidesgo_template&amp;utm_medium=referral-link&amp;utm_campaign=sg_resources&amp;utm_content=freepik" TargetMode="External"/><Relationship Id="rId4" Type="http://schemas.openxmlformats.org/officeDocument/2006/relationships/hyperlink" Target="https://www.freepik.com/free-photo/family-lifestyle-night_20258910.htm#&amp;position=7&amp;from_view=collections/?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38.xml"/><Relationship Id="rId1" Type="http://schemas.openxmlformats.org/officeDocument/2006/relationships/slideLayout" Target="../slideLayouts/slideLayout38.xml"/><Relationship Id="rId6" Type="http://schemas.openxmlformats.org/officeDocument/2006/relationships/slide" Target="slide35.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3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40.xml.rels><?xml version="1.0" encoding="UTF-8" standalone="yes"?>
<Relationships xmlns="http://schemas.openxmlformats.org/package/2006/relationships"><Relationship Id="rId3" Type="http://schemas.openxmlformats.org/officeDocument/2006/relationships/hyperlink" Target="https://fonts.google.com/specimen/Lexend+Mega" TargetMode="External"/><Relationship Id="rId2" Type="http://schemas.openxmlformats.org/officeDocument/2006/relationships/notesSlide" Target="../notesSlides/notesSlide40.xml"/><Relationship Id="rId1" Type="http://schemas.openxmlformats.org/officeDocument/2006/relationships/slideLayout" Target="../slideLayouts/slideLayout38.xml"/><Relationship Id="rId4" Type="http://schemas.openxmlformats.org/officeDocument/2006/relationships/hyperlink" Target="https://fonts.google.com/specimen/Open+Sans" TargetMode="External"/></Relationships>
</file>

<file path=ppt/slides/_rels/slide4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6.gif"/><Relationship Id="rId2" Type="http://schemas.openxmlformats.org/officeDocument/2006/relationships/notesSlide" Target="../notesSlides/notesSlide41.xml"/><Relationship Id="rId1" Type="http://schemas.openxmlformats.org/officeDocument/2006/relationships/slideLayout" Target="../slideLayouts/slideLayout38.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4.gif"/><Relationship Id="rId4" Type="http://schemas.openxmlformats.org/officeDocument/2006/relationships/image" Target="../media/image12.gif"/><Relationship Id="rId9" Type="http://schemas.openxmlformats.org/officeDocument/2006/relationships/image" Target="../media/image13.gif"/></Relationships>
</file>

<file path=ppt/slides/_rels/slide4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2.xml"/><Relationship Id="rId1" Type="http://schemas.openxmlformats.org/officeDocument/2006/relationships/slideLayout" Target="../slideLayouts/slideLayout3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7.xml"/></Relationships>
</file>

<file path=ppt/slides/_rels/slide48.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8.xml"/><Relationship Id="rId1" Type="http://schemas.openxmlformats.org/officeDocument/2006/relationships/slideLayout" Target="../slideLayouts/slideLayout3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7.xml"/></Relationships>
</file>

<file path=ppt/slides/_rels/slide5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5.xml"/><Relationship Id="rId1" Type="http://schemas.openxmlformats.org/officeDocument/2006/relationships/slideLayout" Target="../slideLayouts/slideLayout37.xml"/><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16"/>
        <p:cNvGrpSpPr/>
        <p:nvPr/>
      </p:nvGrpSpPr>
      <p:grpSpPr>
        <a:xfrm>
          <a:off x="0" y="0"/>
          <a:ext cx="0" cy="0"/>
          <a:chOff x="0" y="0"/>
          <a:chExt cx="0" cy="0"/>
        </a:xfrm>
      </p:grpSpPr>
      <p:sp>
        <p:nvSpPr>
          <p:cNvPr id="317" name="Google Shape;317;p41"/>
          <p:cNvSpPr txBox="1">
            <a:spLocks noGrp="1"/>
          </p:cNvSpPr>
          <p:nvPr>
            <p:ph type="ctrTitle"/>
          </p:nvPr>
        </p:nvSpPr>
        <p:spPr>
          <a:xfrm>
            <a:off x="1029525" y="2401075"/>
            <a:ext cx="7084800" cy="148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300" dirty="0" smtClean="0">
                <a:solidFill>
                  <a:schemeClr val="dk1"/>
                </a:solidFill>
              </a:rPr>
              <a:t>VIETNAMESE</a:t>
            </a:r>
            <a:endParaRPr sz="3000" dirty="0">
              <a:solidFill>
                <a:schemeClr val="dk2"/>
              </a:solidFill>
            </a:endParaRPr>
          </a:p>
        </p:txBody>
      </p:sp>
      <p:sp>
        <p:nvSpPr>
          <p:cNvPr id="318" name="Google Shape;318;p41"/>
          <p:cNvSpPr txBox="1">
            <a:spLocks noGrp="1"/>
          </p:cNvSpPr>
          <p:nvPr>
            <p:ph type="subTitle" idx="1"/>
          </p:nvPr>
        </p:nvSpPr>
        <p:spPr>
          <a:xfrm>
            <a:off x="1029600" y="3930075"/>
            <a:ext cx="7084800" cy="363300"/>
          </a:xfrm>
          <a:prstGeom prst="rect">
            <a:avLst/>
          </a:prstGeom>
        </p:spPr>
        <p:txBody>
          <a:bodyPr spcFirstLastPara="1" wrap="square" lIns="91425" tIns="91425" rIns="77775" bIns="91425" anchor="ctr" anchorCtr="0">
            <a:noAutofit/>
          </a:bodyPr>
          <a:lstStyle/>
          <a:p>
            <a:pPr marL="0" lvl="0" indent="0" algn="ctr" rtl="0">
              <a:spcBef>
                <a:spcPts val="0"/>
              </a:spcBef>
              <a:spcAft>
                <a:spcPts val="0"/>
              </a:spcAft>
              <a:buNone/>
            </a:pPr>
            <a:r>
              <a:rPr lang="en">
                <a:solidFill>
                  <a:schemeClr val="dk1"/>
                </a:solidFill>
              </a:rPr>
              <a:t>Here is where your presentation begins</a:t>
            </a:r>
            <a:endParaRPr>
              <a:solidFill>
                <a:schemeClr val="dk1"/>
              </a:solidFill>
            </a:endParaRPr>
          </a:p>
        </p:txBody>
      </p:sp>
      <p:sp>
        <p:nvSpPr>
          <p:cNvPr id="319" name="Google Shape;319;p41"/>
          <p:cNvSpPr/>
          <p:nvPr/>
        </p:nvSpPr>
        <p:spPr>
          <a:xfrm>
            <a:off x="3790434" y="804346"/>
            <a:ext cx="1563132" cy="1486600"/>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42863"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1"/>
          <p:cNvSpPr txBox="1"/>
          <p:nvPr/>
        </p:nvSpPr>
        <p:spPr>
          <a:xfrm flipH="1">
            <a:off x="639025" y="237850"/>
            <a:ext cx="11742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Lexend Mega"/>
                <a:ea typeface="Lexend Mega"/>
                <a:cs typeface="Lexend Mega"/>
                <a:sym typeface="Lexend Mega"/>
              </a:rPr>
              <a:t>APRIL 30</a:t>
            </a:r>
            <a:endParaRPr sz="1200">
              <a:solidFill>
                <a:schemeClr val="dk1"/>
              </a:solidFill>
              <a:latin typeface="Lexend Mega"/>
              <a:ea typeface="Lexend Mega"/>
              <a:cs typeface="Lexend Mega"/>
              <a:sym typeface="Lexend Mega"/>
            </a:endParaRPr>
          </a:p>
        </p:txBody>
      </p:sp>
      <p:sp>
        <p:nvSpPr>
          <p:cNvPr id="321" name="Google Shape;321;p41"/>
          <p:cNvSpPr txBox="1"/>
          <p:nvPr/>
        </p:nvSpPr>
        <p:spPr>
          <a:xfrm>
            <a:off x="7800050" y="4608504"/>
            <a:ext cx="705000" cy="307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chemeClr val="dk1"/>
                </a:solidFill>
                <a:latin typeface="Lexend Mega"/>
                <a:ea typeface="Lexend Mega"/>
                <a:cs typeface="Lexend Mega"/>
                <a:sym typeface="Lexend Mega"/>
              </a:rPr>
              <a:t>2022</a:t>
            </a:r>
            <a:endParaRPr sz="1200">
              <a:solidFill>
                <a:schemeClr val="dk1"/>
              </a:solidFill>
              <a:latin typeface="Lexend Mega"/>
              <a:ea typeface="Lexend Mega"/>
              <a:cs typeface="Lexend Mega"/>
              <a:sym typeface="Lexend Mega"/>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61"/>
        <p:cNvGrpSpPr/>
        <p:nvPr/>
      </p:nvGrpSpPr>
      <p:grpSpPr>
        <a:xfrm>
          <a:off x="0" y="0"/>
          <a:ext cx="0" cy="0"/>
          <a:chOff x="0" y="0"/>
          <a:chExt cx="0" cy="0"/>
        </a:xfrm>
      </p:grpSpPr>
      <p:sp>
        <p:nvSpPr>
          <p:cNvPr id="462" name="Google Shape;462;p50"/>
          <p:cNvSpPr txBox="1">
            <a:spLocks noGrp="1"/>
          </p:cNvSpPr>
          <p:nvPr>
            <p:ph type="subTitle" idx="1"/>
          </p:nvPr>
        </p:nvSpPr>
        <p:spPr>
          <a:xfrm>
            <a:off x="2006000" y="1485919"/>
            <a:ext cx="2697600" cy="684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SOUTH VIETNAM</a:t>
            </a:r>
            <a:endParaRPr/>
          </a:p>
        </p:txBody>
      </p:sp>
      <p:sp>
        <p:nvSpPr>
          <p:cNvPr id="463" name="Google Shape;463;p50"/>
          <p:cNvSpPr txBox="1">
            <a:spLocks noGrp="1"/>
          </p:cNvSpPr>
          <p:nvPr>
            <p:ph type="subTitle" idx="2"/>
          </p:nvPr>
        </p:nvSpPr>
        <p:spPr>
          <a:xfrm>
            <a:off x="2006000" y="2170834"/>
            <a:ext cx="2697600" cy="5832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Venus is the second planet from the Sun</a:t>
            </a:r>
            <a:endParaRPr/>
          </a:p>
        </p:txBody>
      </p:sp>
      <p:sp>
        <p:nvSpPr>
          <p:cNvPr id="464" name="Google Shape;464;p50"/>
          <p:cNvSpPr txBox="1">
            <a:spLocks noGrp="1"/>
          </p:cNvSpPr>
          <p:nvPr>
            <p:ph type="subTitle" idx="3"/>
          </p:nvPr>
        </p:nvSpPr>
        <p:spPr>
          <a:xfrm>
            <a:off x="4806525" y="2170825"/>
            <a:ext cx="2323800" cy="583200"/>
          </a:xfrm>
          <a:prstGeom prst="rect">
            <a:avLst/>
          </a:prstGeom>
        </p:spPr>
        <p:txBody>
          <a:bodyPr spcFirstLastPara="1" wrap="square" lIns="91425" tIns="91425" rIns="77775" bIns="91425" anchor="t" anchorCtr="0">
            <a:noAutofit/>
          </a:bodyPr>
          <a:lstStyle/>
          <a:p>
            <a:pPr marL="0" lvl="0" indent="0" algn="r" rtl="0">
              <a:spcBef>
                <a:spcPts val="0"/>
              </a:spcBef>
              <a:spcAft>
                <a:spcPts val="0"/>
              </a:spcAft>
              <a:buNone/>
            </a:pPr>
            <a:r>
              <a:rPr lang="en"/>
              <a:t>Jupiter is the biggest planet of them all</a:t>
            </a:r>
            <a:endParaRPr/>
          </a:p>
        </p:txBody>
      </p:sp>
      <p:sp>
        <p:nvSpPr>
          <p:cNvPr id="465" name="Google Shape;465;p50"/>
          <p:cNvSpPr txBox="1">
            <a:spLocks noGrp="1"/>
          </p:cNvSpPr>
          <p:nvPr>
            <p:ph type="subTitle" idx="6"/>
          </p:nvPr>
        </p:nvSpPr>
        <p:spPr>
          <a:xfrm>
            <a:off x="2007825" y="3094954"/>
            <a:ext cx="2697600" cy="684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UNITED STATES</a:t>
            </a:r>
            <a:endParaRPr/>
          </a:p>
        </p:txBody>
      </p:sp>
      <p:sp>
        <p:nvSpPr>
          <p:cNvPr id="466" name="Google Shape;466;p50"/>
          <p:cNvSpPr txBox="1">
            <a:spLocks noGrp="1"/>
          </p:cNvSpPr>
          <p:nvPr>
            <p:ph type="subTitle" idx="4"/>
          </p:nvPr>
        </p:nvSpPr>
        <p:spPr>
          <a:xfrm>
            <a:off x="2007825" y="3779950"/>
            <a:ext cx="2697600" cy="5832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467" name="Google Shape;467;p50"/>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10</a:t>
            </a:fld>
            <a:endParaRPr/>
          </a:p>
        </p:txBody>
      </p:sp>
      <p:sp>
        <p:nvSpPr>
          <p:cNvPr id="468" name="Google Shape;468;p50"/>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CAPITALISM VS COMMUNISM</a:t>
            </a:r>
            <a:endParaRPr/>
          </a:p>
        </p:txBody>
      </p:sp>
      <p:sp>
        <p:nvSpPr>
          <p:cNvPr id="469" name="Google Shape;469;p50"/>
          <p:cNvSpPr txBox="1">
            <a:spLocks noGrp="1"/>
          </p:cNvSpPr>
          <p:nvPr>
            <p:ph type="subTitle" idx="5"/>
          </p:nvPr>
        </p:nvSpPr>
        <p:spPr>
          <a:xfrm>
            <a:off x="4808100" y="3779950"/>
            <a:ext cx="2323800" cy="583200"/>
          </a:xfrm>
          <a:prstGeom prst="rect">
            <a:avLst/>
          </a:prstGeom>
        </p:spPr>
        <p:txBody>
          <a:bodyPr spcFirstLastPara="1" wrap="square" lIns="91425" tIns="91425" rIns="77775" bIns="91425" anchor="t" anchorCtr="0">
            <a:noAutofit/>
          </a:bodyPr>
          <a:lstStyle/>
          <a:p>
            <a:pPr marL="0" lvl="0" indent="0" algn="r" rtl="0">
              <a:spcBef>
                <a:spcPts val="0"/>
              </a:spcBef>
              <a:spcAft>
                <a:spcPts val="0"/>
              </a:spcAft>
              <a:buNone/>
            </a:pPr>
            <a:r>
              <a:rPr lang="en"/>
              <a:t>Saturn is a gas giant and has several rings</a:t>
            </a:r>
            <a:endParaRPr/>
          </a:p>
        </p:txBody>
      </p:sp>
      <p:sp>
        <p:nvSpPr>
          <p:cNvPr id="470" name="Google Shape;470;p50"/>
          <p:cNvSpPr txBox="1">
            <a:spLocks noGrp="1"/>
          </p:cNvSpPr>
          <p:nvPr>
            <p:ph type="subTitle" idx="7"/>
          </p:nvPr>
        </p:nvSpPr>
        <p:spPr>
          <a:xfrm>
            <a:off x="4806525" y="1485900"/>
            <a:ext cx="2323800" cy="684900"/>
          </a:xfrm>
          <a:prstGeom prst="rect">
            <a:avLst/>
          </a:prstGeom>
        </p:spPr>
        <p:txBody>
          <a:bodyPr spcFirstLastPara="1" wrap="square" lIns="91425" tIns="91425" rIns="77775" bIns="91425" anchor="t" anchorCtr="0">
            <a:noAutofit/>
          </a:bodyPr>
          <a:lstStyle/>
          <a:p>
            <a:pPr marL="0" lvl="0" indent="0" algn="r" rtl="0">
              <a:spcBef>
                <a:spcPts val="0"/>
              </a:spcBef>
              <a:spcAft>
                <a:spcPts val="0"/>
              </a:spcAft>
              <a:buNone/>
            </a:pPr>
            <a:r>
              <a:rPr lang="en"/>
              <a:t>NORTH VIETNAM</a:t>
            </a:r>
            <a:endParaRPr/>
          </a:p>
        </p:txBody>
      </p:sp>
      <p:sp>
        <p:nvSpPr>
          <p:cNvPr id="471" name="Google Shape;471;p50"/>
          <p:cNvSpPr txBox="1">
            <a:spLocks noGrp="1"/>
          </p:cNvSpPr>
          <p:nvPr>
            <p:ph type="subTitle" idx="8"/>
          </p:nvPr>
        </p:nvSpPr>
        <p:spPr>
          <a:xfrm>
            <a:off x="4808080" y="3094950"/>
            <a:ext cx="2323800" cy="684900"/>
          </a:xfrm>
          <a:prstGeom prst="rect">
            <a:avLst/>
          </a:prstGeom>
        </p:spPr>
        <p:txBody>
          <a:bodyPr spcFirstLastPara="1" wrap="square" lIns="91425" tIns="91425" rIns="77775" bIns="91425" anchor="t" anchorCtr="0">
            <a:noAutofit/>
          </a:bodyPr>
          <a:lstStyle/>
          <a:p>
            <a:pPr marL="0" lvl="0" indent="0" algn="r" rtl="0">
              <a:spcBef>
                <a:spcPts val="0"/>
              </a:spcBef>
              <a:spcAft>
                <a:spcPts val="0"/>
              </a:spcAft>
              <a:buNone/>
            </a:pPr>
            <a:r>
              <a:rPr lang="en"/>
              <a:t>CHINA &amp; URSS</a:t>
            </a:r>
            <a:endParaRPr/>
          </a:p>
        </p:txBody>
      </p:sp>
      <p:cxnSp>
        <p:nvCxnSpPr>
          <p:cNvPr id="472" name="Google Shape;472;p50"/>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473" name="Google Shape;473;p50"/>
          <p:cNvSpPr/>
          <p:nvPr/>
        </p:nvSpPr>
        <p:spPr>
          <a:xfrm>
            <a:off x="700950" y="1550575"/>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0"/>
          <p:cNvSpPr/>
          <p:nvPr/>
        </p:nvSpPr>
        <p:spPr>
          <a:xfrm>
            <a:off x="700950" y="3156338"/>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0"/>
          <p:cNvSpPr/>
          <p:nvPr/>
        </p:nvSpPr>
        <p:spPr>
          <a:xfrm>
            <a:off x="7225688" y="1550575"/>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 name="Google Shape;476;p50"/>
          <p:cNvGrpSpPr/>
          <p:nvPr/>
        </p:nvGrpSpPr>
        <p:grpSpPr>
          <a:xfrm>
            <a:off x="7634945" y="1933965"/>
            <a:ext cx="385385" cy="437121"/>
            <a:chOff x="-54007925" y="3975575"/>
            <a:chExt cx="281200" cy="318950"/>
          </a:xfrm>
        </p:grpSpPr>
        <p:sp>
          <p:nvSpPr>
            <p:cNvPr id="477" name="Google Shape;477;p5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 name="Google Shape;481;p50"/>
          <p:cNvSpPr/>
          <p:nvPr/>
        </p:nvSpPr>
        <p:spPr>
          <a:xfrm>
            <a:off x="7227250" y="3156338"/>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 name="Google Shape;482;p50"/>
          <p:cNvGrpSpPr/>
          <p:nvPr/>
        </p:nvGrpSpPr>
        <p:grpSpPr>
          <a:xfrm flipH="1">
            <a:off x="1110204" y="1897020"/>
            <a:ext cx="385385" cy="436127"/>
            <a:chOff x="-51633225" y="3198925"/>
            <a:chExt cx="281200" cy="318225"/>
          </a:xfrm>
        </p:grpSpPr>
        <p:sp>
          <p:nvSpPr>
            <p:cNvPr id="483" name="Google Shape;483;p5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 name="Google Shape;490;p50"/>
          <p:cNvGrpSpPr/>
          <p:nvPr/>
        </p:nvGrpSpPr>
        <p:grpSpPr>
          <a:xfrm>
            <a:off x="1110194" y="3540224"/>
            <a:ext cx="385413" cy="436127"/>
            <a:chOff x="-54007925" y="3584850"/>
            <a:chExt cx="281200" cy="318225"/>
          </a:xfrm>
        </p:grpSpPr>
        <p:sp>
          <p:nvSpPr>
            <p:cNvPr id="491" name="Google Shape;491;p5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5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50"/>
          <p:cNvGrpSpPr/>
          <p:nvPr/>
        </p:nvGrpSpPr>
        <p:grpSpPr>
          <a:xfrm>
            <a:off x="7609705" y="3539737"/>
            <a:ext cx="438989" cy="437102"/>
            <a:chOff x="-55596550" y="3590175"/>
            <a:chExt cx="319800" cy="318425"/>
          </a:xfrm>
        </p:grpSpPr>
        <p:sp>
          <p:nvSpPr>
            <p:cNvPr id="498" name="Google Shape;498;p5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05"/>
        <p:cNvGrpSpPr/>
        <p:nvPr/>
      </p:nvGrpSpPr>
      <p:grpSpPr>
        <a:xfrm>
          <a:off x="0" y="0"/>
          <a:ext cx="0" cy="0"/>
          <a:chOff x="0" y="0"/>
          <a:chExt cx="0" cy="0"/>
        </a:xfrm>
      </p:grpSpPr>
      <p:sp>
        <p:nvSpPr>
          <p:cNvPr id="506" name="Google Shape;506;p51"/>
          <p:cNvSpPr txBox="1">
            <a:spLocks noGrp="1"/>
          </p:cNvSpPr>
          <p:nvPr>
            <p:ph type="subTitle" idx="7"/>
          </p:nvPr>
        </p:nvSpPr>
        <p:spPr>
          <a:xfrm>
            <a:off x="1593150" y="1360950"/>
            <a:ext cx="2866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GENEVA CONF.</a:t>
            </a:r>
            <a:endParaRPr/>
          </a:p>
        </p:txBody>
      </p:sp>
      <p:sp>
        <p:nvSpPr>
          <p:cNvPr id="507" name="Google Shape;507;p51"/>
          <p:cNvSpPr txBox="1">
            <a:spLocks noGrp="1"/>
          </p:cNvSpPr>
          <p:nvPr>
            <p:ph type="subTitle" idx="4"/>
          </p:nvPr>
        </p:nvSpPr>
        <p:spPr>
          <a:xfrm>
            <a:off x="1593150" y="4054700"/>
            <a:ext cx="2866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Earth is the planet with life</a:t>
            </a:r>
            <a:endParaRPr/>
          </a:p>
        </p:txBody>
      </p:sp>
      <p:sp>
        <p:nvSpPr>
          <p:cNvPr id="508" name="Google Shape;508;p51"/>
          <p:cNvSpPr txBox="1">
            <a:spLocks noGrp="1"/>
          </p:cNvSpPr>
          <p:nvPr>
            <p:ph type="subTitle" idx="5"/>
          </p:nvPr>
        </p:nvSpPr>
        <p:spPr>
          <a:xfrm flipH="1">
            <a:off x="5564657" y="2911126"/>
            <a:ext cx="2857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Saturn is the planet with rings</a:t>
            </a:r>
            <a:endParaRPr/>
          </a:p>
        </p:txBody>
      </p:sp>
      <p:sp>
        <p:nvSpPr>
          <p:cNvPr id="509" name="Google Shape;509;p51"/>
          <p:cNvSpPr txBox="1">
            <a:spLocks noGrp="1"/>
          </p:cNvSpPr>
          <p:nvPr>
            <p:ph type="subTitle" idx="1"/>
          </p:nvPr>
        </p:nvSpPr>
        <p:spPr>
          <a:xfrm>
            <a:off x="1593150" y="1739824"/>
            <a:ext cx="2866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Mercury is a small planet</a:t>
            </a:r>
            <a:endParaRPr/>
          </a:p>
        </p:txBody>
      </p:sp>
      <p:sp>
        <p:nvSpPr>
          <p:cNvPr id="510" name="Google Shape;510;p51"/>
          <p:cNvSpPr txBox="1">
            <a:spLocks noGrp="1"/>
          </p:cNvSpPr>
          <p:nvPr>
            <p:ph type="subTitle" idx="13"/>
          </p:nvPr>
        </p:nvSpPr>
        <p:spPr>
          <a:xfrm>
            <a:off x="1593150" y="3671402"/>
            <a:ext cx="2866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DOMINO </a:t>
            </a:r>
            <a:endParaRPr/>
          </a:p>
        </p:txBody>
      </p:sp>
      <p:sp>
        <p:nvSpPr>
          <p:cNvPr id="511" name="Google Shape;511;p51"/>
          <p:cNvSpPr txBox="1">
            <a:spLocks noGrp="1"/>
          </p:cNvSpPr>
          <p:nvPr>
            <p:ph type="subTitle" idx="8"/>
          </p:nvPr>
        </p:nvSpPr>
        <p:spPr>
          <a:xfrm>
            <a:off x="1593150" y="2527831"/>
            <a:ext cx="2866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VIET CONG </a:t>
            </a:r>
            <a:endParaRPr/>
          </a:p>
        </p:txBody>
      </p:sp>
      <p:sp>
        <p:nvSpPr>
          <p:cNvPr id="512" name="Google Shape;512;p51"/>
          <p:cNvSpPr txBox="1">
            <a:spLocks noGrp="1"/>
          </p:cNvSpPr>
          <p:nvPr>
            <p:ph type="subTitle" idx="9"/>
          </p:nvPr>
        </p:nvSpPr>
        <p:spPr>
          <a:xfrm flipH="1">
            <a:off x="5565730" y="1360950"/>
            <a:ext cx="2857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TONKIN</a:t>
            </a:r>
            <a:endParaRPr/>
          </a:p>
        </p:txBody>
      </p:sp>
      <p:sp>
        <p:nvSpPr>
          <p:cNvPr id="513" name="Google Shape;513;p51"/>
          <p:cNvSpPr txBox="1">
            <a:spLocks noGrp="1"/>
          </p:cNvSpPr>
          <p:nvPr>
            <p:ph type="subTitle" idx="2"/>
          </p:nvPr>
        </p:nvSpPr>
        <p:spPr>
          <a:xfrm>
            <a:off x="1593150" y="2911126"/>
            <a:ext cx="2866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Venus has high temperatures</a:t>
            </a:r>
            <a:endParaRPr/>
          </a:p>
        </p:txBody>
      </p:sp>
      <p:sp>
        <p:nvSpPr>
          <p:cNvPr id="514" name="Google Shape;514;p51"/>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11</a:t>
            </a:fld>
            <a:endParaRPr/>
          </a:p>
        </p:txBody>
      </p:sp>
      <p:sp>
        <p:nvSpPr>
          <p:cNvPr id="515" name="Google Shape;515;p51"/>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FACTS ABOUT THE WAR</a:t>
            </a:r>
            <a:endParaRPr/>
          </a:p>
        </p:txBody>
      </p:sp>
      <p:sp>
        <p:nvSpPr>
          <p:cNvPr id="516" name="Google Shape;516;p51"/>
          <p:cNvSpPr txBox="1">
            <a:spLocks noGrp="1"/>
          </p:cNvSpPr>
          <p:nvPr>
            <p:ph type="subTitle" idx="3"/>
          </p:nvPr>
        </p:nvSpPr>
        <p:spPr>
          <a:xfrm flipH="1">
            <a:off x="5571725" y="1739824"/>
            <a:ext cx="2857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Mars is actually a cold place</a:t>
            </a:r>
            <a:endParaRPr/>
          </a:p>
        </p:txBody>
      </p:sp>
      <p:sp>
        <p:nvSpPr>
          <p:cNvPr id="517" name="Google Shape;517;p51"/>
          <p:cNvSpPr txBox="1">
            <a:spLocks noGrp="1"/>
          </p:cNvSpPr>
          <p:nvPr>
            <p:ph type="subTitle" idx="6"/>
          </p:nvPr>
        </p:nvSpPr>
        <p:spPr>
          <a:xfrm flipH="1">
            <a:off x="5568731" y="4054700"/>
            <a:ext cx="2857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Neptune is far from the Sun</a:t>
            </a:r>
            <a:endParaRPr/>
          </a:p>
        </p:txBody>
      </p:sp>
      <p:sp>
        <p:nvSpPr>
          <p:cNvPr id="518" name="Google Shape;518;p51"/>
          <p:cNvSpPr txBox="1">
            <a:spLocks noGrp="1"/>
          </p:cNvSpPr>
          <p:nvPr>
            <p:ph type="subTitle" idx="14"/>
          </p:nvPr>
        </p:nvSpPr>
        <p:spPr>
          <a:xfrm flipH="1">
            <a:off x="5564660" y="2527831"/>
            <a:ext cx="2857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TET OFFENSIVE</a:t>
            </a:r>
            <a:endParaRPr/>
          </a:p>
        </p:txBody>
      </p:sp>
      <p:sp>
        <p:nvSpPr>
          <p:cNvPr id="519" name="Google Shape;519;p51"/>
          <p:cNvSpPr txBox="1">
            <a:spLocks noGrp="1"/>
          </p:cNvSpPr>
          <p:nvPr>
            <p:ph type="subTitle" idx="15"/>
          </p:nvPr>
        </p:nvSpPr>
        <p:spPr>
          <a:xfrm flipH="1">
            <a:off x="5562734" y="3671402"/>
            <a:ext cx="2857200" cy="4059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MY LAI ATTACK </a:t>
            </a:r>
            <a:endParaRPr/>
          </a:p>
        </p:txBody>
      </p:sp>
      <p:cxnSp>
        <p:nvCxnSpPr>
          <p:cNvPr id="520" name="Google Shape;520;p51"/>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521" name="Google Shape;521;p51"/>
          <p:cNvSpPr/>
          <p:nvPr/>
        </p:nvSpPr>
        <p:spPr>
          <a:xfrm>
            <a:off x="718275" y="1314125"/>
            <a:ext cx="878100" cy="8781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1"/>
          <p:cNvSpPr/>
          <p:nvPr/>
        </p:nvSpPr>
        <p:spPr>
          <a:xfrm>
            <a:off x="718275" y="2483225"/>
            <a:ext cx="878100" cy="8781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1"/>
          <p:cNvSpPr/>
          <p:nvPr/>
        </p:nvSpPr>
        <p:spPr>
          <a:xfrm>
            <a:off x="718275" y="3629813"/>
            <a:ext cx="878100" cy="8781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1"/>
          <p:cNvSpPr/>
          <p:nvPr/>
        </p:nvSpPr>
        <p:spPr>
          <a:xfrm flipH="1">
            <a:off x="4684625" y="1314125"/>
            <a:ext cx="878100" cy="8781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1"/>
          <p:cNvSpPr/>
          <p:nvPr/>
        </p:nvSpPr>
        <p:spPr>
          <a:xfrm flipH="1">
            <a:off x="4684625" y="2483225"/>
            <a:ext cx="878100" cy="8781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1"/>
          <p:cNvSpPr/>
          <p:nvPr/>
        </p:nvSpPr>
        <p:spPr>
          <a:xfrm flipH="1">
            <a:off x="4684625" y="3629813"/>
            <a:ext cx="878100" cy="8781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 name="Google Shape;527;p51"/>
          <p:cNvGrpSpPr/>
          <p:nvPr/>
        </p:nvGrpSpPr>
        <p:grpSpPr>
          <a:xfrm flipH="1">
            <a:off x="4959820" y="1574919"/>
            <a:ext cx="327710" cy="330986"/>
            <a:chOff x="-37804925" y="3953450"/>
            <a:chExt cx="315075" cy="318225"/>
          </a:xfrm>
        </p:grpSpPr>
        <p:sp>
          <p:nvSpPr>
            <p:cNvPr id="528" name="Google Shape;528;p51"/>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1"/>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1"/>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 name="Google Shape;531;p51"/>
          <p:cNvGrpSpPr/>
          <p:nvPr/>
        </p:nvGrpSpPr>
        <p:grpSpPr>
          <a:xfrm flipH="1">
            <a:off x="993456" y="2725592"/>
            <a:ext cx="327739" cy="370859"/>
            <a:chOff x="-51633225" y="3198925"/>
            <a:chExt cx="281200" cy="318225"/>
          </a:xfrm>
        </p:grpSpPr>
        <p:sp>
          <p:nvSpPr>
            <p:cNvPr id="532" name="Google Shape;532;p51"/>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1"/>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1"/>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1"/>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1"/>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1"/>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1"/>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 name="Google Shape;539;p51"/>
          <p:cNvGrpSpPr/>
          <p:nvPr/>
        </p:nvGrpSpPr>
        <p:grpSpPr>
          <a:xfrm>
            <a:off x="970498" y="3884328"/>
            <a:ext cx="373654" cy="369068"/>
            <a:chOff x="-41530375" y="3218800"/>
            <a:chExt cx="319800" cy="315875"/>
          </a:xfrm>
        </p:grpSpPr>
        <p:sp>
          <p:nvSpPr>
            <p:cNvPr id="540" name="Google Shape;540;p51"/>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1"/>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 name="Google Shape;542;p51"/>
          <p:cNvGrpSpPr/>
          <p:nvPr/>
        </p:nvGrpSpPr>
        <p:grpSpPr>
          <a:xfrm>
            <a:off x="980424" y="1564666"/>
            <a:ext cx="353802" cy="351497"/>
            <a:chOff x="580725" y="3617925"/>
            <a:chExt cx="299325" cy="297375"/>
          </a:xfrm>
        </p:grpSpPr>
        <p:sp>
          <p:nvSpPr>
            <p:cNvPr id="543" name="Google Shape;543;p51"/>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1"/>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1"/>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1"/>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1"/>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 name="Google Shape;548;p51"/>
          <p:cNvGrpSpPr/>
          <p:nvPr/>
        </p:nvGrpSpPr>
        <p:grpSpPr>
          <a:xfrm flipH="1">
            <a:off x="4959805" y="2736710"/>
            <a:ext cx="327739" cy="348631"/>
            <a:chOff x="5364750" y="3235150"/>
            <a:chExt cx="277275" cy="294950"/>
          </a:xfrm>
        </p:grpSpPr>
        <p:sp>
          <p:nvSpPr>
            <p:cNvPr id="549" name="Google Shape;549;p51"/>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1"/>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1"/>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1"/>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1"/>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1"/>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1"/>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1"/>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 name="Google Shape;557;p51"/>
          <p:cNvGrpSpPr/>
          <p:nvPr/>
        </p:nvGrpSpPr>
        <p:grpSpPr>
          <a:xfrm flipH="1">
            <a:off x="4959820" y="3907174"/>
            <a:ext cx="327711" cy="323377"/>
            <a:chOff x="-25445525" y="3175900"/>
            <a:chExt cx="267825" cy="296350"/>
          </a:xfrm>
        </p:grpSpPr>
        <p:sp>
          <p:nvSpPr>
            <p:cNvPr id="558" name="Google Shape;558;p51"/>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1"/>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1"/>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64"/>
        <p:cNvGrpSpPr/>
        <p:nvPr/>
      </p:nvGrpSpPr>
      <p:grpSpPr>
        <a:xfrm>
          <a:off x="0" y="0"/>
          <a:ext cx="0" cy="0"/>
          <a:chOff x="0" y="0"/>
          <a:chExt cx="0" cy="0"/>
        </a:xfrm>
      </p:grpSpPr>
      <p:sp>
        <p:nvSpPr>
          <p:cNvPr id="565" name="Google Shape;565;p52"/>
          <p:cNvSpPr txBox="1">
            <a:spLocks noGrp="1"/>
          </p:cNvSpPr>
          <p:nvPr>
            <p:ph type="subTitle" idx="3"/>
          </p:nvPr>
        </p:nvSpPr>
        <p:spPr>
          <a:xfrm>
            <a:off x="3019308" y="3071888"/>
            <a:ext cx="3882300" cy="546000"/>
          </a:xfrm>
          <a:prstGeom prst="rect">
            <a:avLst/>
          </a:prstGeom>
        </p:spPr>
        <p:txBody>
          <a:bodyPr spcFirstLastPara="1" wrap="square" lIns="91425" tIns="91425" rIns="77775" bIns="91425" anchor="t" anchorCtr="0">
            <a:noAutofit/>
          </a:bodyPr>
          <a:lstStyle/>
          <a:p>
            <a:pPr marL="0" lvl="0" indent="0" algn="r" rtl="0">
              <a:spcBef>
                <a:spcPts val="0"/>
              </a:spcBef>
              <a:spcAft>
                <a:spcPts val="0"/>
              </a:spcAft>
              <a:buNone/>
            </a:pPr>
            <a:r>
              <a:rPr lang="en"/>
              <a:t>“Despite being red, Mars is actually a cold place. It’s a planet full of iron oxide dust”</a:t>
            </a:r>
            <a:endParaRPr/>
          </a:p>
          <a:p>
            <a:pPr marL="0" lvl="0" indent="0" algn="r" rtl="0">
              <a:spcBef>
                <a:spcPts val="0"/>
              </a:spcBef>
              <a:spcAft>
                <a:spcPts val="0"/>
              </a:spcAft>
              <a:buNone/>
            </a:pPr>
            <a:endParaRPr/>
          </a:p>
        </p:txBody>
      </p:sp>
      <p:sp>
        <p:nvSpPr>
          <p:cNvPr id="566" name="Google Shape;566;p52"/>
          <p:cNvSpPr txBox="1">
            <a:spLocks noGrp="1"/>
          </p:cNvSpPr>
          <p:nvPr>
            <p:ph type="subTitle" idx="2"/>
          </p:nvPr>
        </p:nvSpPr>
        <p:spPr>
          <a:xfrm>
            <a:off x="2254525" y="1386613"/>
            <a:ext cx="3882300" cy="5460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“Mercury is the closest planet to the Sun and it’s also the smallest of them all”</a:t>
            </a:r>
            <a:endParaRPr/>
          </a:p>
        </p:txBody>
      </p:sp>
      <p:sp>
        <p:nvSpPr>
          <p:cNvPr id="567" name="Google Shape;567;p52"/>
          <p:cNvSpPr txBox="1">
            <a:spLocks noGrp="1"/>
          </p:cNvSpPr>
          <p:nvPr>
            <p:ph type="subTitle" idx="1"/>
          </p:nvPr>
        </p:nvSpPr>
        <p:spPr>
          <a:xfrm>
            <a:off x="2254525" y="1959100"/>
            <a:ext cx="3882300" cy="4626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MAO N, 83 YEARS OLD </a:t>
            </a:r>
            <a:endParaRPr/>
          </a:p>
        </p:txBody>
      </p:sp>
      <p:sp>
        <p:nvSpPr>
          <p:cNvPr id="568" name="Google Shape;568;p52"/>
          <p:cNvSpPr txBox="1">
            <a:spLocks noGrp="1"/>
          </p:cNvSpPr>
          <p:nvPr>
            <p:ph type="subTitle" idx="4"/>
          </p:nvPr>
        </p:nvSpPr>
        <p:spPr>
          <a:xfrm>
            <a:off x="3019300" y="3644695"/>
            <a:ext cx="3882300" cy="466200"/>
          </a:xfrm>
          <a:prstGeom prst="rect">
            <a:avLst/>
          </a:prstGeom>
        </p:spPr>
        <p:txBody>
          <a:bodyPr spcFirstLastPara="1" wrap="square" lIns="91425" tIns="91425" rIns="77775" bIns="91425" anchor="t" anchorCtr="0">
            <a:noAutofit/>
          </a:bodyPr>
          <a:lstStyle/>
          <a:p>
            <a:pPr marL="0" lvl="0" indent="0" algn="r" rtl="0">
              <a:spcBef>
                <a:spcPts val="0"/>
              </a:spcBef>
              <a:spcAft>
                <a:spcPts val="0"/>
              </a:spcAft>
              <a:buClr>
                <a:schemeClr val="accent4"/>
              </a:buClr>
              <a:buSzPts val="1100"/>
              <a:buFont typeface="Arial"/>
              <a:buNone/>
            </a:pPr>
            <a:r>
              <a:rPr lang="en"/>
              <a:t>THI T, 79 YEARS OLD</a:t>
            </a:r>
            <a:endParaRPr/>
          </a:p>
        </p:txBody>
      </p:sp>
      <p:sp>
        <p:nvSpPr>
          <p:cNvPr id="569" name="Google Shape;569;p52"/>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12</a:t>
            </a:fld>
            <a:endParaRPr/>
          </a:p>
        </p:txBody>
      </p:sp>
      <p:sp>
        <p:nvSpPr>
          <p:cNvPr id="570" name="Google Shape;570;p52"/>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TESTIMONIALS</a:t>
            </a:r>
            <a:endParaRPr/>
          </a:p>
        </p:txBody>
      </p:sp>
      <p:cxnSp>
        <p:nvCxnSpPr>
          <p:cNvPr id="571" name="Google Shape;571;p52"/>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572" name="Google Shape;572;p52"/>
          <p:cNvSpPr/>
          <p:nvPr/>
        </p:nvSpPr>
        <p:spPr>
          <a:xfrm>
            <a:off x="918475" y="1497500"/>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 name="Google Shape;573;p52"/>
          <p:cNvGrpSpPr/>
          <p:nvPr/>
        </p:nvGrpSpPr>
        <p:grpSpPr>
          <a:xfrm>
            <a:off x="1322529" y="1855346"/>
            <a:ext cx="395807" cy="488210"/>
            <a:chOff x="3330525" y="4399275"/>
            <a:chExt cx="390650" cy="481850"/>
          </a:xfrm>
        </p:grpSpPr>
        <p:sp>
          <p:nvSpPr>
            <p:cNvPr id="574" name="Google Shape;574;p52"/>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 name="Google Shape;575;p52"/>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6" name="Google Shape;576;p52"/>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7" name="Google Shape;577;p52"/>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 name="Google Shape;578;p52"/>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9" name="Google Shape;579;p52"/>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0" name="Google Shape;580;p52"/>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81" name="Google Shape;581;p52"/>
          <p:cNvSpPr/>
          <p:nvPr/>
        </p:nvSpPr>
        <p:spPr>
          <a:xfrm>
            <a:off x="7015650" y="3191050"/>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 name="Google Shape;582;p52"/>
          <p:cNvGrpSpPr/>
          <p:nvPr/>
        </p:nvGrpSpPr>
        <p:grpSpPr>
          <a:xfrm>
            <a:off x="7435375" y="3548909"/>
            <a:ext cx="364448" cy="488185"/>
            <a:chOff x="3938800" y="4399275"/>
            <a:chExt cx="359700" cy="481825"/>
          </a:xfrm>
        </p:grpSpPr>
        <p:sp>
          <p:nvSpPr>
            <p:cNvPr id="583" name="Google Shape;583;p52"/>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4" name="Google Shape;584;p52"/>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5" name="Google Shape;585;p52"/>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6" name="Google Shape;586;p52"/>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7" name="Google Shape;587;p52"/>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88" name="Google Shape;588;p52"/>
          <p:cNvSpPr txBox="1"/>
          <p:nvPr/>
        </p:nvSpPr>
        <p:spPr>
          <a:xfrm>
            <a:off x="2254525" y="2379300"/>
            <a:ext cx="3882300" cy="38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dk2"/>
                </a:solidFill>
                <a:latin typeface="Lexend Mega"/>
                <a:ea typeface="Lexend Mega"/>
                <a:cs typeface="Lexend Mega"/>
                <a:sym typeface="Lexend Mega"/>
              </a:rPr>
              <a:t>EX-WAR SOLDIER</a:t>
            </a:r>
            <a:endParaRPr sz="900">
              <a:solidFill>
                <a:schemeClr val="dk2"/>
              </a:solidFill>
              <a:latin typeface="Open Sans"/>
              <a:ea typeface="Open Sans"/>
              <a:cs typeface="Open Sans"/>
              <a:sym typeface="Open Sans"/>
            </a:endParaRPr>
          </a:p>
        </p:txBody>
      </p:sp>
      <p:sp>
        <p:nvSpPr>
          <p:cNvPr id="589" name="Google Shape;589;p52"/>
          <p:cNvSpPr txBox="1"/>
          <p:nvPr/>
        </p:nvSpPr>
        <p:spPr>
          <a:xfrm>
            <a:off x="3019300" y="4086000"/>
            <a:ext cx="3882300" cy="400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b="1">
                <a:solidFill>
                  <a:schemeClr val="dk2"/>
                </a:solidFill>
                <a:latin typeface="Lexend Mega"/>
                <a:ea typeface="Lexend Mega"/>
                <a:cs typeface="Lexend Mega"/>
                <a:sym typeface="Lexend Mega"/>
              </a:rPr>
              <a:t>SOLDIER’S WIDOW</a:t>
            </a:r>
            <a:endParaRPr>
              <a:solidFill>
                <a:schemeClr val="dk2"/>
              </a:solidFill>
              <a:latin typeface="Open Sans"/>
              <a:ea typeface="Open Sans"/>
              <a:cs typeface="Open Sans"/>
              <a:sym typeface="Open Sans"/>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93"/>
        <p:cNvGrpSpPr/>
        <p:nvPr/>
      </p:nvGrpSpPr>
      <p:grpSpPr>
        <a:xfrm>
          <a:off x="0" y="0"/>
          <a:ext cx="0" cy="0"/>
          <a:chOff x="0" y="0"/>
          <a:chExt cx="0" cy="0"/>
        </a:xfrm>
      </p:grpSpPr>
      <p:sp>
        <p:nvSpPr>
          <p:cNvPr id="594" name="Google Shape;594;p53"/>
          <p:cNvSpPr txBox="1">
            <a:spLocks noGrp="1"/>
          </p:cNvSpPr>
          <p:nvPr>
            <p:ph type="title"/>
          </p:nvPr>
        </p:nvSpPr>
        <p:spPr>
          <a:xfrm>
            <a:off x="715100" y="1300650"/>
            <a:ext cx="7708800" cy="254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AWESOME WORDS</a:t>
            </a:r>
            <a:endParaRPr/>
          </a:p>
        </p:txBody>
      </p:sp>
      <p:sp>
        <p:nvSpPr>
          <p:cNvPr id="595" name="Google Shape;595;p53"/>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13</a:t>
            </a:fld>
            <a:endParaRPr/>
          </a:p>
        </p:txBody>
      </p:sp>
      <p:sp>
        <p:nvSpPr>
          <p:cNvPr id="596" name="Google Shape;596;p53"/>
          <p:cNvSpPr/>
          <p:nvPr/>
        </p:nvSpPr>
        <p:spPr>
          <a:xfrm>
            <a:off x="984373" y="2958001"/>
            <a:ext cx="483504" cy="459831"/>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3"/>
          <p:cNvSpPr/>
          <p:nvPr/>
        </p:nvSpPr>
        <p:spPr>
          <a:xfrm>
            <a:off x="7688448" y="2958001"/>
            <a:ext cx="483504" cy="459831"/>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3"/>
          <p:cNvSpPr txBox="1"/>
          <p:nvPr/>
        </p:nvSpPr>
        <p:spPr>
          <a:xfrm flipH="1">
            <a:off x="639025" y="237850"/>
            <a:ext cx="11742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Lexend Mega"/>
                <a:ea typeface="Lexend Mega"/>
                <a:cs typeface="Lexend Mega"/>
                <a:sym typeface="Lexend Mega"/>
              </a:rPr>
              <a:t>APRIL 30</a:t>
            </a:r>
            <a:endParaRPr sz="1200">
              <a:solidFill>
                <a:schemeClr val="dk1"/>
              </a:solidFill>
              <a:latin typeface="Lexend Mega"/>
              <a:ea typeface="Lexend Mega"/>
              <a:cs typeface="Lexend Mega"/>
              <a:sym typeface="Lexend Mega"/>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02"/>
        <p:cNvGrpSpPr/>
        <p:nvPr/>
      </p:nvGrpSpPr>
      <p:grpSpPr>
        <a:xfrm>
          <a:off x="0" y="0"/>
          <a:ext cx="0" cy="0"/>
          <a:chOff x="0" y="0"/>
          <a:chExt cx="0" cy="0"/>
        </a:xfrm>
      </p:grpSpPr>
      <p:sp>
        <p:nvSpPr>
          <p:cNvPr id="603" name="Google Shape;603;p54"/>
          <p:cNvSpPr txBox="1">
            <a:spLocks noGrp="1"/>
          </p:cNvSpPr>
          <p:nvPr>
            <p:ph type="subTitle" idx="1"/>
          </p:nvPr>
        </p:nvSpPr>
        <p:spPr>
          <a:xfrm>
            <a:off x="1458150" y="1080938"/>
            <a:ext cx="6227700" cy="22290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604" name="Google Shape;604;p54"/>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14</a:t>
            </a:fld>
            <a:endParaRPr/>
          </a:p>
        </p:txBody>
      </p:sp>
      <p:sp>
        <p:nvSpPr>
          <p:cNvPr id="605" name="Google Shape;605;p54"/>
          <p:cNvSpPr txBox="1">
            <a:spLocks noGrp="1"/>
          </p:cNvSpPr>
          <p:nvPr>
            <p:ph type="title"/>
          </p:nvPr>
        </p:nvSpPr>
        <p:spPr>
          <a:xfrm>
            <a:off x="1788000" y="3530663"/>
            <a:ext cx="5568000" cy="53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—SOMEONE FAMOUS</a:t>
            </a:r>
            <a:endParaRPr/>
          </a:p>
        </p:txBody>
      </p:sp>
      <p:grpSp>
        <p:nvGrpSpPr>
          <p:cNvPr id="606" name="Google Shape;606;p54"/>
          <p:cNvGrpSpPr/>
          <p:nvPr/>
        </p:nvGrpSpPr>
        <p:grpSpPr>
          <a:xfrm>
            <a:off x="1819302" y="3643021"/>
            <a:ext cx="5505397" cy="307182"/>
            <a:chOff x="1819302" y="3643021"/>
            <a:chExt cx="5505397" cy="307182"/>
          </a:xfrm>
        </p:grpSpPr>
        <p:sp>
          <p:nvSpPr>
            <p:cNvPr id="607" name="Google Shape;607;p54"/>
            <p:cNvSpPr/>
            <p:nvPr/>
          </p:nvSpPr>
          <p:spPr>
            <a:xfrm>
              <a:off x="7001702" y="3643021"/>
              <a:ext cx="322997" cy="307182"/>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4"/>
            <p:cNvSpPr/>
            <p:nvPr/>
          </p:nvSpPr>
          <p:spPr>
            <a:xfrm>
              <a:off x="1819302" y="3643021"/>
              <a:ext cx="322997" cy="307182"/>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12"/>
        <p:cNvGrpSpPr/>
        <p:nvPr/>
      </p:nvGrpSpPr>
      <p:grpSpPr>
        <a:xfrm>
          <a:off x="0" y="0"/>
          <a:ext cx="0" cy="0"/>
          <a:chOff x="0" y="0"/>
          <a:chExt cx="0" cy="0"/>
        </a:xfrm>
      </p:grpSpPr>
      <p:sp>
        <p:nvSpPr>
          <p:cNvPr id="613" name="Google Shape;613;p55"/>
          <p:cNvSpPr txBox="1">
            <a:spLocks noGrp="1"/>
          </p:cNvSpPr>
          <p:nvPr>
            <p:ph type="title"/>
          </p:nvPr>
        </p:nvSpPr>
        <p:spPr>
          <a:xfrm>
            <a:off x="715100" y="2595442"/>
            <a:ext cx="6520200" cy="919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WAR PERIOD</a:t>
            </a:r>
            <a:endParaRPr/>
          </a:p>
        </p:txBody>
      </p:sp>
      <p:sp>
        <p:nvSpPr>
          <p:cNvPr id="614" name="Google Shape;614;p55"/>
          <p:cNvSpPr txBox="1">
            <a:spLocks noGrp="1"/>
          </p:cNvSpPr>
          <p:nvPr>
            <p:ph type="title" idx="2"/>
          </p:nvPr>
        </p:nvSpPr>
        <p:spPr>
          <a:xfrm>
            <a:off x="715100" y="876294"/>
            <a:ext cx="3150900" cy="1639200"/>
          </a:xfrm>
          <a:prstGeom prst="rect">
            <a:avLst/>
          </a:prstGeom>
        </p:spPr>
        <p:txBody>
          <a:bodyPr spcFirstLastPara="1" wrap="square" lIns="0" tIns="91425" rIns="91425" bIns="91425" anchor="t" anchorCtr="0">
            <a:noAutofit/>
          </a:bodyPr>
          <a:lstStyle/>
          <a:p>
            <a:pPr marL="0" lvl="0" indent="0" algn="l" rtl="0">
              <a:spcBef>
                <a:spcPts val="0"/>
              </a:spcBef>
              <a:spcAft>
                <a:spcPts val="0"/>
              </a:spcAft>
              <a:buNone/>
            </a:pPr>
            <a:r>
              <a:rPr lang="en"/>
              <a:t>02</a:t>
            </a:r>
            <a:endParaRPr/>
          </a:p>
        </p:txBody>
      </p:sp>
      <p:sp>
        <p:nvSpPr>
          <p:cNvPr id="615" name="Google Shape;615;p55"/>
          <p:cNvSpPr txBox="1">
            <a:spLocks noGrp="1"/>
          </p:cNvSpPr>
          <p:nvPr>
            <p:ph type="subTitle" idx="1"/>
          </p:nvPr>
        </p:nvSpPr>
        <p:spPr>
          <a:xfrm>
            <a:off x="715100" y="3608937"/>
            <a:ext cx="4360200" cy="4527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616" name="Google Shape;616;p55"/>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15</a:t>
            </a:fld>
            <a:endParaRPr/>
          </a:p>
        </p:txBody>
      </p:sp>
      <p:sp>
        <p:nvSpPr>
          <p:cNvPr id="617" name="Google Shape;617;p55"/>
          <p:cNvSpPr/>
          <p:nvPr/>
        </p:nvSpPr>
        <p:spPr>
          <a:xfrm>
            <a:off x="6680102" y="2852505"/>
            <a:ext cx="425929" cy="405075"/>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5"/>
          <p:cNvSpPr txBox="1"/>
          <p:nvPr/>
        </p:nvSpPr>
        <p:spPr>
          <a:xfrm flipH="1">
            <a:off x="639025" y="237850"/>
            <a:ext cx="11742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Lexend Mega"/>
                <a:ea typeface="Lexend Mega"/>
                <a:cs typeface="Lexend Mega"/>
                <a:sym typeface="Lexend Mega"/>
              </a:rPr>
              <a:t>APRIL 30</a:t>
            </a:r>
            <a:endParaRPr sz="1200">
              <a:solidFill>
                <a:schemeClr val="dk1"/>
              </a:solidFill>
              <a:latin typeface="Lexend Mega"/>
              <a:ea typeface="Lexend Mega"/>
              <a:cs typeface="Lexend Mega"/>
              <a:sym typeface="Lexend Mega"/>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22"/>
        <p:cNvGrpSpPr/>
        <p:nvPr/>
      </p:nvGrpSpPr>
      <p:grpSpPr>
        <a:xfrm>
          <a:off x="0" y="0"/>
          <a:ext cx="0" cy="0"/>
          <a:chOff x="0" y="0"/>
          <a:chExt cx="0" cy="0"/>
        </a:xfrm>
      </p:grpSpPr>
      <p:sp>
        <p:nvSpPr>
          <p:cNvPr id="623" name="Google Shape;623;p56"/>
          <p:cNvSpPr txBox="1">
            <a:spLocks noGrp="1"/>
          </p:cNvSpPr>
          <p:nvPr>
            <p:ph type="title"/>
          </p:nvPr>
        </p:nvSpPr>
        <p:spPr>
          <a:xfrm>
            <a:off x="715100" y="965291"/>
            <a:ext cx="3651900" cy="185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ALWAYS REINFORCES THE CONCEPT</a:t>
            </a:r>
            <a:endParaRPr/>
          </a:p>
        </p:txBody>
      </p:sp>
      <p:sp>
        <p:nvSpPr>
          <p:cNvPr id="624" name="Google Shape;624;p56"/>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16</a:t>
            </a:fld>
            <a:endParaRPr/>
          </a:p>
        </p:txBody>
      </p:sp>
      <p:pic>
        <p:nvPicPr>
          <p:cNvPr id="625" name="Google Shape;625;p56"/>
          <p:cNvPicPr preferRelativeResize="0"/>
          <p:nvPr/>
        </p:nvPicPr>
        <p:blipFill rotWithShape="1">
          <a:blip r:embed="rId3">
            <a:alphaModFix/>
          </a:blip>
          <a:srcRect l="12376" r="20974"/>
          <a:stretch/>
        </p:blipFill>
        <p:spPr>
          <a:xfrm>
            <a:off x="4578600" y="685350"/>
            <a:ext cx="3772800" cy="3772800"/>
          </a:xfrm>
          <a:prstGeom prst="diamond">
            <a:avLst/>
          </a:prstGeom>
          <a:noFill/>
          <a:ln w="19050" cap="flat" cmpd="sng">
            <a:solidFill>
              <a:schemeClr val="dk1"/>
            </a:solidFill>
            <a:prstDash val="solid"/>
            <a:round/>
            <a:headEnd type="none" w="sm" len="sm"/>
            <a:tailEnd type="none" w="sm" len="sm"/>
          </a:ln>
        </p:spPr>
      </p:pic>
      <p:sp>
        <p:nvSpPr>
          <p:cNvPr id="626" name="Google Shape;626;p56"/>
          <p:cNvSpPr txBox="1">
            <a:spLocks noGrp="1"/>
          </p:cNvSpPr>
          <p:nvPr>
            <p:ph type="subTitle" idx="1"/>
          </p:nvPr>
        </p:nvSpPr>
        <p:spPr>
          <a:xfrm>
            <a:off x="878900" y="2907109"/>
            <a:ext cx="3324300" cy="1271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Images reveal large amounts of data, so remember: use an image instead of a long text. Your audience will appreciate it</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30"/>
        <p:cNvGrpSpPr/>
        <p:nvPr/>
      </p:nvGrpSpPr>
      <p:grpSpPr>
        <a:xfrm>
          <a:off x="0" y="0"/>
          <a:ext cx="0" cy="0"/>
          <a:chOff x="0" y="0"/>
          <a:chExt cx="0" cy="0"/>
        </a:xfrm>
      </p:grpSpPr>
      <p:sp>
        <p:nvSpPr>
          <p:cNvPr id="631" name="Google Shape;631;p57"/>
          <p:cNvSpPr txBox="1">
            <a:spLocks noGrp="1"/>
          </p:cNvSpPr>
          <p:nvPr>
            <p:ph type="title"/>
          </p:nvPr>
        </p:nvSpPr>
        <p:spPr>
          <a:xfrm>
            <a:off x="720000" y="3589550"/>
            <a:ext cx="7704000" cy="101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A PICTURE IS WORTH A THOUSAND WORDS</a:t>
            </a:r>
            <a:endParaRPr>
              <a:solidFill>
                <a:schemeClr val="dk1"/>
              </a:solidFill>
            </a:endParaRPr>
          </a:p>
        </p:txBody>
      </p:sp>
      <p:sp>
        <p:nvSpPr>
          <p:cNvPr id="632" name="Google Shape;632;p57"/>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17</a:t>
            </a:fld>
            <a:endParaRPr/>
          </a:p>
        </p:txBody>
      </p:sp>
      <p:cxnSp>
        <p:nvCxnSpPr>
          <p:cNvPr id="633" name="Google Shape;633;p57"/>
          <p:cNvCxnSpPr/>
          <p:nvPr/>
        </p:nvCxnSpPr>
        <p:spPr>
          <a:xfrm rot="10800000">
            <a:off x="718275" y="4762104"/>
            <a:ext cx="7195500" cy="0"/>
          </a:xfrm>
          <a:prstGeom prst="straightConnector1">
            <a:avLst/>
          </a:prstGeom>
          <a:noFill/>
          <a:ln w="19050" cap="flat" cmpd="sng">
            <a:solidFill>
              <a:schemeClr val="dk1"/>
            </a:solidFill>
            <a:prstDash val="solid"/>
            <a:round/>
            <a:headEnd type="none" w="med" len="med"/>
            <a:tailEnd type="none" w="med" len="med"/>
          </a:ln>
        </p:spPr>
      </p:cxnSp>
      <p:cxnSp>
        <p:nvCxnSpPr>
          <p:cNvPr id="634" name="Google Shape;634;p57"/>
          <p:cNvCxnSpPr/>
          <p:nvPr/>
        </p:nvCxnSpPr>
        <p:spPr>
          <a:xfrm>
            <a:off x="1813225" y="391450"/>
            <a:ext cx="6609300" cy="0"/>
          </a:xfrm>
          <a:prstGeom prst="straightConnector1">
            <a:avLst/>
          </a:prstGeom>
          <a:noFill/>
          <a:ln w="19050" cap="flat" cmpd="sng">
            <a:solidFill>
              <a:schemeClr val="dk1"/>
            </a:solidFill>
            <a:prstDash val="solid"/>
            <a:round/>
            <a:headEnd type="none" w="med" len="med"/>
            <a:tailEnd type="none" w="med" len="med"/>
          </a:ln>
        </p:spPr>
      </p:cxnSp>
      <p:sp>
        <p:nvSpPr>
          <p:cNvPr id="635" name="Google Shape;635;p57"/>
          <p:cNvSpPr txBox="1"/>
          <p:nvPr/>
        </p:nvSpPr>
        <p:spPr>
          <a:xfrm flipH="1">
            <a:off x="639025" y="237850"/>
            <a:ext cx="11742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Lexend Mega"/>
                <a:ea typeface="Lexend Mega"/>
                <a:cs typeface="Lexend Mega"/>
                <a:sym typeface="Lexend Mega"/>
              </a:rPr>
              <a:t>APRIL 30</a:t>
            </a:r>
            <a:endParaRPr sz="1200">
              <a:solidFill>
                <a:schemeClr val="dk1"/>
              </a:solidFill>
              <a:latin typeface="Lexend Mega"/>
              <a:ea typeface="Lexend Mega"/>
              <a:cs typeface="Lexend Mega"/>
              <a:sym typeface="Lexend Mega"/>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39"/>
        <p:cNvGrpSpPr/>
        <p:nvPr/>
      </p:nvGrpSpPr>
      <p:grpSpPr>
        <a:xfrm>
          <a:off x="0" y="0"/>
          <a:ext cx="0" cy="0"/>
          <a:chOff x="0" y="0"/>
          <a:chExt cx="0" cy="0"/>
        </a:xfrm>
      </p:grpSpPr>
      <p:sp>
        <p:nvSpPr>
          <p:cNvPr id="640" name="Google Shape;640;p58"/>
          <p:cNvSpPr txBox="1">
            <a:spLocks noGrp="1"/>
          </p:cNvSpPr>
          <p:nvPr>
            <p:ph type="title"/>
          </p:nvPr>
        </p:nvSpPr>
        <p:spPr>
          <a:xfrm>
            <a:off x="717941" y="1397664"/>
            <a:ext cx="3225300" cy="101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DESKTOP SOFTWARE</a:t>
            </a:r>
            <a:endParaRPr/>
          </a:p>
        </p:txBody>
      </p:sp>
      <p:sp>
        <p:nvSpPr>
          <p:cNvPr id="641" name="Google Shape;641;p58"/>
          <p:cNvSpPr txBox="1">
            <a:spLocks noGrp="1"/>
          </p:cNvSpPr>
          <p:nvPr>
            <p:ph type="subTitle" idx="1"/>
          </p:nvPr>
        </p:nvSpPr>
        <p:spPr>
          <a:xfrm>
            <a:off x="715100" y="2472336"/>
            <a:ext cx="3225300" cy="12735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642" name="Google Shape;642;p58"/>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18</a:t>
            </a:fld>
            <a:endParaRPr/>
          </a:p>
        </p:txBody>
      </p:sp>
      <p:grpSp>
        <p:nvGrpSpPr>
          <p:cNvPr id="643" name="Google Shape;643;p58"/>
          <p:cNvGrpSpPr/>
          <p:nvPr/>
        </p:nvGrpSpPr>
        <p:grpSpPr>
          <a:xfrm>
            <a:off x="4638741" y="1021018"/>
            <a:ext cx="3785441" cy="3101465"/>
            <a:chOff x="1324750" y="951125"/>
            <a:chExt cx="4833300" cy="3959485"/>
          </a:xfrm>
        </p:grpSpPr>
        <p:sp>
          <p:nvSpPr>
            <p:cNvPr id="644" name="Google Shape;644;p58"/>
            <p:cNvSpPr/>
            <p:nvPr/>
          </p:nvSpPr>
          <p:spPr>
            <a:xfrm>
              <a:off x="3534440" y="4291126"/>
              <a:ext cx="413978" cy="492775"/>
            </a:xfrm>
            <a:custGeom>
              <a:avLst/>
              <a:gdLst/>
              <a:ahLst/>
              <a:cxnLst/>
              <a:rect l="l" t="t" r="r" b="b"/>
              <a:pathLst>
                <a:path w="60812" h="19711" extrusionOk="0">
                  <a:moveTo>
                    <a:pt x="0" y="1"/>
                  </a:moveTo>
                  <a:lnTo>
                    <a:pt x="0" y="19710"/>
                  </a:lnTo>
                  <a:lnTo>
                    <a:pt x="60812" y="19710"/>
                  </a:lnTo>
                  <a:lnTo>
                    <a:pt x="608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8"/>
            <p:cNvSpPr/>
            <p:nvPr/>
          </p:nvSpPr>
          <p:spPr>
            <a:xfrm>
              <a:off x="1324750" y="951125"/>
              <a:ext cx="4833300" cy="3339025"/>
            </a:xfrm>
            <a:custGeom>
              <a:avLst/>
              <a:gdLst/>
              <a:ahLst/>
              <a:cxnLst/>
              <a:rect l="l" t="t" r="r" b="b"/>
              <a:pathLst>
                <a:path w="193332" h="133561" extrusionOk="0">
                  <a:moveTo>
                    <a:pt x="10857" y="0"/>
                  </a:moveTo>
                  <a:cubicBezTo>
                    <a:pt x="4888" y="0"/>
                    <a:pt x="0" y="4847"/>
                    <a:pt x="0" y="10856"/>
                  </a:cubicBezTo>
                  <a:lnTo>
                    <a:pt x="0" y="122704"/>
                  </a:lnTo>
                  <a:cubicBezTo>
                    <a:pt x="0" y="128673"/>
                    <a:pt x="4848" y="133561"/>
                    <a:pt x="10857" y="133561"/>
                  </a:cubicBezTo>
                  <a:lnTo>
                    <a:pt x="182475" y="133561"/>
                  </a:lnTo>
                  <a:cubicBezTo>
                    <a:pt x="188444" y="133561"/>
                    <a:pt x="193331" y="128673"/>
                    <a:pt x="193331" y="122704"/>
                  </a:cubicBezTo>
                  <a:lnTo>
                    <a:pt x="193331" y="10856"/>
                  </a:lnTo>
                  <a:cubicBezTo>
                    <a:pt x="193291" y="4847"/>
                    <a:pt x="188444" y="0"/>
                    <a:pt x="182475" y="0"/>
                  </a:cubicBezTo>
                  <a:close/>
                </a:path>
              </a:pathLst>
            </a:custGeom>
            <a:noFill/>
            <a:ln w="19050" cap="flat" cmpd="sng">
              <a:solidFill>
                <a:schemeClr val="dk1"/>
              </a:solidFill>
              <a:prstDash val="solid"/>
              <a:miter lim="40060"/>
              <a:headEnd type="none" w="sm" len="sm"/>
              <a:tailEnd type="none" w="sm" len="sm"/>
            </a:ln>
            <a:effectLst>
              <a:outerShdw blurRad="42863"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8"/>
            <p:cNvSpPr/>
            <p:nvPr/>
          </p:nvSpPr>
          <p:spPr>
            <a:xfrm>
              <a:off x="2885100" y="4765360"/>
              <a:ext cx="1711600" cy="145250"/>
            </a:xfrm>
            <a:custGeom>
              <a:avLst/>
              <a:gdLst/>
              <a:ahLst/>
              <a:cxnLst/>
              <a:rect l="l" t="t" r="r" b="b"/>
              <a:pathLst>
                <a:path w="68464" h="5810" extrusionOk="0">
                  <a:moveTo>
                    <a:pt x="0" y="0"/>
                  </a:moveTo>
                  <a:lnTo>
                    <a:pt x="0" y="5809"/>
                  </a:lnTo>
                  <a:lnTo>
                    <a:pt x="68463" y="5809"/>
                  </a:lnTo>
                  <a:lnTo>
                    <a:pt x="6846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47" name="Google Shape;647;p58"/>
          <p:cNvPicPr preferRelativeResize="0"/>
          <p:nvPr/>
        </p:nvPicPr>
        <p:blipFill rotWithShape="1">
          <a:blip r:embed="rId3">
            <a:alphaModFix/>
          </a:blip>
          <a:srcRect l="1793" r="1793"/>
          <a:stretch/>
        </p:blipFill>
        <p:spPr>
          <a:xfrm>
            <a:off x="4825285" y="1214152"/>
            <a:ext cx="3412200" cy="1995600"/>
          </a:xfrm>
          <a:prstGeom prst="round2SameRect">
            <a:avLst>
              <a:gd name="adj1" fmla="val 8041"/>
              <a:gd name="adj2" fmla="val 0"/>
            </a:avLst>
          </a:prstGeom>
          <a:noFill/>
          <a:ln w="19050" cap="flat" cmpd="sng">
            <a:solidFill>
              <a:schemeClr val="dk1"/>
            </a:solidFill>
            <a:prstDash val="solid"/>
            <a:round/>
            <a:headEnd type="none" w="sm" len="sm"/>
            <a:tailEnd type="none" w="sm" len="sm"/>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51"/>
        <p:cNvGrpSpPr/>
        <p:nvPr/>
      </p:nvGrpSpPr>
      <p:grpSpPr>
        <a:xfrm>
          <a:off x="0" y="0"/>
          <a:ext cx="0" cy="0"/>
          <a:chOff x="0" y="0"/>
          <a:chExt cx="0" cy="0"/>
        </a:xfrm>
      </p:grpSpPr>
      <p:sp>
        <p:nvSpPr>
          <p:cNvPr id="652" name="Google Shape;652;p59"/>
          <p:cNvSpPr txBox="1">
            <a:spLocks noGrp="1"/>
          </p:cNvSpPr>
          <p:nvPr>
            <p:ph type="subTitle" idx="1"/>
          </p:nvPr>
        </p:nvSpPr>
        <p:spPr>
          <a:xfrm>
            <a:off x="5210900" y="2261525"/>
            <a:ext cx="3225300" cy="1186500"/>
          </a:xfrm>
          <a:prstGeom prst="rect">
            <a:avLst/>
          </a:prstGeom>
        </p:spPr>
        <p:txBody>
          <a:bodyPr spcFirstLastPara="1" wrap="square" lIns="91425" tIns="91425" rIns="77775" bIns="91425" anchor="t" anchorCtr="0">
            <a:noAutofit/>
          </a:bodyPr>
          <a:lstStyle/>
          <a:p>
            <a:pPr marL="0" lvl="0" indent="0" algn="r" rtl="0">
              <a:spcBef>
                <a:spcPts val="0"/>
              </a:spcBef>
              <a:spcAft>
                <a:spcPts val="0"/>
              </a:spcAft>
              <a:buNone/>
            </a:pPr>
            <a:r>
              <a:rPr lang="en"/>
              <a:t>Images reveal large amounts of data, so remember: use an image instead of a long text. Your audience will appreciate it</a:t>
            </a:r>
            <a:endParaRPr/>
          </a:p>
        </p:txBody>
      </p:sp>
      <p:sp>
        <p:nvSpPr>
          <p:cNvPr id="653" name="Google Shape;653;p59"/>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19</a:t>
            </a:fld>
            <a:endParaRPr/>
          </a:p>
        </p:txBody>
      </p:sp>
      <p:sp>
        <p:nvSpPr>
          <p:cNvPr id="654" name="Google Shape;654;p59"/>
          <p:cNvSpPr txBox="1">
            <a:spLocks noGrp="1"/>
          </p:cNvSpPr>
          <p:nvPr>
            <p:ph type="title"/>
          </p:nvPr>
        </p:nvSpPr>
        <p:spPr>
          <a:xfrm>
            <a:off x="5213750" y="1608470"/>
            <a:ext cx="3225300" cy="595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MOBILE APP</a:t>
            </a:r>
            <a:endParaRPr/>
          </a:p>
        </p:txBody>
      </p:sp>
      <p:grpSp>
        <p:nvGrpSpPr>
          <p:cNvPr id="655" name="Google Shape;655;p59"/>
          <p:cNvGrpSpPr/>
          <p:nvPr/>
        </p:nvGrpSpPr>
        <p:grpSpPr>
          <a:xfrm>
            <a:off x="1686357" y="624831"/>
            <a:ext cx="2177858" cy="3893838"/>
            <a:chOff x="2769925" y="584575"/>
            <a:chExt cx="2552875" cy="4564875"/>
          </a:xfrm>
        </p:grpSpPr>
        <p:sp>
          <p:nvSpPr>
            <p:cNvPr id="656" name="Google Shape;656;p59"/>
            <p:cNvSpPr/>
            <p:nvPr/>
          </p:nvSpPr>
          <p:spPr>
            <a:xfrm>
              <a:off x="2769925" y="584575"/>
              <a:ext cx="2552875" cy="4564875"/>
            </a:xfrm>
            <a:custGeom>
              <a:avLst/>
              <a:gdLst/>
              <a:ahLst/>
              <a:cxnLst/>
              <a:rect l="l" t="t" r="r" b="b"/>
              <a:pathLst>
                <a:path w="102115" h="182595" extrusionOk="0">
                  <a:moveTo>
                    <a:pt x="15464" y="0"/>
                  </a:moveTo>
                  <a:cubicBezTo>
                    <a:pt x="6931" y="0"/>
                    <a:pt x="0" y="6930"/>
                    <a:pt x="0" y="15503"/>
                  </a:cubicBezTo>
                  <a:lnTo>
                    <a:pt x="0" y="167131"/>
                  </a:lnTo>
                  <a:cubicBezTo>
                    <a:pt x="0" y="175664"/>
                    <a:pt x="6931" y="182594"/>
                    <a:pt x="15464" y="182594"/>
                  </a:cubicBezTo>
                  <a:lnTo>
                    <a:pt x="86651" y="182594"/>
                  </a:lnTo>
                  <a:cubicBezTo>
                    <a:pt x="95184" y="182594"/>
                    <a:pt x="102114" y="175664"/>
                    <a:pt x="102114" y="167131"/>
                  </a:cubicBezTo>
                  <a:lnTo>
                    <a:pt x="102114" y="15503"/>
                  </a:lnTo>
                  <a:cubicBezTo>
                    <a:pt x="102114" y="6930"/>
                    <a:pt x="95184" y="0"/>
                    <a:pt x="86651" y="0"/>
                  </a:cubicBezTo>
                  <a:close/>
                </a:path>
              </a:pathLst>
            </a:custGeom>
            <a:noFill/>
            <a:ln w="19050" cap="flat" cmpd="sng">
              <a:solidFill>
                <a:schemeClr val="dk1"/>
              </a:solidFill>
              <a:prstDash val="solid"/>
              <a:miter lim="40060"/>
              <a:headEnd type="none" w="sm" len="sm"/>
              <a:tailEnd type="none" w="sm" len="sm"/>
            </a:ln>
            <a:effectLst>
              <a:outerShdw blurRad="42863"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9"/>
            <p:cNvSpPr/>
            <p:nvPr/>
          </p:nvSpPr>
          <p:spPr>
            <a:xfrm>
              <a:off x="3785450" y="843306"/>
              <a:ext cx="521800" cy="65175"/>
            </a:xfrm>
            <a:custGeom>
              <a:avLst/>
              <a:gdLst/>
              <a:ahLst/>
              <a:cxnLst/>
              <a:rect l="l" t="t" r="r" b="b"/>
              <a:pathLst>
                <a:path w="20872" h="2607" extrusionOk="0">
                  <a:moveTo>
                    <a:pt x="1254" y="1"/>
                  </a:moveTo>
                  <a:cubicBezTo>
                    <a:pt x="564" y="1"/>
                    <a:pt x="1" y="586"/>
                    <a:pt x="1" y="1285"/>
                  </a:cubicBezTo>
                  <a:cubicBezTo>
                    <a:pt x="41" y="2006"/>
                    <a:pt x="601" y="2607"/>
                    <a:pt x="1323" y="2607"/>
                  </a:cubicBezTo>
                  <a:lnTo>
                    <a:pt x="19550" y="2607"/>
                  </a:lnTo>
                  <a:cubicBezTo>
                    <a:pt x="20271" y="2607"/>
                    <a:pt x="20872" y="2006"/>
                    <a:pt x="20872" y="1285"/>
                  </a:cubicBezTo>
                  <a:lnTo>
                    <a:pt x="20832" y="1285"/>
                  </a:lnTo>
                  <a:cubicBezTo>
                    <a:pt x="20832" y="586"/>
                    <a:pt x="20268" y="1"/>
                    <a:pt x="19578" y="1"/>
                  </a:cubicBezTo>
                  <a:cubicBezTo>
                    <a:pt x="19555" y="1"/>
                    <a:pt x="19533" y="2"/>
                    <a:pt x="19510" y="3"/>
                  </a:cubicBezTo>
                  <a:lnTo>
                    <a:pt x="1323" y="3"/>
                  </a:lnTo>
                  <a:cubicBezTo>
                    <a:pt x="1300" y="2"/>
                    <a:pt x="1277" y="1"/>
                    <a:pt x="12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9"/>
            <p:cNvSpPr/>
            <p:nvPr/>
          </p:nvSpPr>
          <p:spPr>
            <a:xfrm>
              <a:off x="3847550" y="4752385"/>
              <a:ext cx="397625" cy="203325"/>
            </a:xfrm>
            <a:custGeom>
              <a:avLst/>
              <a:gdLst/>
              <a:ahLst/>
              <a:cxnLst/>
              <a:rect l="l" t="t" r="r" b="b"/>
              <a:pathLst>
                <a:path w="15905" h="8133" extrusionOk="0">
                  <a:moveTo>
                    <a:pt x="4046" y="0"/>
                  </a:moveTo>
                  <a:cubicBezTo>
                    <a:pt x="1803" y="0"/>
                    <a:pt x="0" y="1843"/>
                    <a:pt x="0" y="4086"/>
                  </a:cubicBezTo>
                  <a:cubicBezTo>
                    <a:pt x="0" y="6330"/>
                    <a:pt x="1803" y="8132"/>
                    <a:pt x="4046" y="8132"/>
                  </a:cubicBezTo>
                  <a:lnTo>
                    <a:pt x="11858" y="8132"/>
                  </a:lnTo>
                  <a:cubicBezTo>
                    <a:pt x="14101" y="8132"/>
                    <a:pt x="15904" y="6330"/>
                    <a:pt x="15904" y="4086"/>
                  </a:cubicBezTo>
                  <a:cubicBezTo>
                    <a:pt x="15904" y="1843"/>
                    <a:pt x="14101" y="0"/>
                    <a:pt x="118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59" name="Google Shape;659;p59"/>
          <p:cNvPicPr preferRelativeResize="0"/>
          <p:nvPr/>
        </p:nvPicPr>
        <p:blipFill rotWithShape="1">
          <a:blip r:embed="rId3">
            <a:alphaModFix/>
          </a:blip>
          <a:srcRect l="36160" t="17507" r="36160" b="3309"/>
          <a:stretch/>
        </p:blipFill>
        <p:spPr>
          <a:xfrm>
            <a:off x="1859461" y="1091675"/>
            <a:ext cx="1831649" cy="2960150"/>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25"/>
        <p:cNvGrpSpPr/>
        <p:nvPr/>
      </p:nvGrpSpPr>
      <p:grpSpPr>
        <a:xfrm>
          <a:off x="0" y="0"/>
          <a:ext cx="0" cy="0"/>
          <a:chOff x="0" y="0"/>
          <a:chExt cx="0" cy="0"/>
        </a:xfrm>
      </p:grpSpPr>
      <p:sp>
        <p:nvSpPr>
          <p:cNvPr id="326" name="Google Shape;326;p42"/>
          <p:cNvSpPr txBox="1">
            <a:spLocks noGrp="1"/>
          </p:cNvSpPr>
          <p:nvPr>
            <p:ph type="title"/>
          </p:nvPr>
        </p:nvSpPr>
        <p:spPr>
          <a:xfrm>
            <a:off x="720000" y="535000"/>
            <a:ext cx="7704000" cy="462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
              <a:t>CONTENTS OF THIS TEMPLATE</a:t>
            </a:r>
            <a:endParaRPr/>
          </a:p>
        </p:txBody>
      </p:sp>
      <p:sp>
        <p:nvSpPr>
          <p:cNvPr id="327" name="Google Shape;327;p42"/>
          <p:cNvSpPr txBox="1">
            <a:spLocks noGrp="1"/>
          </p:cNvSpPr>
          <p:nvPr>
            <p:ph type="body" idx="1"/>
          </p:nvPr>
        </p:nvSpPr>
        <p:spPr>
          <a:xfrm>
            <a:off x="720000" y="1299300"/>
            <a:ext cx="7704000" cy="32604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Here’s what you’ll find in this </a:t>
            </a:r>
            <a:r>
              <a:rPr lang="en" b="1">
                <a:uFill>
                  <a:noFill/>
                </a:uFill>
                <a:hlinkClick r:id="rId3"/>
              </a:rPr>
              <a:t>Slidesgo</a:t>
            </a:r>
            <a:r>
              <a:rPr lang="en"/>
              <a:t> template: </a:t>
            </a:r>
            <a:endParaRPr/>
          </a:p>
          <a:p>
            <a:pPr marL="457200" lvl="0" indent="-298450" algn="l" rtl="0">
              <a:spcBef>
                <a:spcPts val="0"/>
              </a:spcBef>
              <a:spcAft>
                <a:spcPts val="0"/>
              </a:spcAft>
              <a:buSzPts val="1100"/>
              <a:buAutoNum type="arabicPeriod"/>
            </a:pPr>
            <a:r>
              <a:rPr lang="en"/>
              <a:t>A slide structure based on a multi-purpose presentation, which you can easily adapt to your needs. For more info on how to edit the template, please visit </a:t>
            </a:r>
            <a:r>
              <a:rPr lang="en" b="1">
                <a:uFill>
                  <a:noFill/>
                </a:uFill>
                <a:hlinkClick r:id="rId4"/>
              </a:rPr>
              <a:t>Slidesgo School</a:t>
            </a:r>
            <a:r>
              <a:rPr lang="en"/>
              <a:t> or read our </a:t>
            </a:r>
            <a:r>
              <a:rPr lang="en" b="1">
                <a:uFill>
                  <a:noFill/>
                </a:uFill>
                <a:hlinkClick r:id="rId5"/>
              </a:rPr>
              <a:t>FAQs</a:t>
            </a:r>
            <a:r>
              <a:rPr lang="en"/>
              <a:t>.</a:t>
            </a:r>
            <a:endParaRPr/>
          </a:p>
          <a:p>
            <a:pPr marL="457200" lvl="0" indent="-298450" algn="l" rtl="0">
              <a:spcBef>
                <a:spcPts val="0"/>
              </a:spcBef>
              <a:spcAft>
                <a:spcPts val="0"/>
              </a:spcAft>
              <a:buSzPts val="1100"/>
              <a:buAutoNum type="arabicPeriod"/>
            </a:pPr>
            <a:r>
              <a:rPr lang="en"/>
              <a:t>To view this template in PowerPoint with the correct fonts, download and install on your computer the </a:t>
            </a:r>
            <a:r>
              <a:rPr lang="en" b="1" u="sng">
                <a:hlinkClick r:id="rId6" action="ppaction://hlinksldjump"/>
              </a:rPr>
              <a:t>f</a:t>
            </a:r>
            <a:r>
              <a:rPr lang="en" b="1">
                <a:uFill>
                  <a:noFill/>
                </a:uFill>
                <a:hlinkClick r:id="rId6" action="ppaction://hlinksldjump"/>
              </a:rPr>
              <a:t>onts that we have used</a:t>
            </a:r>
            <a:r>
              <a:rPr lang="en"/>
              <a:t>. You can learn how to download and install fonts </a:t>
            </a:r>
            <a:r>
              <a:rPr lang="en" b="1">
                <a:uFill>
                  <a:noFill/>
                </a:uFill>
                <a:hlinkClick r:id="rId7"/>
              </a:rPr>
              <a:t>here</a:t>
            </a:r>
            <a:r>
              <a:rPr lang="en"/>
              <a:t>.</a:t>
            </a:r>
            <a:endParaRPr/>
          </a:p>
          <a:p>
            <a:pPr marL="457200" lvl="0" indent="-298450" algn="l" rtl="0">
              <a:spcBef>
                <a:spcPts val="0"/>
              </a:spcBef>
              <a:spcAft>
                <a:spcPts val="0"/>
              </a:spcAft>
              <a:buSzPts val="1100"/>
              <a:buAutoNum type="arabicPeriod"/>
            </a:pPr>
            <a:r>
              <a:rPr lang="en"/>
              <a:t>An assortment of graphic resources that are suitable for use in the presentation can be found in the </a:t>
            </a:r>
            <a:r>
              <a:rPr lang="en" b="1">
                <a:uFill>
                  <a:noFill/>
                </a:uFill>
                <a:hlinkClick r:id=""/>
              </a:rPr>
              <a:t>alternative resources slide</a:t>
            </a:r>
            <a:r>
              <a:rPr lang="en"/>
              <a:t>.</a:t>
            </a:r>
            <a:endParaRPr/>
          </a:p>
          <a:p>
            <a:pPr marL="457200" lvl="0" indent="-298450" algn="l" rtl="0">
              <a:spcBef>
                <a:spcPts val="0"/>
              </a:spcBef>
              <a:spcAft>
                <a:spcPts val="0"/>
              </a:spcAft>
              <a:buSzPts val="1100"/>
              <a:buAutoNum type="arabicPeriod"/>
            </a:pPr>
            <a:r>
              <a:rPr lang="en"/>
              <a:t>A </a:t>
            </a:r>
            <a:r>
              <a:rPr lang="en" b="1">
                <a:uFill>
                  <a:noFill/>
                </a:uFill>
                <a:hlinkClick r:id="rId8" action="ppaction://hlinksldjump"/>
              </a:rPr>
              <a:t>thanks slide</a:t>
            </a:r>
            <a:r>
              <a:rPr lang="en"/>
              <a:t>, which you must keep so that proper credits for our design are given.</a:t>
            </a:r>
            <a:endParaRPr/>
          </a:p>
          <a:p>
            <a:pPr marL="457200" lvl="0" indent="-298450" algn="l" rtl="0">
              <a:spcBef>
                <a:spcPts val="0"/>
              </a:spcBef>
              <a:spcAft>
                <a:spcPts val="0"/>
              </a:spcAft>
              <a:buSzPts val="1100"/>
              <a:buAutoNum type="arabicPeriod"/>
            </a:pPr>
            <a:r>
              <a:rPr lang="en"/>
              <a:t>A </a:t>
            </a:r>
            <a:r>
              <a:rPr lang="en" b="1">
                <a:uFill>
                  <a:noFill/>
                </a:uFill>
                <a:hlinkClick r:id="rId9" action="ppaction://hlinksldjump"/>
              </a:rPr>
              <a:t>resources slide</a:t>
            </a:r>
            <a:r>
              <a:rPr lang="en"/>
              <a:t>, where you’ll find links to all the elements used in the template.</a:t>
            </a:r>
            <a:endParaRPr/>
          </a:p>
          <a:p>
            <a:pPr marL="457200" lvl="0" indent="-298450" algn="l" rtl="0">
              <a:spcBef>
                <a:spcPts val="0"/>
              </a:spcBef>
              <a:spcAft>
                <a:spcPts val="0"/>
              </a:spcAft>
              <a:buSzPts val="1100"/>
              <a:buAutoNum type="arabicPeriod"/>
            </a:pPr>
            <a:r>
              <a:rPr lang="en" b="1">
                <a:uFill>
                  <a:noFill/>
                </a:uFill>
                <a:hlinkClick r:id="rId10" action="ppaction://hlinksldjump"/>
              </a:rPr>
              <a:t>Instructions for use</a:t>
            </a:r>
            <a:r>
              <a:rPr lang="en"/>
              <a:t>.</a:t>
            </a:r>
            <a:endParaRPr/>
          </a:p>
          <a:p>
            <a:pPr marL="457200" lvl="0" indent="-298450" algn="l" rtl="0">
              <a:spcBef>
                <a:spcPts val="0"/>
              </a:spcBef>
              <a:spcAft>
                <a:spcPts val="0"/>
              </a:spcAft>
              <a:buSzPts val="1100"/>
              <a:buAutoNum type="arabicPeriod"/>
            </a:pPr>
            <a:r>
              <a:rPr lang="en"/>
              <a:t>Final slides with:</a:t>
            </a:r>
            <a:endParaRPr/>
          </a:p>
          <a:p>
            <a:pPr marL="914400" lvl="0" indent="-298450" algn="l" rtl="0">
              <a:spcBef>
                <a:spcPts val="0"/>
              </a:spcBef>
              <a:spcAft>
                <a:spcPts val="0"/>
              </a:spcAft>
              <a:buSzPts val="1100"/>
              <a:buChar char="●"/>
            </a:pPr>
            <a:r>
              <a:rPr lang="en"/>
              <a:t>The</a:t>
            </a:r>
            <a:r>
              <a:rPr lang="en">
                <a:uFill>
                  <a:noFill/>
                </a:uFill>
                <a:hlinkClick r:id="rId6" action="ppaction://hlinksldjump"/>
              </a:rPr>
              <a:t> </a:t>
            </a:r>
            <a:r>
              <a:rPr lang="en" b="1">
                <a:uFill>
                  <a:noFill/>
                </a:uFill>
                <a:hlinkClick r:id="rId6" action="ppaction://hlinksldjump"/>
              </a:rPr>
              <a:t>fonts and colors</a:t>
            </a:r>
            <a:r>
              <a:rPr lang="en"/>
              <a:t> used in the template.</a:t>
            </a:r>
            <a:endParaRPr/>
          </a:p>
          <a:p>
            <a:pPr marL="914400" lvl="0" indent="-298450" algn="l" rtl="0">
              <a:spcBef>
                <a:spcPts val="0"/>
              </a:spcBef>
              <a:spcAft>
                <a:spcPts val="0"/>
              </a:spcAft>
              <a:buSzPts val="1100"/>
              <a:buChar char="●"/>
            </a:pPr>
            <a:r>
              <a:rPr lang="en"/>
              <a:t>A </a:t>
            </a:r>
            <a:r>
              <a:rPr lang="en" b="1">
                <a:uFill>
                  <a:noFill/>
                </a:uFill>
                <a:hlinkClick r:id="rId11" action="ppaction://hlinksldjump"/>
              </a:rPr>
              <a:t>selection of illustrations</a:t>
            </a:r>
            <a:r>
              <a:rPr lang="en" b="1"/>
              <a:t>.</a:t>
            </a:r>
            <a:r>
              <a:rPr lang="en"/>
              <a:t> You can also customize and animate them as you wish with the online editor. Visit</a:t>
            </a:r>
            <a:r>
              <a:rPr lang="en" b="1"/>
              <a:t> </a:t>
            </a:r>
            <a:r>
              <a:rPr lang="en" b="1">
                <a:uFill>
                  <a:noFill/>
                </a:uFill>
                <a:hlinkClick r:id="rId12"/>
              </a:rPr>
              <a:t>Storyset</a:t>
            </a:r>
            <a:r>
              <a:rPr lang="en"/>
              <a:t> to find more. </a:t>
            </a:r>
            <a:endParaRPr/>
          </a:p>
          <a:p>
            <a:pPr marL="914400" lvl="0" indent="-298450" algn="l" rtl="0">
              <a:spcBef>
                <a:spcPts val="0"/>
              </a:spcBef>
              <a:spcAft>
                <a:spcPts val="0"/>
              </a:spcAft>
              <a:buSzPts val="1100"/>
              <a:buChar char="●"/>
            </a:pPr>
            <a:r>
              <a:rPr lang="en"/>
              <a:t>More</a:t>
            </a:r>
            <a:r>
              <a:rPr lang="en">
                <a:uFill>
                  <a:noFill/>
                </a:uFill>
                <a:hlinkClick r:id="rId13" action="ppaction://hlinksldjump"/>
              </a:rPr>
              <a:t> </a:t>
            </a:r>
            <a:r>
              <a:rPr lang="en" b="1">
                <a:uFill>
                  <a:noFill/>
                </a:uFill>
                <a:hlinkClick r:id="rId13" action="ppaction://hlinksldjump"/>
              </a:rPr>
              <a:t>infographic resources</a:t>
            </a:r>
            <a:r>
              <a:rPr lang="en"/>
              <a:t>, whose size and color can be edited. </a:t>
            </a:r>
            <a:endParaRPr/>
          </a:p>
          <a:p>
            <a:pPr marL="914400" lvl="0" indent="-298450" algn="l" rtl="0">
              <a:spcBef>
                <a:spcPts val="0"/>
              </a:spcBef>
              <a:spcAft>
                <a:spcPts val="0"/>
              </a:spcAft>
              <a:buSzPts val="1100"/>
              <a:buChar char="●"/>
            </a:pPr>
            <a:r>
              <a:rPr lang="en"/>
              <a:t>Sets of </a:t>
            </a:r>
            <a:r>
              <a:rPr lang="en" b="1">
                <a:uFill>
                  <a:noFill/>
                </a:uFill>
                <a:hlinkClick r:id="rId14" action="ppaction://hlinksldjump"/>
              </a:rPr>
              <a:t>customizable icons</a:t>
            </a:r>
            <a:r>
              <a:rPr lang="en"/>
              <a:t> of the following themes: general, business, avatar, creative process, education, help &amp; support, medical, nature, performing arts, SEO &amp; marketing, and teamwork.</a:t>
            </a:r>
            <a:endParaRPr/>
          </a:p>
          <a:p>
            <a:pPr marL="0" lvl="0" indent="0" algn="l" rtl="0">
              <a:spcBef>
                <a:spcPts val="0"/>
              </a:spcBef>
              <a:spcAft>
                <a:spcPts val="0"/>
              </a:spcAft>
              <a:buNone/>
            </a:pPr>
            <a:r>
              <a:rPr lang="en"/>
              <a:t>You can delete this slide when you’re done editing the presentation.</a:t>
            </a:r>
            <a:endParaRPr/>
          </a:p>
        </p:txBody>
      </p:sp>
      <p:sp>
        <p:nvSpPr>
          <p:cNvPr id="328" name="Google Shape;328;p42"/>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2</a:t>
            </a:fld>
            <a:endParaRPr/>
          </a:p>
        </p:txBody>
      </p:sp>
      <p:cxnSp>
        <p:nvCxnSpPr>
          <p:cNvPr id="329" name="Google Shape;329;p42"/>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63"/>
        <p:cNvGrpSpPr/>
        <p:nvPr/>
      </p:nvGrpSpPr>
      <p:grpSpPr>
        <a:xfrm>
          <a:off x="0" y="0"/>
          <a:ext cx="0" cy="0"/>
          <a:chOff x="0" y="0"/>
          <a:chExt cx="0" cy="0"/>
        </a:xfrm>
      </p:grpSpPr>
      <p:sp>
        <p:nvSpPr>
          <p:cNvPr id="664" name="Google Shape;664;p60"/>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20</a:t>
            </a:fld>
            <a:endParaRPr/>
          </a:p>
        </p:txBody>
      </p:sp>
      <p:sp>
        <p:nvSpPr>
          <p:cNvPr id="665" name="Google Shape;665;p60"/>
          <p:cNvSpPr txBox="1">
            <a:spLocks noGrp="1"/>
          </p:cNvSpPr>
          <p:nvPr>
            <p:ph type="subTitle" idx="1"/>
          </p:nvPr>
        </p:nvSpPr>
        <p:spPr>
          <a:xfrm>
            <a:off x="715100" y="2261525"/>
            <a:ext cx="3225300" cy="11865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666" name="Google Shape;666;p60"/>
          <p:cNvSpPr txBox="1">
            <a:spLocks noGrp="1"/>
          </p:cNvSpPr>
          <p:nvPr>
            <p:ph type="title"/>
          </p:nvPr>
        </p:nvSpPr>
        <p:spPr>
          <a:xfrm>
            <a:off x="717950" y="1608470"/>
            <a:ext cx="3225300" cy="59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TABLET APP</a:t>
            </a:r>
            <a:endParaRPr/>
          </a:p>
        </p:txBody>
      </p:sp>
      <p:grpSp>
        <p:nvGrpSpPr>
          <p:cNvPr id="667" name="Google Shape;667;p60"/>
          <p:cNvGrpSpPr/>
          <p:nvPr/>
        </p:nvGrpSpPr>
        <p:grpSpPr>
          <a:xfrm>
            <a:off x="5113629" y="662096"/>
            <a:ext cx="2851422" cy="3819309"/>
            <a:chOff x="2185050" y="429325"/>
            <a:chExt cx="3619475" cy="4849300"/>
          </a:xfrm>
        </p:grpSpPr>
        <p:sp>
          <p:nvSpPr>
            <p:cNvPr id="668" name="Google Shape;668;p60"/>
            <p:cNvSpPr/>
            <p:nvPr/>
          </p:nvSpPr>
          <p:spPr>
            <a:xfrm>
              <a:off x="2185050" y="429325"/>
              <a:ext cx="3619475" cy="4849300"/>
            </a:xfrm>
            <a:custGeom>
              <a:avLst/>
              <a:gdLst/>
              <a:ahLst/>
              <a:cxnLst/>
              <a:rect l="l" t="t" r="r" b="b"/>
              <a:pathLst>
                <a:path w="144779" h="193972" extrusionOk="0">
                  <a:moveTo>
                    <a:pt x="13100" y="1"/>
                  </a:moveTo>
                  <a:cubicBezTo>
                    <a:pt x="5849" y="1"/>
                    <a:pt x="0" y="5890"/>
                    <a:pt x="0" y="13100"/>
                  </a:cubicBezTo>
                  <a:lnTo>
                    <a:pt x="0" y="180872"/>
                  </a:lnTo>
                  <a:cubicBezTo>
                    <a:pt x="0" y="188123"/>
                    <a:pt x="5849" y="193972"/>
                    <a:pt x="13100" y="193972"/>
                  </a:cubicBezTo>
                  <a:lnTo>
                    <a:pt x="131678" y="193972"/>
                  </a:lnTo>
                  <a:cubicBezTo>
                    <a:pt x="138929" y="193972"/>
                    <a:pt x="144778" y="188123"/>
                    <a:pt x="144778" y="180872"/>
                  </a:cubicBezTo>
                  <a:lnTo>
                    <a:pt x="144778" y="13100"/>
                  </a:lnTo>
                  <a:cubicBezTo>
                    <a:pt x="144778" y="5890"/>
                    <a:pt x="138929" y="1"/>
                    <a:pt x="131678" y="1"/>
                  </a:cubicBezTo>
                  <a:close/>
                </a:path>
              </a:pathLst>
            </a:custGeom>
            <a:noFill/>
            <a:ln w="19050" cap="flat" cmpd="sng">
              <a:solidFill>
                <a:schemeClr val="dk1"/>
              </a:solidFill>
              <a:prstDash val="solid"/>
              <a:miter lim="40060"/>
              <a:headEnd type="none" w="sm" len="sm"/>
              <a:tailEnd type="none" w="sm" len="sm"/>
            </a:ln>
            <a:effectLst>
              <a:outerShdw blurRad="42863"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60"/>
            <p:cNvSpPr/>
            <p:nvPr/>
          </p:nvSpPr>
          <p:spPr>
            <a:xfrm>
              <a:off x="3818613" y="4888891"/>
              <a:ext cx="352342" cy="172300"/>
            </a:xfrm>
            <a:custGeom>
              <a:avLst/>
              <a:gdLst/>
              <a:ahLst/>
              <a:cxnLst/>
              <a:rect l="l" t="t" r="r" b="b"/>
              <a:pathLst>
                <a:path w="13461" h="6892" extrusionOk="0">
                  <a:moveTo>
                    <a:pt x="3445" y="1"/>
                  </a:moveTo>
                  <a:cubicBezTo>
                    <a:pt x="1522" y="1"/>
                    <a:pt x="0" y="1523"/>
                    <a:pt x="0" y="3446"/>
                  </a:cubicBezTo>
                  <a:cubicBezTo>
                    <a:pt x="0" y="5329"/>
                    <a:pt x="1522" y="6851"/>
                    <a:pt x="3445" y="6891"/>
                  </a:cubicBezTo>
                  <a:lnTo>
                    <a:pt x="10015" y="6891"/>
                  </a:lnTo>
                  <a:cubicBezTo>
                    <a:pt x="11938" y="6851"/>
                    <a:pt x="13460" y="5329"/>
                    <a:pt x="13460" y="3446"/>
                  </a:cubicBezTo>
                  <a:cubicBezTo>
                    <a:pt x="13460" y="1523"/>
                    <a:pt x="11938" y="1"/>
                    <a:pt x="10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0"/>
            <p:cNvSpPr/>
            <p:nvPr/>
          </p:nvSpPr>
          <p:spPr>
            <a:xfrm>
              <a:off x="3938688" y="587938"/>
              <a:ext cx="112200" cy="95275"/>
            </a:xfrm>
            <a:custGeom>
              <a:avLst/>
              <a:gdLst/>
              <a:ahLst/>
              <a:cxnLst/>
              <a:rect l="l" t="t" r="r" b="b"/>
              <a:pathLst>
                <a:path w="4488" h="3811" extrusionOk="0">
                  <a:moveTo>
                    <a:pt x="2564" y="0"/>
                  </a:moveTo>
                  <a:cubicBezTo>
                    <a:pt x="842" y="0"/>
                    <a:pt x="0" y="2043"/>
                    <a:pt x="1202" y="3245"/>
                  </a:cubicBezTo>
                  <a:cubicBezTo>
                    <a:pt x="1593" y="3636"/>
                    <a:pt x="2077" y="3810"/>
                    <a:pt x="2552" y="3810"/>
                  </a:cubicBezTo>
                  <a:cubicBezTo>
                    <a:pt x="3539" y="3810"/>
                    <a:pt x="4487" y="3058"/>
                    <a:pt x="4487" y="1923"/>
                  </a:cubicBezTo>
                  <a:cubicBezTo>
                    <a:pt x="4487" y="841"/>
                    <a:pt x="3606" y="0"/>
                    <a:pt x="25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71" name="Google Shape;671;p60"/>
          <p:cNvPicPr preferRelativeResize="0"/>
          <p:nvPr/>
        </p:nvPicPr>
        <p:blipFill rotWithShape="1">
          <a:blip r:embed="rId3">
            <a:alphaModFix/>
          </a:blip>
          <a:srcRect l="22246" t="3061" r="22246" b="2170"/>
          <a:stretch/>
        </p:blipFill>
        <p:spPr>
          <a:xfrm>
            <a:off x="5250014" y="958050"/>
            <a:ext cx="2578652" cy="3035451"/>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75"/>
        <p:cNvGrpSpPr/>
        <p:nvPr/>
      </p:nvGrpSpPr>
      <p:grpSpPr>
        <a:xfrm>
          <a:off x="0" y="0"/>
          <a:ext cx="0" cy="0"/>
          <a:chOff x="0" y="0"/>
          <a:chExt cx="0" cy="0"/>
        </a:xfrm>
      </p:grpSpPr>
      <p:sp>
        <p:nvSpPr>
          <p:cNvPr id="676" name="Google Shape;676;p61"/>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chemeClr val="dk1"/>
                </a:solidFill>
              </a:rPr>
              <a:t>21</a:t>
            </a:fld>
            <a:endParaRPr>
              <a:solidFill>
                <a:schemeClr val="dk1"/>
              </a:solidFill>
            </a:endParaRPr>
          </a:p>
        </p:txBody>
      </p:sp>
      <p:sp>
        <p:nvSpPr>
          <p:cNvPr id="677" name="Google Shape;677;p61"/>
          <p:cNvSpPr txBox="1">
            <a:spLocks noGrp="1"/>
          </p:cNvSpPr>
          <p:nvPr>
            <p:ph type="title"/>
          </p:nvPr>
        </p:nvSpPr>
        <p:spPr>
          <a:xfrm>
            <a:off x="718275" y="980657"/>
            <a:ext cx="7704300" cy="186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150,000</a:t>
            </a:r>
            <a:endParaRPr/>
          </a:p>
        </p:txBody>
      </p:sp>
      <p:sp>
        <p:nvSpPr>
          <p:cNvPr id="678" name="Google Shape;678;p61"/>
          <p:cNvSpPr txBox="1">
            <a:spLocks noGrp="1"/>
          </p:cNvSpPr>
          <p:nvPr>
            <p:ph type="subTitle" idx="1"/>
          </p:nvPr>
        </p:nvSpPr>
        <p:spPr>
          <a:xfrm>
            <a:off x="719850" y="2863700"/>
            <a:ext cx="7704300" cy="4308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679" name="Google Shape;679;p61"/>
          <p:cNvSpPr/>
          <p:nvPr/>
        </p:nvSpPr>
        <p:spPr>
          <a:xfrm>
            <a:off x="3594927" y="3681568"/>
            <a:ext cx="425929" cy="405075"/>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61"/>
          <p:cNvSpPr/>
          <p:nvPr/>
        </p:nvSpPr>
        <p:spPr>
          <a:xfrm>
            <a:off x="4205527" y="3681568"/>
            <a:ext cx="425929" cy="405075"/>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1"/>
          <p:cNvSpPr/>
          <p:nvPr/>
        </p:nvSpPr>
        <p:spPr>
          <a:xfrm>
            <a:off x="4816127" y="3681568"/>
            <a:ext cx="425929" cy="405075"/>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1"/>
          <p:cNvSpPr txBox="1"/>
          <p:nvPr/>
        </p:nvSpPr>
        <p:spPr>
          <a:xfrm flipH="1">
            <a:off x="639025" y="237850"/>
            <a:ext cx="11742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Lexend Mega"/>
                <a:ea typeface="Lexend Mega"/>
                <a:cs typeface="Lexend Mega"/>
                <a:sym typeface="Lexend Mega"/>
              </a:rPr>
              <a:t>APRIL 30</a:t>
            </a:r>
            <a:endParaRPr sz="1200">
              <a:solidFill>
                <a:schemeClr val="dk1"/>
              </a:solidFill>
              <a:latin typeface="Lexend Mega"/>
              <a:ea typeface="Lexend Mega"/>
              <a:cs typeface="Lexend Mega"/>
              <a:sym typeface="Lexend Mega"/>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86"/>
        <p:cNvGrpSpPr/>
        <p:nvPr/>
      </p:nvGrpSpPr>
      <p:grpSpPr>
        <a:xfrm>
          <a:off x="0" y="0"/>
          <a:ext cx="0" cy="0"/>
          <a:chOff x="0" y="0"/>
          <a:chExt cx="0" cy="0"/>
        </a:xfrm>
      </p:grpSpPr>
      <p:sp>
        <p:nvSpPr>
          <p:cNvPr id="687" name="Google Shape;687;p62"/>
          <p:cNvSpPr txBox="1">
            <a:spLocks noGrp="1"/>
          </p:cNvSpPr>
          <p:nvPr>
            <p:ph type="title"/>
          </p:nvPr>
        </p:nvSpPr>
        <p:spPr>
          <a:xfrm>
            <a:off x="1284575" y="501098"/>
            <a:ext cx="6576000" cy="7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9h 55m 23s</a:t>
            </a:r>
            <a:endParaRPr/>
          </a:p>
        </p:txBody>
      </p:sp>
      <p:sp>
        <p:nvSpPr>
          <p:cNvPr id="688" name="Google Shape;688;p62"/>
          <p:cNvSpPr txBox="1">
            <a:spLocks noGrp="1"/>
          </p:cNvSpPr>
          <p:nvPr>
            <p:ph type="subTitle" idx="1"/>
          </p:nvPr>
        </p:nvSpPr>
        <p:spPr>
          <a:xfrm>
            <a:off x="1284575" y="1234424"/>
            <a:ext cx="6576000" cy="4179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Jupiter's rotation period</a:t>
            </a:r>
            <a:endParaRPr/>
          </a:p>
        </p:txBody>
      </p:sp>
      <p:sp>
        <p:nvSpPr>
          <p:cNvPr id="689" name="Google Shape;689;p62"/>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22</a:t>
            </a:fld>
            <a:endParaRPr/>
          </a:p>
        </p:txBody>
      </p:sp>
      <p:sp>
        <p:nvSpPr>
          <p:cNvPr id="690" name="Google Shape;690;p62"/>
          <p:cNvSpPr txBox="1">
            <a:spLocks noGrp="1"/>
          </p:cNvSpPr>
          <p:nvPr>
            <p:ph type="title" idx="2"/>
          </p:nvPr>
        </p:nvSpPr>
        <p:spPr>
          <a:xfrm>
            <a:off x="1284000" y="1957973"/>
            <a:ext cx="6576000" cy="7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333,000</a:t>
            </a:r>
            <a:endParaRPr/>
          </a:p>
        </p:txBody>
      </p:sp>
      <p:sp>
        <p:nvSpPr>
          <p:cNvPr id="691" name="Google Shape;691;p62"/>
          <p:cNvSpPr txBox="1">
            <a:spLocks noGrp="1"/>
          </p:cNvSpPr>
          <p:nvPr>
            <p:ph type="subTitle" idx="3"/>
          </p:nvPr>
        </p:nvSpPr>
        <p:spPr>
          <a:xfrm>
            <a:off x="1284000" y="2691299"/>
            <a:ext cx="6576000" cy="4179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The Sun’s mass compared to Earth’s</a:t>
            </a:r>
            <a:endParaRPr/>
          </a:p>
        </p:txBody>
      </p:sp>
      <p:sp>
        <p:nvSpPr>
          <p:cNvPr id="692" name="Google Shape;692;p62"/>
          <p:cNvSpPr txBox="1">
            <a:spLocks noGrp="1"/>
          </p:cNvSpPr>
          <p:nvPr>
            <p:ph type="title" idx="4"/>
          </p:nvPr>
        </p:nvSpPr>
        <p:spPr>
          <a:xfrm>
            <a:off x="1284000" y="3414873"/>
            <a:ext cx="6576000" cy="7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386,000 km</a:t>
            </a:r>
            <a:endParaRPr/>
          </a:p>
        </p:txBody>
      </p:sp>
      <p:sp>
        <p:nvSpPr>
          <p:cNvPr id="693" name="Google Shape;693;p62"/>
          <p:cNvSpPr txBox="1">
            <a:spLocks noGrp="1"/>
          </p:cNvSpPr>
          <p:nvPr>
            <p:ph type="subTitle" idx="5"/>
          </p:nvPr>
        </p:nvSpPr>
        <p:spPr>
          <a:xfrm>
            <a:off x="1284000" y="4148199"/>
            <a:ext cx="6576000" cy="4179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Distance between Earth and the Moon</a:t>
            </a:r>
            <a:endParaRPr/>
          </a:p>
        </p:txBody>
      </p:sp>
      <p:cxnSp>
        <p:nvCxnSpPr>
          <p:cNvPr id="694" name="Google Shape;694;p62"/>
          <p:cNvCxnSpPr/>
          <p:nvPr/>
        </p:nvCxnSpPr>
        <p:spPr>
          <a:xfrm>
            <a:off x="1803716" y="1848325"/>
            <a:ext cx="5537700" cy="0"/>
          </a:xfrm>
          <a:prstGeom prst="straightConnector1">
            <a:avLst/>
          </a:prstGeom>
          <a:noFill/>
          <a:ln w="19050" cap="flat" cmpd="sng">
            <a:solidFill>
              <a:schemeClr val="dk1"/>
            </a:solidFill>
            <a:prstDash val="solid"/>
            <a:round/>
            <a:headEnd type="none" w="med" len="med"/>
            <a:tailEnd type="none" w="med" len="med"/>
          </a:ln>
        </p:spPr>
      </p:cxnSp>
      <p:cxnSp>
        <p:nvCxnSpPr>
          <p:cNvPr id="695" name="Google Shape;695;p62"/>
          <p:cNvCxnSpPr/>
          <p:nvPr/>
        </p:nvCxnSpPr>
        <p:spPr>
          <a:xfrm>
            <a:off x="1802584" y="3305225"/>
            <a:ext cx="5537700" cy="0"/>
          </a:xfrm>
          <a:prstGeom prst="straightConnector1">
            <a:avLst/>
          </a:prstGeom>
          <a:noFill/>
          <a:ln w="19050" cap="flat" cmpd="sng">
            <a:solidFill>
              <a:schemeClr val="dk1"/>
            </a:solidFill>
            <a:prstDash val="solid"/>
            <a:round/>
            <a:headEnd type="none" w="med" len="med"/>
            <a:tailEnd type="none" w="med" len="med"/>
          </a:ln>
        </p:spPr>
      </p:cxnSp>
      <p:sp>
        <p:nvSpPr>
          <p:cNvPr id="696" name="Google Shape;696;p62"/>
          <p:cNvSpPr/>
          <p:nvPr/>
        </p:nvSpPr>
        <p:spPr>
          <a:xfrm>
            <a:off x="7906686" y="2371705"/>
            <a:ext cx="425929" cy="405075"/>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2"/>
          <p:cNvSpPr/>
          <p:nvPr/>
        </p:nvSpPr>
        <p:spPr>
          <a:xfrm>
            <a:off x="811386" y="2371705"/>
            <a:ext cx="425929" cy="405075"/>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01"/>
        <p:cNvGrpSpPr/>
        <p:nvPr/>
      </p:nvGrpSpPr>
      <p:grpSpPr>
        <a:xfrm>
          <a:off x="0" y="0"/>
          <a:ext cx="0" cy="0"/>
          <a:chOff x="0" y="0"/>
          <a:chExt cx="0" cy="0"/>
        </a:xfrm>
      </p:grpSpPr>
      <p:sp>
        <p:nvSpPr>
          <p:cNvPr id="702" name="Google Shape;702;p63"/>
          <p:cNvSpPr txBox="1">
            <a:spLocks noGrp="1"/>
          </p:cNvSpPr>
          <p:nvPr>
            <p:ph type="title"/>
          </p:nvPr>
        </p:nvSpPr>
        <p:spPr>
          <a:xfrm flipH="1">
            <a:off x="1123575" y="2014457"/>
            <a:ext cx="1519500" cy="51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45%</a:t>
            </a:r>
            <a:endParaRPr/>
          </a:p>
        </p:txBody>
      </p:sp>
      <p:sp>
        <p:nvSpPr>
          <p:cNvPr id="703" name="Google Shape;703;p63"/>
          <p:cNvSpPr txBox="1">
            <a:spLocks noGrp="1"/>
          </p:cNvSpPr>
          <p:nvPr>
            <p:ph type="subTitle" idx="9"/>
          </p:nvPr>
        </p:nvSpPr>
        <p:spPr>
          <a:xfrm>
            <a:off x="6105675" y="3273450"/>
            <a:ext cx="2313300" cy="422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OTHER</a:t>
            </a:r>
            <a:endParaRPr/>
          </a:p>
        </p:txBody>
      </p:sp>
      <p:sp>
        <p:nvSpPr>
          <p:cNvPr id="704" name="Google Shape;704;p63"/>
          <p:cNvSpPr txBox="1">
            <a:spLocks noGrp="1"/>
          </p:cNvSpPr>
          <p:nvPr>
            <p:ph type="title" idx="2"/>
          </p:nvPr>
        </p:nvSpPr>
        <p:spPr>
          <a:xfrm flipH="1">
            <a:off x="3812250" y="2014457"/>
            <a:ext cx="1519500" cy="51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30%</a:t>
            </a:r>
            <a:endParaRPr/>
          </a:p>
        </p:txBody>
      </p:sp>
      <p:sp>
        <p:nvSpPr>
          <p:cNvPr id="705" name="Google Shape;705;p63"/>
          <p:cNvSpPr txBox="1">
            <a:spLocks noGrp="1"/>
          </p:cNvSpPr>
          <p:nvPr>
            <p:ph type="title" idx="3"/>
          </p:nvPr>
        </p:nvSpPr>
        <p:spPr>
          <a:xfrm>
            <a:off x="6502575" y="2014457"/>
            <a:ext cx="1519500" cy="51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15%</a:t>
            </a:r>
            <a:endParaRPr/>
          </a:p>
        </p:txBody>
      </p:sp>
      <p:sp>
        <p:nvSpPr>
          <p:cNvPr id="706" name="Google Shape;706;p63"/>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23</a:t>
            </a:fld>
            <a:endParaRPr/>
          </a:p>
        </p:txBody>
      </p:sp>
      <p:sp>
        <p:nvSpPr>
          <p:cNvPr id="707" name="Google Shape;707;p63"/>
          <p:cNvSpPr txBox="1">
            <a:spLocks noGrp="1"/>
          </p:cNvSpPr>
          <p:nvPr>
            <p:ph type="title" idx="4"/>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CASUALTIES OF THE WAR</a:t>
            </a:r>
            <a:endParaRPr/>
          </a:p>
        </p:txBody>
      </p:sp>
      <p:sp>
        <p:nvSpPr>
          <p:cNvPr id="708" name="Google Shape;708;p63"/>
          <p:cNvSpPr txBox="1">
            <a:spLocks noGrp="1"/>
          </p:cNvSpPr>
          <p:nvPr>
            <p:ph type="subTitle" idx="1"/>
          </p:nvPr>
        </p:nvSpPr>
        <p:spPr>
          <a:xfrm>
            <a:off x="728325" y="3273450"/>
            <a:ext cx="2310000" cy="422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VIETNAMESE</a:t>
            </a:r>
            <a:endParaRPr/>
          </a:p>
        </p:txBody>
      </p:sp>
      <p:sp>
        <p:nvSpPr>
          <p:cNvPr id="709" name="Google Shape;709;p63"/>
          <p:cNvSpPr txBox="1">
            <a:spLocks noGrp="1"/>
          </p:cNvSpPr>
          <p:nvPr>
            <p:ph type="subTitle" idx="5"/>
          </p:nvPr>
        </p:nvSpPr>
        <p:spPr>
          <a:xfrm>
            <a:off x="728325" y="3724225"/>
            <a:ext cx="2310000" cy="8418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710" name="Google Shape;710;p63"/>
          <p:cNvSpPr txBox="1">
            <a:spLocks noGrp="1"/>
          </p:cNvSpPr>
          <p:nvPr>
            <p:ph type="subTitle" idx="6"/>
          </p:nvPr>
        </p:nvSpPr>
        <p:spPr>
          <a:xfrm>
            <a:off x="3415350" y="3724224"/>
            <a:ext cx="2313300" cy="8418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711" name="Google Shape;711;p63"/>
          <p:cNvSpPr txBox="1">
            <a:spLocks noGrp="1"/>
          </p:cNvSpPr>
          <p:nvPr>
            <p:ph type="subTitle" idx="7"/>
          </p:nvPr>
        </p:nvSpPr>
        <p:spPr>
          <a:xfrm>
            <a:off x="6105675" y="3724224"/>
            <a:ext cx="2313300" cy="8418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712" name="Google Shape;712;p63"/>
          <p:cNvSpPr txBox="1">
            <a:spLocks noGrp="1"/>
          </p:cNvSpPr>
          <p:nvPr>
            <p:ph type="subTitle" idx="8"/>
          </p:nvPr>
        </p:nvSpPr>
        <p:spPr>
          <a:xfrm>
            <a:off x="3415350" y="3273450"/>
            <a:ext cx="2313300" cy="422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AMERICAN</a:t>
            </a:r>
            <a:endParaRPr/>
          </a:p>
        </p:txBody>
      </p:sp>
      <p:grpSp>
        <p:nvGrpSpPr>
          <p:cNvPr id="713" name="Google Shape;713;p63"/>
          <p:cNvGrpSpPr/>
          <p:nvPr/>
        </p:nvGrpSpPr>
        <p:grpSpPr>
          <a:xfrm>
            <a:off x="3740110" y="1441870"/>
            <a:ext cx="1663779" cy="1661174"/>
            <a:chOff x="974700" y="1683376"/>
            <a:chExt cx="1829937" cy="1827072"/>
          </a:xfrm>
        </p:grpSpPr>
        <p:sp>
          <p:nvSpPr>
            <p:cNvPr id="714" name="Google Shape;714;p63"/>
            <p:cNvSpPr/>
            <p:nvPr/>
          </p:nvSpPr>
          <p:spPr>
            <a:xfrm>
              <a:off x="977637" y="1683447"/>
              <a:ext cx="1827000" cy="1827000"/>
            </a:xfrm>
            <a:prstGeom prst="donut">
              <a:avLst>
                <a:gd name="adj" fmla="val 19419"/>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3"/>
            <p:cNvSpPr/>
            <p:nvPr/>
          </p:nvSpPr>
          <p:spPr>
            <a:xfrm flipH="1">
              <a:off x="974700" y="1683376"/>
              <a:ext cx="1827000" cy="1827000"/>
            </a:xfrm>
            <a:prstGeom prst="blockArc">
              <a:avLst>
                <a:gd name="adj1" fmla="val 9192349"/>
                <a:gd name="adj2" fmla="val 16203859"/>
                <a:gd name="adj3" fmla="val 19528"/>
              </a:avLst>
            </a:prstGeom>
            <a:solidFill>
              <a:schemeClr val="dk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151038"/>
                </a:solidFill>
              </a:endParaRPr>
            </a:p>
          </p:txBody>
        </p:sp>
      </p:grpSp>
      <p:grpSp>
        <p:nvGrpSpPr>
          <p:cNvPr id="716" name="Google Shape;716;p63"/>
          <p:cNvGrpSpPr/>
          <p:nvPr/>
        </p:nvGrpSpPr>
        <p:grpSpPr>
          <a:xfrm>
            <a:off x="1014584" y="1403716"/>
            <a:ext cx="1737481" cy="1737481"/>
            <a:chOff x="3616362" y="1641317"/>
            <a:chExt cx="1911000" cy="1911000"/>
          </a:xfrm>
        </p:grpSpPr>
        <p:sp>
          <p:nvSpPr>
            <p:cNvPr id="717" name="Google Shape;717;p63"/>
            <p:cNvSpPr/>
            <p:nvPr/>
          </p:nvSpPr>
          <p:spPr>
            <a:xfrm>
              <a:off x="3658500" y="1683399"/>
              <a:ext cx="1827000" cy="1827000"/>
            </a:xfrm>
            <a:prstGeom prst="donut">
              <a:avLst>
                <a:gd name="adj" fmla="val 19419"/>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151038"/>
                </a:solidFill>
              </a:endParaRPr>
            </a:p>
          </p:txBody>
        </p:sp>
        <p:sp>
          <p:nvSpPr>
            <p:cNvPr id="718" name="Google Shape;718;p63"/>
            <p:cNvSpPr/>
            <p:nvPr/>
          </p:nvSpPr>
          <p:spPr>
            <a:xfrm rot="10637925" flipH="1">
              <a:off x="3658397" y="1683352"/>
              <a:ext cx="1826930" cy="1826930"/>
            </a:xfrm>
            <a:prstGeom prst="blockArc">
              <a:avLst>
                <a:gd name="adj1" fmla="val 17724738"/>
                <a:gd name="adj2" fmla="val 5272221"/>
                <a:gd name="adj3" fmla="val 19611"/>
              </a:avLst>
            </a:prstGeom>
            <a:solidFill>
              <a:schemeClr val="dk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 name="Google Shape;719;p63"/>
          <p:cNvGrpSpPr/>
          <p:nvPr/>
        </p:nvGrpSpPr>
        <p:grpSpPr>
          <a:xfrm>
            <a:off x="6431771" y="1441870"/>
            <a:ext cx="1661108" cy="1661174"/>
            <a:chOff x="6342300" y="1683275"/>
            <a:chExt cx="1827000" cy="1827072"/>
          </a:xfrm>
        </p:grpSpPr>
        <p:sp>
          <p:nvSpPr>
            <p:cNvPr id="720" name="Google Shape;720;p63"/>
            <p:cNvSpPr/>
            <p:nvPr/>
          </p:nvSpPr>
          <p:spPr>
            <a:xfrm>
              <a:off x="6342300" y="1683347"/>
              <a:ext cx="1827000" cy="1827000"/>
            </a:xfrm>
            <a:prstGeom prst="donut">
              <a:avLst>
                <a:gd name="adj" fmla="val 19419"/>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151038"/>
                </a:solidFill>
              </a:endParaRPr>
            </a:p>
          </p:txBody>
        </p:sp>
        <p:sp>
          <p:nvSpPr>
            <p:cNvPr id="721" name="Google Shape;721;p63"/>
            <p:cNvSpPr/>
            <p:nvPr/>
          </p:nvSpPr>
          <p:spPr>
            <a:xfrm flipH="1">
              <a:off x="6342300" y="1683275"/>
              <a:ext cx="1827000" cy="1827000"/>
            </a:xfrm>
            <a:prstGeom prst="blockArc">
              <a:avLst>
                <a:gd name="adj1" fmla="val 12617190"/>
                <a:gd name="adj2" fmla="val 16233252"/>
                <a:gd name="adj3" fmla="val 19368"/>
              </a:avLst>
            </a:prstGeom>
            <a:solidFill>
              <a:schemeClr val="dk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22" name="Google Shape;722;p63"/>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26"/>
        <p:cNvGrpSpPr/>
        <p:nvPr/>
      </p:nvGrpSpPr>
      <p:grpSpPr>
        <a:xfrm>
          <a:off x="0" y="0"/>
          <a:ext cx="0" cy="0"/>
          <a:chOff x="0" y="0"/>
          <a:chExt cx="0" cy="0"/>
        </a:xfrm>
      </p:grpSpPr>
      <p:sp>
        <p:nvSpPr>
          <p:cNvPr id="727" name="Google Shape;727;p64"/>
          <p:cNvSpPr txBox="1">
            <a:spLocks noGrp="1"/>
          </p:cNvSpPr>
          <p:nvPr>
            <p:ph type="subTitle" idx="1"/>
          </p:nvPr>
        </p:nvSpPr>
        <p:spPr>
          <a:xfrm>
            <a:off x="720000" y="3443336"/>
            <a:ext cx="2336400" cy="422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LEA BONES</a:t>
            </a:r>
            <a:endParaRPr/>
          </a:p>
        </p:txBody>
      </p:sp>
      <p:sp>
        <p:nvSpPr>
          <p:cNvPr id="728" name="Google Shape;728;p64"/>
          <p:cNvSpPr txBox="1">
            <a:spLocks noGrp="1"/>
          </p:cNvSpPr>
          <p:nvPr>
            <p:ph type="subTitle" idx="2"/>
          </p:nvPr>
        </p:nvSpPr>
        <p:spPr>
          <a:xfrm>
            <a:off x="720000" y="3894115"/>
            <a:ext cx="2336400" cy="638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729" name="Google Shape;729;p64"/>
          <p:cNvSpPr txBox="1">
            <a:spLocks noGrp="1"/>
          </p:cNvSpPr>
          <p:nvPr>
            <p:ph type="subTitle" idx="3"/>
          </p:nvPr>
        </p:nvSpPr>
        <p:spPr>
          <a:xfrm>
            <a:off x="3403800" y="3894115"/>
            <a:ext cx="2336400" cy="638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730" name="Google Shape;730;p64"/>
          <p:cNvSpPr txBox="1">
            <a:spLocks noGrp="1"/>
          </p:cNvSpPr>
          <p:nvPr>
            <p:ph type="subTitle" idx="4"/>
          </p:nvPr>
        </p:nvSpPr>
        <p:spPr>
          <a:xfrm>
            <a:off x="6087600" y="3894115"/>
            <a:ext cx="2336400" cy="638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731" name="Google Shape;731;p64"/>
          <p:cNvSpPr txBox="1">
            <a:spLocks noGrp="1"/>
          </p:cNvSpPr>
          <p:nvPr>
            <p:ph type="subTitle" idx="5"/>
          </p:nvPr>
        </p:nvSpPr>
        <p:spPr>
          <a:xfrm>
            <a:off x="3403800" y="3443336"/>
            <a:ext cx="2336400" cy="422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TOM SMITH</a:t>
            </a:r>
            <a:endParaRPr/>
          </a:p>
        </p:txBody>
      </p:sp>
      <p:sp>
        <p:nvSpPr>
          <p:cNvPr id="732" name="Google Shape;732;p64"/>
          <p:cNvSpPr txBox="1">
            <a:spLocks noGrp="1"/>
          </p:cNvSpPr>
          <p:nvPr>
            <p:ph type="subTitle" idx="6"/>
          </p:nvPr>
        </p:nvSpPr>
        <p:spPr>
          <a:xfrm>
            <a:off x="6087600" y="3443336"/>
            <a:ext cx="2336400" cy="422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NHUNG LE</a:t>
            </a:r>
            <a:endParaRPr/>
          </a:p>
        </p:txBody>
      </p:sp>
      <p:sp>
        <p:nvSpPr>
          <p:cNvPr id="733" name="Google Shape;733;p64"/>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24</a:t>
            </a:fld>
            <a:endParaRPr/>
          </a:p>
        </p:txBody>
      </p:sp>
      <p:sp>
        <p:nvSpPr>
          <p:cNvPr id="734" name="Google Shape;734;p64"/>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OUR TEAM</a:t>
            </a:r>
            <a:endParaRPr/>
          </a:p>
        </p:txBody>
      </p:sp>
      <p:cxnSp>
        <p:nvCxnSpPr>
          <p:cNvPr id="735" name="Google Shape;735;p64"/>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pic>
        <p:nvPicPr>
          <p:cNvPr id="736" name="Google Shape;736;p64"/>
          <p:cNvPicPr preferRelativeResize="0"/>
          <p:nvPr/>
        </p:nvPicPr>
        <p:blipFill rotWithShape="1">
          <a:blip r:embed="rId3">
            <a:alphaModFix/>
          </a:blip>
          <a:srcRect t="15403" r="4870" b="21180"/>
          <a:stretch/>
        </p:blipFill>
        <p:spPr>
          <a:xfrm>
            <a:off x="981300" y="1484336"/>
            <a:ext cx="1813800" cy="1814100"/>
          </a:xfrm>
          <a:prstGeom prst="diamond">
            <a:avLst/>
          </a:prstGeom>
          <a:noFill/>
          <a:ln w="19050" cap="flat" cmpd="sng">
            <a:solidFill>
              <a:schemeClr val="dk1"/>
            </a:solidFill>
            <a:prstDash val="solid"/>
            <a:round/>
            <a:headEnd type="none" w="sm" len="sm"/>
            <a:tailEnd type="none" w="sm" len="sm"/>
          </a:ln>
          <a:effectLst>
            <a:outerShdw blurRad="42863" algn="bl" rotWithShape="0">
              <a:srgbClr val="000000">
                <a:alpha val="50000"/>
              </a:srgbClr>
            </a:outerShdw>
          </a:effectLst>
        </p:spPr>
      </p:pic>
      <p:pic>
        <p:nvPicPr>
          <p:cNvPr id="737" name="Google Shape;737;p64"/>
          <p:cNvPicPr preferRelativeResize="0"/>
          <p:nvPr/>
        </p:nvPicPr>
        <p:blipFill rotWithShape="1">
          <a:blip r:embed="rId4">
            <a:alphaModFix/>
          </a:blip>
          <a:srcRect l="16895" r="25300" b="13254"/>
          <a:stretch/>
        </p:blipFill>
        <p:spPr>
          <a:xfrm>
            <a:off x="3665100" y="1484336"/>
            <a:ext cx="1813800" cy="1814100"/>
          </a:xfrm>
          <a:prstGeom prst="diamond">
            <a:avLst/>
          </a:prstGeom>
          <a:noFill/>
          <a:ln w="19050" cap="flat" cmpd="sng">
            <a:solidFill>
              <a:schemeClr val="dk1"/>
            </a:solidFill>
            <a:prstDash val="solid"/>
            <a:round/>
            <a:headEnd type="none" w="sm" len="sm"/>
            <a:tailEnd type="none" w="sm" len="sm"/>
          </a:ln>
          <a:effectLst>
            <a:outerShdw blurRad="42863" algn="bl" rotWithShape="0">
              <a:srgbClr val="000000">
                <a:alpha val="50000"/>
              </a:srgbClr>
            </a:outerShdw>
          </a:effectLst>
        </p:spPr>
      </p:pic>
      <p:pic>
        <p:nvPicPr>
          <p:cNvPr id="738" name="Google Shape;738;p64"/>
          <p:cNvPicPr preferRelativeResize="0"/>
          <p:nvPr/>
        </p:nvPicPr>
        <p:blipFill rotWithShape="1">
          <a:blip r:embed="rId5">
            <a:alphaModFix/>
          </a:blip>
          <a:srcRect l="16679" r="16679"/>
          <a:stretch/>
        </p:blipFill>
        <p:spPr>
          <a:xfrm>
            <a:off x="6348900" y="1484336"/>
            <a:ext cx="1813800" cy="1814100"/>
          </a:xfrm>
          <a:prstGeom prst="diamond">
            <a:avLst/>
          </a:prstGeom>
          <a:noFill/>
          <a:ln w="19050" cap="flat" cmpd="sng">
            <a:solidFill>
              <a:schemeClr val="dk1"/>
            </a:solidFill>
            <a:prstDash val="solid"/>
            <a:round/>
            <a:headEnd type="none" w="sm" len="sm"/>
            <a:tailEnd type="none" w="sm" len="sm"/>
          </a:ln>
          <a:effectLst>
            <a:outerShdw blurRad="42863" algn="bl" rotWithShape="0">
              <a:srgbClr val="000000">
                <a:alpha val="50000"/>
              </a:srgbClr>
            </a:outerShdw>
          </a:effec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743" name="Google Shape;743;p65"/>
          <p:cNvSpPr txBox="1">
            <a:spLocks noGrp="1"/>
          </p:cNvSpPr>
          <p:nvPr>
            <p:ph type="title"/>
          </p:nvPr>
        </p:nvSpPr>
        <p:spPr>
          <a:xfrm>
            <a:off x="1908800" y="2604967"/>
            <a:ext cx="6520200" cy="919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VICTORY DAY</a:t>
            </a:r>
            <a:endParaRPr/>
          </a:p>
        </p:txBody>
      </p:sp>
      <p:sp>
        <p:nvSpPr>
          <p:cNvPr id="744" name="Google Shape;744;p65"/>
          <p:cNvSpPr txBox="1">
            <a:spLocks noGrp="1"/>
          </p:cNvSpPr>
          <p:nvPr>
            <p:ph type="title" idx="2"/>
          </p:nvPr>
        </p:nvSpPr>
        <p:spPr>
          <a:xfrm>
            <a:off x="5278100" y="866769"/>
            <a:ext cx="3150900" cy="1639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03</a:t>
            </a:r>
            <a:endParaRPr/>
          </a:p>
        </p:txBody>
      </p:sp>
      <p:sp>
        <p:nvSpPr>
          <p:cNvPr id="745" name="Google Shape;745;p65"/>
          <p:cNvSpPr txBox="1">
            <a:spLocks noGrp="1"/>
          </p:cNvSpPr>
          <p:nvPr>
            <p:ph type="subTitle" idx="1"/>
          </p:nvPr>
        </p:nvSpPr>
        <p:spPr>
          <a:xfrm>
            <a:off x="4063800" y="3618462"/>
            <a:ext cx="4360200" cy="452700"/>
          </a:xfrm>
          <a:prstGeom prst="rect">
            <a:avLst/>
          </a:prstGeom>
        </p:spPr>
        <p:txBody>
          <a:bodyPr spcFirstLastPara="1" wrap="square" lIns="91425" tIns="91425" rIns="77775" bIns="91425" anchor="t" anchorCtr="0">
            <a:noAutofit/>
          </a:bodyPr>
          <a:lstStyle/>
          <a:p>
            <a:pPr marL="0" lvl="0" indent="0" algn="r" rtl="0">
              <a:spcBef>
                <a:spcPts val="0"/>
              </a:spcBef>
              <a:spcAft>
                <a:spcPts val="0"/>
              </a:spcAft>
              <a:buNone/>
            </a:pPr>
            <a:r>
              <a:rPr lang="en"/>
              <a:t>You can enter a subtitle here if you need it</a:t>
            </a:r>
            <a:endParaRPr/>
          </a:p>
        </p:txBody>
      </p:sp>
      <p:sp>
        <p:nvSpPr>
          <p:cNvPr id="746" name="Google Shape;746;p65"/>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25</a:t>
            </a:fld>
            <a:endParaRPr/>
          </a:p>
        </p:txBody>
      </p:sp>
      <p:sp>
        <p:nvSpPr>
          <p:cNvPr id="747" name="Google Shape;747;p65"/>
          <p:cNvSpPr/>
          <p:nvPr/>
        </p:nvSpPr>
        <p:spPr>
          <a:xfrm>
            <a:off x="1743202" y="2823930"/>
            <a:ext cx="425929" cy="405075"/>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5"/>
          <p:cNvSpPr txBox="1"/>
          <p:nvPr/>
        </p:nvSpPr>
        <p:spPr>
          <a:xfrm flipH="1">
            <a:off x="639025" y="237850"/>
            <a:ext cx="11742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Lexend Mega"/>
                <a:ea typeface="Lexend Mega"/>
                <a:cs typeface="Lexend Mega"/>
                <a:sym typeface="Lexend Mega"/>
              </a:rPr>
              <a:t>APRIL 30</a:t>
            </a:r>
            <a:endParaRPr sz="1200">
              <a:solidFill>
                <a:schemeClr val="dk1"/>
              </a:solidFill>
              <a:latin typeface="Lexend Mega"/>
              <a:ea typeface="Lexend Mega"/>
              <a:cs typeface="Lexend Mega"/>
              <a:sym typeface="Lexend Mega"/>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52"/>
        <p:cNvGrpSpPr/>
        <p:nvPr/>
      </p:nvGrpSpPr>
      <p:grpSpPr>
        <a:xfrm>
          <a:off x="0" y="0"/>
          <a:ext cx="0" cy="0"/>
          <a:chOff x="0" y="0"/>
          <a:chExt cx="0" cy="0"/>
        </a:xfrm>
      </p:grpSpPr>
      <p:sp>
        <p:nvSpPr>
          <p:cNvPr id="753" name="Google Shape;753;p66"/>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VIETNAM WAR TIMELINE</a:t>
            </a:r>
            <a:endParaRPr/>
          </a:p>
        </p:txBody>
      </p:sp>
      <p:cxnSp>
        <p:nvCxnSpPr>
          <p:cNvPr id="754" name="Google Shape;754;p66"/>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755" name="Google Shape;755;p66"/>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26</a:t>
            </a:fld>
            <a:endParaRPr/>
          </a:p>
        </p:txBody>
      </p:sp>
      <p:sp>
        <p:nvSpPr>
          <p:cNvPr id="756" name="Google Shape;756;p66"/>
          <p:cNvSpPr txBox="1"/>
          <p:nvPr/>
        </p:nvSpPr>
        <p:spPr>
          <a:xfrm>
            <a:off x="723900" y="3086100"/>
            <a:ext cx="1657500" cy="40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1940</a:t>
            </a:r>
            <a:endParaRPr sz="1900" b="1">
              <a:solidFill>
                <a:schemeClr val="dk1"/>
              </a:solidFill>
              <a:latin typeface="Lexend Mega"/>
              <a:ea typeface="Lexend Mega"/>
              <a:cs typeface="Lexend Mega"/>
              <a:sym typeface="Lexend Mega"/>
            </a:endParaRPr>
          </a:p>
        </p:txBody>
      </p:sp>
      <p:sp>
        <p:nvSpPr>
          <p:cNvPr id="757" name="Google Shape;757;p66"/>
          <p:cNvSpPr txBox="1"/>
          <p:nvPr/>
        </p:nvSpPr>
        <p:spPr>
          <a:xfrm>
            <a:off x="723900" y="3495675"/>
            <a:ext cx="1657500" cy="60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Mercury is the smallest planet</a:t>
            </a:r>
            <a:endParaRPr>
              <a:solidFill>
                <a:schemeClr val="dk1"/>
              </a:solidFill>
              <a:latin typeface="Open Sans"/>
              <a:ea typeface="Open Sans"/>
              <a:cs typeface="Open Sans"/>
              <a:sym typeface="Open Sans"/>
            </a:endParaRPr>
          </a:p>
        </p:txBody>
      </p:sp>
      <p:sp>
        <p:nvSpPr>
          <p:cNvPr id="758" name="Google Shape;758;p66"/>
          <p:cNvSpPr txBox="1"/>
          <p:nvPr/>
        </p:nvSpPr>
        <p:spPr>
          <a:xfrm>
            <a:off x="2739733" y="3086100"/>
            <a:ext cx="1657500" cy="40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1945</a:t>
            </a:r>
            <a:endParaRPr sz="1900" b="1">
              <a:solidFill>
                <a:schemeClr val="dk1"/>
              </a:solidFill>
              <a:latin typeface="Lexend Mega"/>
              <a:ea typeface="Lexend Mega"/>
              <a:cs typeface="Lexend Mega"/>
              <a:sym typeface="Lexend Mega"/>
            </a:endParaRPr>
          </a:p>
        </p:txBody>
      </p:sp>
      <p:sp>
        <p:nvSpPr>
          <p:cNvPr id="759" name="Google Shape;759;p66"/>
          <p:cNvSpPr txBox="1"/>
          <p:nvPr/>
        </p:nvSpPr>
        <p:spPr>
          <a:xfrm>
            <a:off x="2739733" y="3495675"/>
            <a:ext cx="1657500" cy="60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Venus has high temperatures</a:t>
            </a:r>
            <a:endParaRPr>
              <a:solidFill>
                <a:schemeClr val="dk1"/>
              </a:solidFill>
              <a:latin typeface="Open Sans"/>
              <a:ea typeface="Open Sans"/>
              <a:cs typeface="Open Sans"/>
              <a:sym typeface="Open Sans"/>
            </a:endParaRPr>
          </a:p>
        </p:txBody>
      </p:sp>
      <p:sp>
        <p:nvSpPr>
          <p:cNvPr id="760" name="Google Shape;760;p66"/>
          <p:cNvSpPr txBox="1"/>
          <p:nvPr/>
        </p:nvSpPr>
        <p:spPr>
          <a:xfrm>
            <a:off x="6771400" y="3086100"/>
            <a:ext cx="1657500" cy="40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1963</a:t>
            </a:r>
            <a:endParaRPr sz="1900" b="1">
              <a:solidFill>
                <a:schemeClr val="dk1"/>
              </a:solidFill>
              <a:latin typeface="Lexend Mega"/>
              <a:ea typeface="Lexend Mega"/>
              <a:cs typeface="Lexend Mega"/>
              <a:sym typeface="Lexend Mega"/>
            </a:endParaRPr>
          </a:p>
        </p:txBody>
      </p:sp>
      <p:sp>
        <p:nvSpPr>
          <p:cNvPr id="761" name="Google Shape;761;p66"/>
          <p:cNvSpPr txBox="1"/>
          <p:nvPr/>
        </p:nvSpPr>
        <p:spPr>
          <a:xfrm>
            <a:off x="6771400" y="3495675"/>
            <a:ext cx="1657500" cy="60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Jupiter is the biggest planet</a:t>
            </a:r>
            <a:endParaRPr>
              <a:solidFill>
                <a:schemeClr val="dk1"/>
              </a:solidFill>
              <a:latin typeface="Open Sans"/>
              <a:ea typeface="Open Sans"/>
              <a:cs typeface="Open Sans"/>
              <a:sym typeface="Open Sans"/>
            </a:endParaRPr>
          </a:p>
        </p:txBody>
      </p:sp>
      <p:sp>
        <p:nvSpPr>
          <p:cNvPr id="762" name="Google Shape;762;p66"/>
          <p:cNvSpPr txBox="1"/>
          <p:nvPr/>
        </p:nvSpPr>
        <p:spPr>
          <a:xfrm>
            <a:off x="4755567" y="3086100"/>
            <a:ext cx="1657500" cy="40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1954</a:t>
            </a:r>
            <a:endParaRPr sz="1900" b="1">
              <a:solidFill>
                <a:schemeClr val="dk1"/>
              </a:solidFill>
              <a:latin typeface="Lexend Mega"/>
              <a:ea typeface="Lexend Mega"/>
              <a:cs typeface="Lexend Mega"/>
              <a:sym typeface="Lexend Mega"/>
            </a:endParaRPr>
          </a:p>
        </p:txBody>
      </p:sp>
      <p:sp>
        <p:nvSpPr>
          <p:cNvPr id="763" name="Google Shape;763;p66"/>
          <p:cNvSpPr txBox="1"/>
          <p:nvPr/>
        </p:nvSpPr>
        <p:spPr>
          <a:xfrm>
            <a:off x="4755567" y="3495675"/>
            <a:ext cx="1657500" cy="60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Despite being red, Mars is cold</a:t>
            </a:r>
            <a:endParaRPr>
              <a:solidFill>
                <a:schemeClr val="dk1"/>
              </a:solidFill>
              <a:latin typeface="Open Sans"/>
              <a:ea typeface="Open Sans"/>
              <a:cs typeface="Open Sans"/>
              <a:sym typeface="Open Sans"/>
            </a:endParaRPr>
          </a:p>
        </p:txBody>
      </p:sp>
      <p:sp>
        <p:nvSpPr>
          <p:cNvPr id="764" name="Google Shape;764;p66"/>
          <p:cNvSpPr/>
          <p:nvPr/>
        </p:nvSpPr>
        <p:spPr>
          <a:xfrm>
            <a:off x="950700" y="1773113"/>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6"/>
          <p:cNvSpPr/>
          <p:nvPr/>
        </p:nvSpPr>
        <p:spPr>
          <a:xfrm>
            <a:off x="2966525" y="1773113"/>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6"/>
          <p:cNvSpPr/>
          <p:nvPr/>
        </p:nvSpPr>
        <p:spPr>
          <a:xfrm>
            <a:off x="4982367" y="1773113"/>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6"/>
          <p:cNvSpPr/>
          <p:nvPr/>
        </p:nvSpPr>
        <p:spPr>
          <a:xfrm>
            <a:off x="6998200" y="1773113"/>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8" name="Google Shape;768;p66"/>
          <p:cNvCxnSpPr>
            <a:stCxn id="764" idx="3"/>
            <a:endCxn id="765" idx="1"/>
          </p:cNvCxnSpPr>
          <p:nvPr/>
        </p:nvCxnSpPr>
        <p:spPr>
          <a:xfrm>
            <a:off x="2154600" y="2375063"/>
            <a:ext cx="811800" cy="0"/>
          </a:xfrm>
          <a:prstGeom prst="straightConnector1">
            <a:avLst/>
          </a:prstGeom>
          <a:noFill/>
          <a:ln w="19050" cap="flat" cmpd="sng">
            <a:solidFill>
              <a:schemeClr val="dk1"/>
            </a:solidFill>
            <a:prstDash val="solid"/>
            <a:round/>
            <a:headEnd type="none" w="med" len="med"/>
            <a:tailEnd type="none" w="med" len="med"/>
          </a:ln>
        </p:spPr>
      </p:cxnSp>
      <p:cxnSp>
        <p:nvCxnSpPr>
          <p:cNvPr id="769" name="Google Shape;769;p66"/>
          <p:cNvCxnSpPr>
            <a:stCxn id="765" idx="3"/>
            <a:endCxn id="766" idx="1"/>
          </p:cNvCxnSpPr>
          <p:nvPr/>
        </p:nvCxnSpPr>
        <p:spPr>
          <a:xfrm>
            <a:off x="4170425" y="2375063"/>
            <a:ext cx="811800" cy="0"/>
          </a:xfrm>
          <a:prstGeom prst="straightConnector1">
            <a:avLst/>
          </a:prstGeom>
          <a:noFill/>
          <a:ln w="19050" cap="flat" cmpd="sng">
            <a:solidFill>
              <a:schemeClr val="dk1"/>
            </a:solidFill>
            <a:prstDash val="solid"/>
            <a:round/>
            <a:headEnd type="none" w="med" len="med"/>
            <a:tailEnd type="none" w="med" len="med"/>
          </a:ln>
        </p:spPr>
      </p:cxnSp>
      <p:cxnSp>
        <p:nvCxnSpPr>
          <p:cNvPr id="770" name="Google Shape;770;p66"/>
          <p:cNvCxnSpPr>
            <a:stCxn id="766" idx="3"/>
            <a:endCxn id="767" idx="1"/>
          </p:cNvCxnSpPr>
          <p:nvPr/>
        </p:nvCxnSpPr>
        <p:spPr>
          <a:xfrm>
            <a:off x="6186267" y="2375063"/>
            <a:ext cx="811800" cy="0"/>
          </a:xfrm>
          <a:prstGeom prst="straightConnector1">
            <a:avLst/>
          </a:prstGeom>
          <a:noFill/>
          <a:ln w="19050" cap="flat" cmpd="sng">
            <a:solidFill>
              <a:schemeClr val="dk1"/>
            </a:solidFill>
            <a:prstDash val="solid"/>
            <a:round/>
            <a:headEnd type="none" w="med" len="med"/>
            <a:tailEnd type="none" w="med" len="med"/>
          </a:ln>
        </p:spPr>
      </p:cxnSp>
      <p:cxnSp>
        <p:nvCxnSpPr>
          <p:cNvPr id="771" name="Google Shape;771;p66"/>
          <p:cNvCxnSpPr/>
          <p:nvPr/>
        </p:nvCxnSpPr>
        <p:spPr>
          <a:xfrm>
            <a:off x="8202100" y="2375063"/>
            <a:ext cx="970500" cy="0"/>
          </a:xfrm>
          <a:prstGeom prst="straightConnector1">
            <a:avLst/>
          </a:prstGeom>
          <a:noFill/>
          <a:ln w="19050" cap="flat" cmpd="sng">
            <a:solidFill>
              <a:schemeClr val="dk1"/>
            </a:solidFill>
            <a:prstDash val="solid"/>
            <a:round/>
            <a:headEnd type="none" w="med" len="med"/>
            <a:tailEnd type="none" w="med" len="med"/>
          </a:ln>
        </p:spPr>
      </p:cxnSp>
      <p:grpSp>
        <p:nvGrpSpPr>
          <p:cNvPr id="772" name="Google Shape;772;p66"/>
          <p:cNvGrpSpPr/>
          <p:nvPr/>
        </p:nvGrpSpPr>
        <p:grpSpPr>
          <a:xfrm>
            <a:off x="1335202" y="2158549"/>
            <a:ext cx="434896" cy="433026"/>
            <a:chOff x="-55596550" y="3590175"/>
            <a:chExt cx="319800" cy="318425"/>
          </a:xfrm>
        </p:grpSpPr>
        <p:sp>
          <p:nvSpPr>
            <p:cNvPr id="773" name="Google Shape;773;p66"/>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6"/>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6"/>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6"/>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66"/>
          <p:cNvGrpSpPr/>
          <p:nvPr/>
        </p:nvGrpSpPr>
        <p:grpSpPr>
          <a:xfrm>
            <a:off x="3335244" y="2143769"/>
            <a:ext cx="466336" cy="462587"/>
            <a:chOff x="1672375" y="3982600"/>
            <a:chExt cx="297750" cy="295375"/>
          </a:xfrm>
        </p:grpSpPr>
        <p:sp>
          <p:nvSpPr>
            <p:cNvPr id="778" name="Google Shape;778;p66"/>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6"/>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6"/>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66"/>
          <p:cNvGrpSpPr/>
          <p:nvPr/>
        </p:nvGrpSpPr>
        <p:grpSpPr>
          <a:xfrm flipH="1">
            <a:off x="5366864" y="2143763"/>
            <a:ext cx="434906" cy="462600"/>
            <a:chOff x="5364750" y="3235150"/>
            <a:chExt cx="277275" cy="294950"/>
          </a:xfrm>
        </p:grpSpPr>
        <p:sp>
          <p:nvSpPr>
            <p:cNvPr id="782" name="Google Shape;782;p66"/>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6"/>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6"/>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6"/>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6"/>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6"/>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6"/>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6"/>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 name="Google Shape;790;p66"/>
          <p:cNvGrpSpPr/>
          <p:nvPr/>
        </p:nvGrpSpPr>
        <p:grpSpPr>
          <a:xfrm>
            <a:off x="7440916" y="2170317"/>
            <a:ext cx="361848" cy="409492"/>
            <a:chOff x="-54007925" y="3584850"/>
            <a:chExt cx="281200" cy="318225"/>
          </a:xfrm>
        </p:grpSpPr>
        <p:sp>
          <p:nvSpPr>
            <p:cNvPr id="791" name="Google Shape;791;p66"/>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6"/>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6"/>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6"/>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6"/>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6"/>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00"/>
        <p:cNvGrpSpPr/>
        <p:nvPr/>
      </p:nvGrpSpPr>
      <p:grpSpPr>
        <a:xfrm>
          <a:off x="0" y="0"/>
          <a:ext cx="0" cy="0"/>
          <a:chOff x="0" y="0"/>
          <a:chExt cx="0" cy="0"/>
        </a:xfrm>
      </p:grpSpPr>
      <p:sp>
        <p:nvSpPr>
          <p:cNvPr id="801" name="Google Shape;801;p67"/>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solidFill>
                  <a:schemeClr val="dk1"/>
                </a:solidFill>
              </a:rPr>
              <a:t>VIETNAM WAR TIMELINE</a:t>
            </a:r>
            <a:endParaRPr/>
          </a:p>
        </p:txBody>
      </p:sp>
      <p:cxnSp>
        <p:nvCxnSpPr>
          <p:cNvPr id="802" name="Google Shape;802;p67"/>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803" name="Google Shape;803;p67"/>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27</a:t>
            </a:fld>
            <a:endParaRPr/>
          </a:p>
        </p:txBody>
      </p:sp>
      <p:sp>
        <p:nvSpPr>
          <p:cNvPr id="804" name="Google Shape;804;p67"/>
          <p:cNvSpPr txBox="1"/>
          <p:nvPr/>
        </p:nvSpPr>
        <p:spPr>
          <a:xfrm>
            <a:off x="723900" y="3086100"/>
            <a:ext cx="1657500" cy="40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1965</a:t>
            </a:r>
            <a:endParaRPr sz="1900" b="1">
              <a:solidFill>
                <a:schemeClr val="dk1"/>
              </a:solidFill>
              <a:latin typeface="Lexend Mega"/>
              <a:ea typeface="Lexend Mega"/>
              <a:cs typeface="Lexend Mega"/>
              <a:sym typeface="Lexend Mega"/>
            </a:endParaRPr>
          </a:p>
        </p:txBody>
      </p:sp>
      <p:sp>
        <p:nvSpPr>
          <p:cNvPr id="805" name="Google Shape;805;p67"/>
          <p:cNvSpPr txBox="1"/>
          <p:nvPr/>
        </p:nvSpPr>
        <p:spPr>
          <a:xfrm>
            <a:off x="723900" y="3495675"/>
            <a:ext cx="1657500" cy="60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Neptune is far from the Sun</a:t>
            </a:r>
            <a:endParaRPr>
              <a:solidFill>
                <a:schemeClr val="dk1"/>
              </a:solidFill>
              <a:latin typeface="Open Sans"/>
              <a:ea typeface="Open Sans"/>
              <a:cs typeface="Open Sans"/>
              <a:sym typeface="Open Sans"/>
            </a:endParaRPr>
          </a:p>
        </p:txBody>
      </p:sp>
      <p:sp>
        <p:nvSpPr>
          <p:cNvPr id="806" name="Google Shape;806;p67"/>
          <p:cNvSpPr txBox="1"/>
          <p:nvPr/>
        </p:nvSpPr>
        <p:spPr>
          <a:xfrm>
            <a:off x="2739733" y="3086100"/>
            <a:ext cx="1657500" cy="40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1968</a:t>
            </a:r>
            <a:endParaRPr sz="1900" b="1">
              <a:solidFill>
                <a:schemeClr val="dk1"/>
              </a:solidFill>
              <a:latin typeface="Lexend Mega"/>
              <a:ea typeface="Lexend Mega"/>
              <a:cs typeface="Lexend Mega"/>
              <a:sym typeface="Lexend Mega"/>
            </a:endParaRPr>
          </a:p>
        </p:txBody>
      </p:sp>
      <p:sp>
        <p:nvSpPr>
          <p:cNvPr id="807" name="Google Shape;807;p67"/>
          <p:cNvSpPr txBox="1"/>
          <p:nvPr/>
        </p:nvSpPr>
        <p:spPr>
          <a:xfrm>
            <a:off x="2739733" y="3495675"/>
            <a:ext cx="1657500" cy="60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Despite being red, Mars is cold</a:t>
            </a:r>
            <a:endParaRPr>
              <a:solidFill>
                <a:schemeClr val="dk1"/>
              </a:solidFill>
              <a:latin typeface="Open Sans"/>
              <a:ea typeface="Open Sans"/>
              <a:cs typeface="Open Sans"/>
              <a:sym typeface="Open Sans"/>
            </a:endParaRPr>
          </a:p>
        </p:txBody>
      </p:sp>
      <p:sp>
        <p:nvSpPr>
          <p:cNvPr id="808" name="Google Shape;808;p67"/>
          <p:cNvSpPr txBox="1"/>
          <p:nvPr/>
        </p:nvSpPr>
        <p:spPr>
          <a:xfrm>
            <a:off x="6771400" y="3086100"/>
            <a:ext cx="1657500" cy="40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1975</a:t>
            </a:r>
            <a:endParaRPr sz="1900" b="1">
              <a:solidFill>
                <a:schemeClr val="dk1"/>
              </a:solidFill>
              <a:latin typeface="Lexend Mega"/>
              <a:ea typeface="Lexend Mega"/>
              <a:cs typeface="Lexend Mega"/>
              <a:sym typeface="Lexend Mega"/>
            </a:endParaRPr>
          </a:p>
        </p:txBody>
      </p:sp>
      <p:sp>
        <p:nvSpPr>
          <p:cNvPr id="809" name="Google Shape;809;p67"/>
          <p:cNvSpPr txBox="1"/>
          <p:nvPr/>
        </p:nvSpPr>
        <p:spPr>
          <a:xfrm>
            <a:off x="6771400" y="3495675"/>
            <a:ext cx="1657500" cy="60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Earth is the planet with life</a:t>
            </a:r>
            <a:endParaRPr>
              <a:solidFill>
                <a:schemeClr val="dk1"/>
              </a:solidFill>
              <a:latin typeface="Open Sans"/>
              <a:ea typeface="Open Sans"/>
              <a:cs typeface="Open Sans"/>
              <a:sym typeface="Open Sans"/>
            </a:endParaRPr>
          </a:p>
        </p:txBody>
      </p:sp>
      <p:sp>
        <p:nvSpPr>
          <p:cNvPr id="810" name="Google Shape;810;p67"/>
          <p:cNvSpPr txBox="1"/>
          <p:nvPr/>
        </p:nvSpPr>
        <p:spPr>
          <a:xfrm>
            <a:off x="4755567" y="3086100"/>
            <a:ext cx="1657500" cy="409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1973</a:t>
            </a:r>
            <a:endParaRPr sz="1900" b="1">
              <a:solidFill>
                <a:schemeClr val="dk1"/>
              </a:solidFill>
              <a:latin typeface="Lexend Mega"/>
              <a:ea typeface="Lexend Mega"/>
              <a:cs typeface="Lexend Mega"/>
              <a:sym typeface="Lexend Mega"/>
            </a:endParaRPr>
          </a:p>
        </p:txBody>
      </p:sp>
      <p:sp>
        <p:nvSpPr>
          <p:cNvPr id="811" name="Google Shape;811;p67"/>
          <p:cNvSpPr txBox="1"/>
          <p:nvPr/>
        </p:nvSpPr>
        <p:spPr>
          <a:xfrm>
            <a:off x="4755567" y="3495675"/>
            <a:ext cx="1657500" cy="60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Venus has high temperatures</a:t>
            </a:r>
            <a:endParaRPr>
              <a:solidFill>
                <a:schemeClr val="dk1"/>
              </a:solidFill>
              <a:latin typeface="Open Sans"/>
              <a:ea typeface="Open Sans"/>
              <a:cs typeface="Open Sans"/>
              <a:sym typeface="Open Sans"/>
            </a:endParaRPr>
          </a:p>
        </p:txBody>
      </p:sp>
      <p:sp>
        <p:nvSpPr>
          <p:cNvPr id="812" name="Google Shape;812;p67"/>
          <p:cNvSpPr/>
          <p:nvPr/>
        </p:nvSpPr>
        <p:spPr>
          <a:xfrm>
            <a:off x="950700" y="1773113"/>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7"/>
          <p:cNvSpPr/>
          <p:nvPr/>
        </p:nvSpPr>
        <p:spPr>
          <a:xfrm>
            <a:off x="2966525" y="1773113"/>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7"/>
          <p:cNvSpPr/>
          <p:nvPr/>
        </p:nvSpPr>
        <p:spPr>
          <a:xfrm>
            <a:off x="4982367" y="1773113"/>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7"/>
          <p:cNvSpPr/>
          <p:nvPr/>
        </p:nvSpPr>
        <p:spPr>
          <a:xfrm>
            <a:off x="6998200" y="1773113"/>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6" name="Google Shape;816;p67"/>
          <p:cNvCxnSpPr>
            <a:stCxn id="812" idx="3"/>
            <a:endCxn id="813" idx="1"/>
          </p:cNvCxnSpPr>
          <p:nvPr/>
        </p:nvCxnSpPr>
        <p:spPr>
          <a:xfrm>
            <a:off x="2154600" y="2375063"/>
            <a:ext cx="811800" cy="0"/>
          </a:xfrm>
          <a:prstGeom prst="straightConnector1">
            <a:avLst/>
          </a:prstGeom>
          <a:noFill/>
          <a:ln w="19050" cap="flat" cmpd="sng">
            <a:solidFill>
              <a:schemeClr val="dk1"/>
            </a:solidFill>
            <a:prstDash val="solid"/>
            <a:round/>
            <a:headEnd type="none" w="med" len="med"/>
            <a:tailEnd type="none" w="med" len="med"/>
          </a:ln>
        </p:spPr>
      </p:cxnSp>
      <p:cxnSp>
        <p:nvCxnSpPr>
          <p:cNvPr id="817" name="Google Shape;817;p67"/>
          <p:cNvCxnSpPr>
            <a:stCxn id="813" idx="3"/>
            <a:endCxn id="814" idx="1"/>
          </p:cNvCxnSpPr>
          <p:nvPr/>
        </p:nvCxnSpPr>
        <p:spPr>
          <a:xfrm>
            <a:off x="4170425" y="2375063"/>
            <a:ext cx="811800" cy="0"/>
          </a:xfrm>
          <a:prstGeom prst="straightConnector1">
            <a:avLst/>
          </a:prstGeom>
          <a:noFill/>
          <a:ln w="19050" cap="flat" cmpd="sng">
            <a:solidFill>
              <a:schemeClr val="dk1"/>
            </a:solidFill>
            <a:prstDash val="solid"/>
            <a:round/>
            <a:headEnd type="none" w="med" len="med"/>
            <a:tailEnd type="none" w="med" len="med"/>
          </a:ln>
        </p:spPr>
      </p:cxnSp>
      <p:cxnSp>
        <p:nvCxnSpPr>
          <p:cNvPr id="818" name="Google Shape;818;p67"/>
          <p:cNvCxnSpPr>
            <a:stCxn id="814" idx="3"/>
            <a:endCxn id="815" idx="1"/>
          </p:cNvCxnSpPr>
          <p:nvPr/>
        </p:nvCxnSpPr>
        <p:spPr>
          <a:xfrm>
            <a:off x="6186267" y="2375063"/>
            <a:ext cx="811800" cy="0"/>
          </a:xfrm>
          <a:prstGeom prst="straightConnector1">
            <a:avLst/>
          </a:prstGeom>
          <a:noFill/>
          <a:ln w="19050" cap="flat" cmpd="sng">
            <a:solidFill>
              <a:schemeClr val="dk1"/>
            </a:solidFill>
            <a:prstDash val="solid"/>
            <a:round/>
            <a:headEnd type="none" w="med" len="med"/>
            <a:tailEnd type="none" w="med" len="med"/>
          </a:ln>
        </p:spPr>
      </p:cxnSp>
      <p:cxnSp>
        <p:nvCxnSpPr>
          <p:cNvPr id="819" name="Google Shape;819;p67"/>
          <p:cNvCxnSpPr>
            <a:stCxn id="812" idx="1"/>
          </p:cNvCxnSpPr>
          <p:nvPr/>
        </p:nvCxnSpPr>
        <p:spPr>
          <a:xfrm rot="10800000">
            <a:off x="19200" y="2375063"/>
            <a:ext cx="931500" cy="0"/>
          </a:xfrm>
          <a:prstGeom prst="straightConnector1">
            <a:avLst/>
          </a:prstGeom>
          <a:noFill/>
          <a:ln w="19050" cap="flat" cmpd="sng">
            <a:solidFill>
              <a:schemeClr val="dk1"/>
            </a:solidFill>
            <a:prstDash val="solid"/>
            <a:round/>
            <a:headEnd type="none" w="med" len="med"/>
            <a:tailEnd type="none" w="med" len="med"/>
          </a:ln>
        </p:spPr>
      </p:cxnSp>
      <p:grpSp>
        <p:nvGrpSpPr>
          <p:cNvPr id="820" name="Google Shape;820;p67"/>
          <p:cNvGrpSpPr/>
          <p:nvPr/>
        </p:nvGrpSpPr>
        <p:grpSpPr>
          <a:xfrm>
            <a:off x="1309015" y="2170471"/>
            <a:ext cx="414978" cy="409280"/>
            <a:chOff x="2084100" y="4400250"/>
            <a:chExt cx="486550" cy="479925"/>
          </a:xfrm>
        </p:grpSpPr>
        <p:sp>
          <p:nvSpPr>
            <p:cNvPr id="821" name="Google Shape;821;p67"/>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 name="Google Shape;822;p67"/>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3" name="Google Shape;823;p67"/>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4" name="Google Shape;824;p67"/>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 name="Google Shape;825;p67"/>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 name="Google Shape;826;p67"/>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7" name="Google Shape;827;p67"/>
          <p:cNvGrpSpPr/>
          <p:nvPr/>
        </p:nvGrpSpPr>
        <p:grpSpPr>
          <a:xfrm>
            <a:off x="5348697" y="2156572"/>
            <a:ext cx="471240" cy="436980"/>
            <a:chOff x="6543825" y="3202075"/>
            <a:chExt cx="296975" cy="275350"/>
          </a:xfrm>
        </p:grpSpPr>
        <p:sp>
          <p:nvSpPr>
            <p:cNvPr id="828" name="Google Shape;828;p67"/>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7"/>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7"/>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7"/>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7"/>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7"/>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7"/>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 name="Google Shape;835;p67"/>
          <p:cNvGrpSpPr/>
          <p:nvPr/>
        </p:nvGrpSpPr>
        <p:grpSpPr>
          <a:xfrm>
            <a:off x="7364530" y="2143769"/>
            <a:ext cx="471239" cy="462587"/>
            <a:chOff x="5716825" y="3235950"/>
            <a:chExt cx="300900" cy="295375"/>
          </a:xfrm>
        </p:grpSpPr>
        <p:sp>
          <p:nvSpPr>
            <p:cNvPr id="836" name="Google Shape;836;p67"/>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7"/>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7"/>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7"/>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 name="Google Shape;840;p67"/>
          <p:cNvGrpSpPr/>
          <p:nvPr/>
        </p:nvGrpSpPr>
        <p:grpSpPr>
          <a:xfrm>
            <a:off x="3360991" y="2170314"/>
            <a:ext cx="414968" cy="409496"/>
            <a:chOff x="-25445525" y="3175900"/>
            <a:chExt cx="267825" cy="296350"/>
          </a:xfrm>
        </p:grpSpPr>
        <p:sp>
          <p:nvSpPr>
            <p:cNvPr id="841" name="Google Shape;841;p67"/>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7"/>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7"/>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47"/>
        <p:cNvGrpSpPr/>
        <p:nvPr/>
      </p:nvGrpSpPr>
      <p:grpSpPr>
        <a:xfrm>
          <a:off x="0" y="0"/>
          <a:ext cx="0" cy="0"/>
          <a:chOff x="0" y="0"/>
          <a:chExt cx="0" cy="0"/>
        </a:xfrm>
      </p:grpSpPr>
      <p:sp>
        <p:nvSpPr>
          <p:cNvPr id="848" name="Google Shape;848;p68"/>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THE TWO VIETNAMS</a:t>
            </a:r>
            <a:endParaRPr/>
          </a:p>
        </p:txBody>
      </p:sp>
      <p:cxnSp>
        <p:nvCxnSpPr>
          <p:cNvPr id="849" name="Google Shape;849;p68"/>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850" name="Google Shape;850;p68"/>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28</a:t>
            </a:fld>
            <a:endParaRPr/>
          </a:p>
        </p:txBody>
      </p:sp>
      <p:sp>
        <p:nvSpPr>
          <p:cNvPr id="851" name="Google Shape;851;p68"/>
          <p:cNvSpPr/>
          <p:nvPr/>
        </p:nvSpPr>
        <p:spPr>
          <a:xfrm>
            <a:off x="2341680" y="1289076"/>
            <a:ext cx="1781519" cy="328952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dk2"/>
          </a:solidFill>
          <a:ln>
            <a:noFill/>
          </a:ln>
          <a:effectLst>
            <a:outerShdw blurRad="42863"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 name="Google Shape;852;p68"/>
          <p:cNvCxnSpPr/>
          <p:nvPr/>
        </p:nvCxnSpPr>
        <p:spPr>
          <a:xfrm>
            <a:off x="1378750" y="2932350"/>
            <a:ext cx="3042000" cy="0"/>
          </a:xfrm>
          <a:prstGeom prst="straightConnector1">
            <a:avLst/>
          </a:prstGeom>
          <a:noFill/>
          <a:ln w="19050" cap="flat" cmpd="sng">
            <a:solidFill>
              <a:schemeClr val="dk1"/>
            </a:solidFill>
            <a:prstDash val="dash"/>
            <a:round/>
            <a:headEnd type="none" w="med" len="med"/>
            <a:tailEnd type="none" w="med" len="med"/>
          </a:ln>
        </p:spPr>
      </p:cxnSp>
      <p:sp>
        <p:nvSpPr>
          <p:cNvPr id="853" name="Google Shape;853;p68"/>
          <p:cNvSpPr txBox="1"/>
          <p:nvPr/>
        </p:nvSpPr>
        <p:spPr>
          <a:xfrm>
            <a:off x="5118390" y="1568375"/>
            <a:ext cx="2771700" cy="736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900" b="1">
                <a:solidFill>
                  <a:schemeClr val="dk1"/>
                </a:solidFill>
                <a:latin typeface="Lexend Mega"/>
                <a:ea typeface="Lexend Mega"/>
                <a:cs typeface="Lexend Mega"/>
                <a:sym typeface="Lexend Mega"/>
              </a:rPr>
              <a:t>DEMOCRATIC R. OF VIETNAM</a:t>
            </a:r>
            <a:endParaRPr sz="1900" b="1">
              <a:solidFill>
                <a:schemeClr val="dk1"/>
              </a:solidFill>
              <a:latin typeface="Lexend Mega"/>
              <a:ea typeface="Lexend Mega"/>
              <a:cs typeface="Lexend Mega"/>
              <a:sym typeface="Lexend Mega"/>
            </a:endParaRPr>
          </a:p>
        </p:txBody>
      </p:sp>
      <p:sp>
        <p:nvSpPr>
          <p:cNvPr id="854" name="Google Shape;854;p68"/>
          <p:cNvSpPr txBox="1"/>
          <p:nvPr/>
        </p:nvSpPr>
        <p:spPr>
          <a:xfrm>
            <a:off x="5118390" y="2273075"/>
            <a:ext cx="2771700" cy="367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a:ea typeface="Open Sans"/>
                <a:cs typeface="Open Sans"/>
                <a:sym typeface="Open Sans"/>
              </a:rPr>
              <a:t>POP: 24,603,000 (1975)</a:t>
            </a:r>
            <a:endParaRPr>
              <a:solidFill>
                <a:schemeClr val="dk1"/>
              </a:solidFill>
              <a:latin typeface="Open Sans"/>
              <a:ea typeface="Open Sans"/>
              <a:cs typeface="Open Sans"/>
              <a:sym typeface="Open Sans"/>
            </a:endParaRPr>
          </a:p>
        </p:txBody>
      </p:sp>
      <p:grpSp>
        <p:nvGrpSpPr>
          <p:cNvPr id="855" name="Google Shape;855;p68"/>
          <p:cNvGrpSpPr/>
          <p:nvPr/>
        </p:nvGrpSpPr>
        <p:grpSpPr>
          <a:xfrm>
            <a:off x="5118390" y="3213102"/>
            <a:ext cx="2771700" cy="1071897"/>
            <a:chOff x="4238625" y="3231051"/>
            <a:chExt cx="2771700" cy="1071897"/>
          </a:xfrm>
        </p:grpSpPr>
        <p:sp>
          <p:nvSpPr>
            <p:cNvPr id="856" name="Google Shape;856;p68"/>
            <p:cNvSpPr txBox="1"/>
            <p:nvPr/>
          </p:nvSpPr>
          <p:spPr>
            <a:xfrm>
              <a:off x="4238625" y="3231051"/>
              <a:ext cx="2771700" cy="736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900" b="1">
                  <a:solidFill>
                    <a:schemeClr val="dk1"/>
                  </a:solidFill>
                  <a:latin typeface="Lexend Mega"/>
                  <a:ea typeface="Lexend Mega"/>
                  <a:cs typeface="Lexend Mega"/>
                  <a:sym typeface="Lexend Mega"/>
                </a:rPr>
                <a:t>REPUBLIC OF VIETNAM</a:t>
              </a:r>
              <a:endParaRPr sz="1900" b="1">
                <a:solidFill>
                  <a:schemeClr val="dk1"/>
                </a:solidFill>
                <a:latin typeface="Lexend Mega"/>
                <a:ea typeface="Lexend Mega"/>
                <a:cs typeface="Lexend Mega"/>
                <a:sym typeface="Lexend Mega"/>
              </a:endParaRPr>
            </a:p>
          </p:txBody>
        </p:sp>
        <p:sp>
          <p:nvSpPr>
            <p:cNvPr id="857" name="Google Shape;857;p68"/>
            <p:cNvSpPr txBox="1"/>
            <p:nvPr/>
          </p:nvSpPr>
          <p:spPr>
            <a:xfrm>
              <a:off x="4238625" y="3935748"/>
              <a:ext cx="2771700" cy="367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a:ea typeface="Open Sans"/>
                  <a:cs typeface="Open Sans"/>
                  <a:sym typeface="Open Sans"/>
                </a:rPr>
                <a:t>POP: 23,197,000 (1975)</a:t>
              </a:r>
              <a:endParaRPr>
                <a:solidFill>
                  <a:schemeClr val="dk1"/>
                </a:solidFill>
                <a:latin typeface="Open Sans"/>
                <a:ea typeface="Open Sans"/>
                <a:cs typeface="Open Sans"/>
                <a:sym typeface="Open Sans"/>
              </a:endParaRPr>
            </a:p>
          </p:txBody>
        </p:sp>
      </p:grpSp>
      <p:sp>
        <p:nvSpPr>
          <p:cNvPr id="858" name="Google Shape;858;p68"/>
          <p:cNvSpPr/>
          <p:nvPr/>
        </p:nvSpPr>
        <p:spPr>
          <a:xfrm>
            <a:off x="3050948" y="1789797"/>
            <a:ext cx="203222" cy="193272"/>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1"/>
          </a:solidFill>
          <a:ln>
            <a:noFill/>
          </a:ln>
          <a:effectLst>
            <a:outerShdw blurRad="42863"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8"/>
          <p:cNvSpPr/>
          <p:nvPr/>
        </p:nvSpPr>
        <p:spPr>
          <a:xfrm>
            <a:off x="3587410" y="3916609"/>
            <a:ext cx="203222" cy="193272"/>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1"/>
          </a:solidFill>
          <a:ln>
            <a:noFill/>
          </a:ln>
          <a:effectLst>
            <a:outerShdw blurRad="42863"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8"/>
          <p:cNvSpPr txBox="1"/>
          <p:nvPr/>
        </p:nvSpPr>
        <p:spPr>
          <a:xfrm>
            <a:off x="2130965" y="1835350"/>
            <a:ext cx="704100" cy="36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Hanoi</a:t>
            </a:r>
            <a:endParaRPr>
              <a:solidFill>
                <a:schemeClr val="dk1"/>
              </a:solidFill>
              <a:latin typeface="Open Sans"/>
              <a:ea typeface="Open Sans"/>
              <a:cs typeface="Open Sans"/>
              <a:sym typeface="Open Sans"/>
            </a:endParaRPr>
          </a:p>
        </p:txBody>
      </p:sp>
      <p:sp>
        <p:nvSpPr>
          <p:cNvPr id="861" name="Google Shape;861;p68"/>
          <p:cNvSpPr txBox="1"/>
          <p:nvPr/>
        </p:nvSpPr>
        <p:spPr>
          <a:xfrm>
            <a:off x="3790615" y="3999650"/>
            <a:ext cx="877800" cy="36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Saigon</a:t>
            </a:r>
            <a:endParaRPr>
              <a:solidFill>
                <a:schemeClr val="dk1"/>
              </a:solidFill>
              <a:latin typeface="Open Sans"/>
              <a:ea typeface="Open Sans"/>
              <a:cs typeface="Open Sans"/>
              <a:sym typeface="Open Sans"/>
            </a:endParaRPr>
          </a:p>
        </p:txBody>
      </p:sp>
      <p:cxnSp>
        <p:nvCxnSpPr>
          <p:cNvPr id="862" name="Google Shape;862;p68"/>
          <p:cNvCxnSpPr>
            <a:stCxn id="853" idx="1"/>
          </p:cNvCxnSpPr>
          <p:nvPr/>
        </p:nvCxnSpPr>
        <p:spPr>
          <a:xfrm rot="10800000">
            <a:off x="3632490" y="1936475"/>
            <a:ext cx="1485900" cy="0"/>
          </a:xfrm>
          <a:prstGeom prst="straightConnector1">
            <a:avLst/>
          </a:prstGeom>
          <a:noFill/>
          <a:ln w="19050" cap="flat" cmpd="sng">
            <a:solidFill>
              <a:schemeClr val="dk1"/>
            </a:solidFill>
            <a:prstDash val="solid"/>
            <a:round/>
            <a:headEnd type="none" w="med" len="med"/>
            <a:tailEnd type="none" w="med" len="med"/>
          </a:ln>
        </p:spPr>
      </p:cxnSp>
      <p:cxnSp>
        <p:nvCxnSpPr>
          <p:cNvPr id="863" name="Google Shape;863;p68"/>
          <p:cNvCxnSpPr>
            <a:stCxn id="856" idx="1"/>
          </p:cNvCxnSpPr>
          <p:nvPr/>
        </p:nvCxnSpPr>
        <p:spPr>
          <a:xfrm rot="10800000">
            <a:off x="4251690" y="3581202"/>
            <a:ext cx="866700" cy="0"/>
          </a:xfrm>
          <a:prstGeom prst="straightConnector1">
            <a:avLst/>
          </a:prstGeom>
          <a:noFill/>
          <a:ln w="19050" cap="flat" cmpd="sng">
            <a:solidFill>
              <a:schemeClr val="dk1"/>
            </a:solidFill>
            <a:prstDash val="solid"/>
            <a:round/>
            <a:headEnd type="none" w="med" len="med"/>
            <a:tailEnd type="none" w="med" len="med"/>
          </a:ln>
        </p:spPr>
      </p:cxnSp>
      <p:sp>
        <p:nvSpPr>
          <p:cNvPr id="864" name="Google Shape;864;p68"/>
          <p:cNvSpPr txBox="1"/>
          <p:nvPr/>
        </p:nvSpPr>
        <p:spPr>
          <a:xfrm>
            <a:off x="1258985" y="2283500"/>
            <a:ext cx="1372200" cy="46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dk1"/>
                </a:solidFill>
                <a:latin typeface="Lexend Mega"/>
                <a:ea typeface="Lexend Mega"/>
                <a:cs typeface="Lexend Mega"/>
                <a:sym typeface="Lexend Mega"/>
              </a:rPr>
              <a:t>NORTH</a:t>
            </a:r>
            <a:endParaRPr sz="1900" b="1">
              <a:solidFill>
                <a:schemeClr val="dk1"/>
              </a:solidFill>
              <a:latin typeface="Lexend Mega"/>
              <a:ea typeface="Lexend Mega"/>
              <a:cs typeface="Lexend Mega"/>
              <a:sym typeface="Lexend Mega"/>
            </a:endParaRPr>
          </a:p>
        </p:txBody>
      </p:sp>
      <p:sp>
        <p:nvSpPr>
          <p:cNvPr id="865" name="Google Shape;865;p68"/>
          <p:cNvSpPr txBox="1"/>
          <p:nvPr/>
        </p:nvSpPr>
        <p:spPr>
          <a:xfrm>
            <a:off x="1258985" y="3118600"/>
            <a:ext cx="1372200" cy="46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dk1"/>
                </a:solidFill>
                <a:latin typeface="Lexend Mega"/>
                <a:ea typeface="Lexend Mega"/>
                <a:cs typeface="Lexend Mega"/>
                <a:sym typeface="Lexend Mega"/>
              </a:rPr>
              <a:t>SOUTH</a:t>
            </a:r>
            <a:endParaRPr sz="1900" b="1">
              <a:solidFill>
                <a:schemeClr val="dk1"/>
              </a:solidFill>
              <a:latin typeface="Lexend Mega"/>
              <a:ea typeface="Lexend Mega"/>
              <a:cs typeface="Lexend Mega"/>
              <a:sym typeface="Lexend Mega"/>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69"/>
        <p:cNvGrpSpPr/>
        <p:nvPr/>
      </p:nvGrpSpPr>
      <p:grpSpPr>
        <a:xfrm>
          <a:off x="0" y="0"/>
          <a:ext cx="0" cy="0"/>
          <a:chOff x="0" y="0"/>
          <a:chExt cx="0" cy="0"/>
        </a:xfrm>
      </p:grpSpPr>
      <p:sp>
        <p:nvSpPr>
          <p:cNvPr id="870" name="Google Shape;870;p69"/>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SOCIALIST REPUBLIC</a:t>
            </a:r>
            <a:endParaRPr/>
          </a:p>
        </p:txBody>
      </p:sp>
      <p:cxnSp>
        <p:nvCxnSpPr>
          <p:cNvPr id="871" name="Google Shape;871;p69"/>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872" name="Google Shape;872;p69"/>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29</a:t>
            </a:fld>
            <a:endParaRPr/>
          </a:p>
        </p:txBody>
      </p:sp>
      <p:sp>
        <p:nvSpPr>
          <p:cNvPr id="873" name="Google Shape;873;p69"/>
          <p:cNvSpPr/>
          <p:nvPr/>
        </p:nvSpPr>
        <p:spPr>
          <a:xfrm>
            <a:off x="2659227" y="1498284"/>
            <a:ext cx="1369800" cy="13698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9"/>
          <p:cNvSpPr/>
          <p:nvPr/>
        </p:nvSpPr>
        <p:spPr>
          <a:xfrm>
            <a:off x="5114973" y="1498284"/>
            <a:ext cx="1369800" cy="13698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 name="Google Shape;875;p69"/>
          <p:cNvGrpSpPr/>
          <p:nvPr/>
        </p:nvGrpSpPr>
        <p:grpSpPr>
          <a:xfrm>
            <a:off x="3672421" y="1278675"/>
            <a:ext cx="1809000" cy="1809000"/>
            <a:chOff x="3672421" y="1278675"/>
            <a:chExt cx="1809000" cy="1809000"/>
          </a:xfrm>
        </p:grpSpPr>
        <p:sp>
          <p:nvSpPr>
            <p:cNvPr id="876" name="Google Shape;876;p69"/>
            <p:cNvSpPr/>
            <p:nvPr/>
          </p:nvSpPr>
          <p:spPr>
            <a:xfrm>
              <a:off x="3672421" y="1278675"/>
              <a:ext cx="1809000" cy="18090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9"/>
            <p:cNvSpPr/>
            <p:nvPr/>
          </p:nvSpPr>
          <p:spPr>
            <a:xfrm>
              <a:off x="4256947" y="1878870"/>
              <a:ext cx="639829" cy="608502"/>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42863"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69"/>
          <p:cNvSpPr txBox="1"/>
          <p:nvPr/>
        </p:nvSpPr>
        <p:spPr>
          <a:xfrm>
            <a:off x="6035464" y="3284500"/>
            <a:ext cx="2387100" cy="72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REPUBLIC OF VIETNAM</a:t>
            </a:r>
            <a:endParaRPr sz="1900" b="1">
              <a:solidFill>
                <a:schemeClr val="dk1"/>
              </a:solidFill>
              <a:latin typeface="Lexend Mega"/>
              <a:ea typeface="Lexend Mega"/>
              <a:cs typeface="Lexend Mega"/>
              <a:sym typeface="Lexend Mega"/>
            </a:endParaRPr>
          </a:p>
        </p:txBody>
      </p:sp>
      <p:sp>
        <p:nvSpPr>
          <p:cNvPr id="879" name="Google Shape;879;p69"/>
          <p:cNvSpPr txBox="1"/>
          <p:nvPr/>
        </p:nvSpPr>
        <p:spPr>
          <a:xfrm>
            <a:off x="6030225" y="3998900"/>
            <a:ext cx="2387100" cy="60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Despite is red, Mars is actually a cold place</a:t>
            </a:r>
            <a:endParaRPr>
              <a:solidFill>
                <a:schemeClr val="dk1"/>
              </a:solidFill>
              <a:latin typeface="Open Sans"/>
              <a:ea typeface="Open Sans"/>
              <a:cs typeface="Open Sans"/>
              <a:sym typeface="Open Sans"/>
            </a:endParaRPr>
          </a:p>
        </p:txBody>
      </p:sp>
      <p:sp>
        <p:nvSpPr>
          <p:cNvPr id="880" name="Google Shape;880;p69"/>
          <p:cNvSpPr txBox="1"/>
          <p:nvPr/>
        </p:nvSpPr>
        <p:spPr>
          <a:xfrm>
            <a:off x="725251" y="3284500"/>
            <a:ext cx="2392200" cy="72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DEMOCRATIC REPUBLIC</a:t>
            </a:r>
            <a:endParaRPr sz="1900" b="1">
              <a:solidFill>
                <a:schemeClr val="dk1"/>
              </a:solidFill>
              <a:latin typeface="Lexend Mega"/>
              <a:ea typeface="Lexend Mega"/>
              <a:cs typeface="Lexend Mega"/>
              <a:sym typeface="Lexend Mega"/>
            </a:endParaRPr>
          </a:p>
        </p:txBody>
      </p:sp>
      <p:sp>
        <p:nvSpPr>
          <p:cNvPr id="881" name="Google Shape;881;p69"/>
          <p:cNvSpPr txBox="1"/>
          <p:nvPr/>
        </p:nvSpPr>
        <p:spPr>
          <a:xfrm>
            <a:off x="720000" y="3998900"/>
            <a:ext cx="2392200" cy="60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Mercury is the closest planet to the Sun</a:t>
            </a:r>
            <a:endParaRPr>
              <a:solidFill>
                <a:schemeClr val="dk1"/>
              </a:solidFill>
              <a:latin typeface="Open Sans"/>
              <a:ea typeface="Open Sans"/>
              <a:cs typeface="Open Sans"/>
              <a:sym typeface="Open Sans"/>
            </a:endParaRPr>
          </a:p>
        </p:txBody>
      </p:sp>
      <p:sp>
        <p:nvSpPr>
          <p:cNvPr id="882" name="Google Shape;882;p69"/>
          <p:cNvSpPr txBox="1"/>
          <p:nvPr/>
        </p:nvSpPr>
        <p:spPr>
          <a:xfrm>
            <a:off x="3290076" y="3284500"/>
            <a:ext cx="2392200" cy="72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SOCIALIST REPUBLIC</a:t>
            </a:r>
            <a:endParaRPr sz="1900" b="1">
              <a:solidFill>
                <a:schemeClr val="dk1"/>
              </a:solidFill>
              <a:latin typeface="Lexend Mega"/>
              <a:ea typeface="Lexend Mega"/>
              <a:cs typeface="Lexend Mega"/>
              <a:sym typeface="Lexend Mega"/>
            </a:endParaRPr>
          </a:p>
        </p:txBody>
      </p:sp>
      <p:sp>
        <p:nvSpPr>
          <p:cNvPr id="883" name="Google Shape;883;p69"/>
          <p:cNvSpPr txBox="1"/>
          <p:nvPr/>
        </p:nvSpPr>
        <p:spPr>
          <a:xfrm>
            <a:off x="3284825" y="3998900"/>
            <a:ext cx="2392200" cy="60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Neptune is the farthest planet from the Sun</a:t>
            </a:r>
            <a:endParaRPr>
              <a:solidFill>
                <a:schemeClr val="dk1"/>
              </a:solidFill>
              <a:latin typeface="Open Sans"/>
              <a:ea typeface="Open Sans"/>
              <a:cs typeface="Open Sans"/>
              <a:sym typeface="Open Sans"/>
            </a:endParaRPr>
          </a:p>
        </p:txBody>
      </p:sp>
      <p:cxnSp>
        <p:nvCxnSpPr>
          <p:cNvPr id="884" name="Google Shape;884;p69"/>
          <p:cNvCxnSpPr>
            <a:stCxn id="873" idx="1"/>
            <a:endCxn id="880" idx="0"/>
          </p:cNvCxnSpPr>
          <p:nvPr/>
        </p:nvCxnSpPr>
        <p:spPr>
          <a:xfrm flipH="1">
            <a:off x="1921227" y="2183184"/>
            <a:ext cx="738000" cy="1101300"/>
          </a:xfrm>
          <a:prstGeom prst="bentConnector2">
            <a:avLst/>
          </a:prstGeom>
          <a:noFill/>
          <a:ln w="19050" cap="flat" cmpd="sng">
            <a:solidFill>
              <a:schemeClr val="dk1"/>
            </a:solidFill>
            <a:prstDash val="solid"/>
            <a:round/>
            <a:headEnd type="none" w="med" len="med"/>
            <a:tailEnd type="none" w="med" len="med"/>
          </a:ln>
        </p:spPr>
      </p:cxnSp>
      <p:cxnSp>
        <p:nvCxnSpPr>
          <p:cNvPr id="885" name="Google Shape;885;p69"/>
          <p:cNvCxnSpPr>
            <a:stCxn id="874" idx="3"/>
            <a:endCxn id="878" idx="0"/>
          </p:cNvCxnSpPr>
          <p:nvPr/>
        </p:nvCxnSpPr>
        <p:spPr>
          <a:xfrm>
            <a:off x="6484773" y="2183184"/>
            <a:ext cx="744300" cy="1101300"/>
          </a:xfrm>
          <a:prstGeom prst="bentConnector2">
            <a:avLst/>
          </a:prstGeom>
          <a:noFill/>
          <a:ln w="19050" cap="flat" cmpd="sng">
            <a:solidFill>
              <a:schemeClr val="dk1"/>
            </a:solidFill>
            <a:prstDash val="solid"/>
            <a:round/>
            <a:headEnd type="none" w="med" len="med"/>
            <a:tailEnd type="none" w="med" len="med"/>
          </a:ln>
        </p:spPr>
      </p:cxnSp>
      <p:sp>
        <p:nvSpPr>
          <p:cNvPr id="886" name="Google Shape;886;p69"/>
          <p:cNvSpPr/>
          <p:nvPr/>
        </p:nvSpPr>
        <p:spPr>
          <a:xfrm>
            <a:off x="3186144" y="2021806"/>
            <a:ext cx="315966" cy="346459"/>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 name="Google Shape;887;p69"/>
          <p:cNvSpPr/>
          <p:nvPr/>
        </p:nvSpPr>
        <p:spPr>
          <a:xfrm>
            <a:off x="5673337" y="1967761"/>
            <a:ext cx="253074" cy="346571"/>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334" name="Google Shape;334;p43"/>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THE SLIDE TITLE GOES HERE!</a:t>
            </a:r>
            <a:endParaRPr/>
          </a:p>
        </p:txBody>
      </p:sp>
      <p:sp>
        <p:nvSpPr>
          <p:cNvPr id="335" name="Google Shape;335;p43"/>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a:t>
            </a:fld>
            <a:endParaRPr/>
          </a:p>
        </p:txBody>
      </p:sp>
      <p:cxnSp>
        <p:nvCxnSpPr>
          <p:cNvPr id="336" name="Google Shape;336;p43"/>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grpSp>
        <p:nvGrpSpPr>
          <p:cNvPr id="337" name="Google Shape;337;p43"/>
          <p:cNvGrpSpPr/>
          <p:nvPr/>
        </p:nvGrpSpPr>
        <p:grpSpPr>
          <a:xfrm>
            <a:off x="5958426" y="1585600"/>
            <a:ext cx="2356800" cy="2356800"/>
            <a:chOff x="5958426" y="1535850"/>
            <a:chExt cx="2356800" cy="2356800"/>
          </a:xfrm>
        </p:grpSpPr>
        <p:sp>
          <p:nvSpPr>
            <p:cNvPr id="338" name="Google Shape;338;p43"/>
            <p:cNvSpPr/>
            <p:nvPr/>
          </p:nvSpPr>
          <p:spPr>
            <a:xfrm>
              <a:off x="5958426" y="1535850"/>
              <a:ext cx="2356800" cy="23568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3"/>
            <p:cNvSpPr/>
            <p:nvPr/>
          </p:nvSpPr>
          <p:spPr>
            <a:xfrm>
              <a:off x="6649802" y="2189788"/>
              <a:ext cx="974054" cy="926363"/>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42863"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 name="Google Shape;340;p43"/>
          <p:cNvSpPr txBox="1">
            <a:spLocks noGrp="1"/>
          </p:cNvSpPr>
          <p:nvPr>
            <p:ph type="body" idx="1"/>
          </p:nvPr>
        </p:nvSpPr>
        <p:spPr>
          <a:xfrm>
            <a:off x="720000" y="1676800"/>
            <a:ext cx="4635900" cy="21744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a:t>Do you know what helps you make your point clear?</a:t>
            </a:r>
            <a:endParaRPr/>
          </a:p>
          <a:p>
            <a:pPr marL="0" lvl="0" indent="0" algn="l" rtl="0">
              <a:spcBef>
                <a:spcPts val="0"/>
              </a:spcBef>
              <a:spcAft>
                <a:spcPts val="0"/>
              </a:spcAft>
              <a:buNone/>
            </a:pPr>
            <a:r>
              <a:rPr lang="en"/>
              <a:t>Lists like this one:</a:t>
            </a:r>
            <a:endParaRPr/>
          </a:p>
          <a:p>
            <a:pPr marL="457200" lvl="0" indent="-317500" algn="l" rtl="0">
              <a:spcBef>
                <a:spcPts val="16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amazing presentation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91"/>
        <p:cNvGrpSpPr/>
        <p:nvPr/>
      </p:nvGrpSpPr>
      <p:grpSpPr>
        <a:xfrm>
          <a:off x="0" y="0"/>
          <a:ext cx="0" cy="0"/>
          <a:chOff x="0" y="0"/>
          <a:chExt cx="0" cy="0"/>
        </a:xfrm>
      </p:grpSpPr>
      <p:pic>
        <p:nvPicPr>
          <p:cNvPr id="892" name="Google Shape;892;p70" title="Gráfico">
            <a:hlinkClick r:id="rId3"/>
          </p:cNvPr>
          <p:cNvPicPr preferRelativeResize="0"/>
          <p:nvPr/>
        </p:nvPicPr>
        <p:blipFill>
          <a:blip r:embed="rId4">
            <a:alphaModFix/>
          </a:blip>
          <a:stretch>
            <a:fillRect/>
          </a:stretch>
        </p:blipFill>
        <p:spPr>
          <a:xfrm>
            <a:off x="2460387" y="1481518"/>
            <a:ext cx="4223199" cy="2611313"/>
          </a:xfrm>
          <a:prstGeom prst="rect">
            <a:avLst/>
          </a:prstGeom>
          <a:noFill/>
          <a:ln>
            <a:noFill/>
          </a:ln>
        </p:spPr>
      </p:pic>
      <p:sp>
        <p:nvSpPr>
          <p:cNvPr id="893" name="Google Shape;893;p70"/>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30</a:t>
            </a:fld>
            <a:endParaRPr/>
          </a:p>
        </p:txBody>
      </p:sp>
      <p:sp>
        <p:nvSpPr>
          <p:cNvPr id="894" name="Google Shape;894;p70"/>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COUNTRIES OF FIRST ASYLUM</a:t>
            </a:r>
            <a:endParaRPr/>
          </a:p>
        </p:txBody>
      </p:sp>
      <p:cxnSp>
        <p:nvCxnSpPr>
          <p:cNvPr id="895" name="Google Shape;895;p70"/>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896" name="Google Shape;896;p70"/>
          <p:cNvSpPr txBox="1"/>
          <p:nvPr/>
        </p:nvSpPr>
        <p:spPr>
          <a:xfrm>
            <a:off x="715100" y="1695450"/>
            <a:ext cx="2466900" cy="409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dk1"/>
                </a:solidFill>
                <a:latin typeface="Lexend Mega"/>
                <a:ea typeface="Lexend Mega"/>
                <a:cs typeface="Lexend Mega"/>
                <a:sym typeface="Lexend Mega"/>
              </a:rPr>
              <a:t>PHILIPPINES</a:t>
            </a:r>
            <a:endParaRPr sz="1900" b="1">
              <a:solidFill>
                <a:schemeClr val="dk1"/>
              </a:solidFill>
              <a:latin typeface="Lexend Mega"/>
              <a:ea typeface="Lexend Mega"/>
              <a:cs typeface="Lexend Mega"/>
              <a:sym typeface="Lexend Mega"/>
            </a:endParaRPr>
          </a:p>
        </p:txBody>
      </p:sp>
      <p:sp>
        <p:nvSpPr>
          <p:cNvPr id="897" name="Google Shape;897;p70"/>
          <p:cNvSpPr txBox="1"/>
          <p:nvPr/>
        </p:nvSpPr>
        <p:spPr>
          <a:xfrm>
            <a:off x="715100" y="2105025"/>
            <a:ext cx="2466900" cy="609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Mercury is the closest planet to the Sun</a:t>
            </a:r>
            <a:endParaRPr>
              <a:solidFill>
                <a:schemeClr val="dk1"/>
              </a:solidFill>
              <a:latin typeface="Open Sans"/>
              <a:ea typeface="Open Sans"/>
              <a:cs typeface="Open Sans"/>
              <a:sym typeface="Open Sans"/>
            </a:endParaRPr>
          </a:p>
        </p:txBody>
      </p:sp>
      <p:sp>
        <p:nvSpPr>
          <p:cNvPr id="898" name="Google Shape;898;p70"/>
          <p:cNvSpPr txBox="1"/>
          <p:nvPr/>
        </p:nvSpPr>
        <p:spPr>
          <a:xfrm>
            <a:off x="715100" y="3264488"/>
            <a:ext cx="2466900" cy="409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dk1"/>
                </a:solidFill>
                <a:latin typeface="Lexend Mega"/>
                <a:ea typeface="Lexend Mega"/>
                <a:cs typeface="Lexend Mega"/>
                <a:sym typeface="Lexend Mega"/>
              </a:rPr>
              <a:t>THAILAND</a:t>
            </a:r>
            <a:endParaRPr sz="1900" b="1">
              <a:solidFill>
                <a:schemeClr val="dk1"/>
              </a:solidFill>
              <a:latin typeface="Lexend Mega"/>
              <a:ea typeface="Lexend Mega"/>
              <a:cs typeface="Lexend Mega"/>
              <a:sym typeface="Lexend Mega"/>
            </a:endParaRPr>
          </a:p>
        </p:txBody>
      </p:sp>
      <p:sp>
        <p:nvSpPr>
          <p:cNvPr id="899" name="Google Shape;899;p70"/>
          <p:cNvSpPr txBox="1"/>
          <p:nvPr/>
        </p:nvSpPr>
        <p:spPr>
          <a:xfrm>
            <a:off x="715100" y="3674063"/>
            <a:ext cx="2466900" cy="609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Despite being red, Mars is actually a cold planet</a:t>
            </a:r>
            <a:endParaRPr>
              <a:solidFill>
                <a:schemeClr val="dk1"/>
              </a:solidFill>
              <a:latin typeface="Open Sans"/>
              <a:ea typeface="Open Sans"/>
              <a:cs typeface="Open Sans"/>
              <a:sym typeface="Open Sans"/>
            </a:endParaRPr>
          </a:p>
        </p:txBody>
      </p:sp>
      <p:sp>
        <p:nvSpPr>
          <p:cNvPr id="900" name="Google Shape;900;p70"/>
          <p:cNvSpPr txBox="1"/>
          <p:nvPr/>
        </p:nvSpPr>
        <p:spPr>
          <a:xfrm>
            <a:off x="5962000" y="1696763"/>
            <a:ext cx="2466900" cy="409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900" b="1">
                <a:solidFill>
                  <a:schemeClr val="dk1"/>
                </a:solidFill>
                <a:latin typeface="Lexend Mega"/>
                <a:ea typeface="Lexend Mega"/>
                <a:cs typeface="Lexend Mega"/>
                <a:sym typeface="Lexend Mega"/>
              </a:rPr>
              <a:t>MALAYSIA</a:t>
            </a:r>
            <a:endParaRPr sz="1900" b="1">
              <a:solidFill>
                <a:schemeClr val="dk1"/>
              </a:solidFill>
              <a:latin typeface="Lexend Mega"/>
              <a:ea typeface="Lexend Mega"/>
              <a:cs typeface="Lexend Mega"/>
              <a:sym typeface="Lexend Mega"/>
            </a:endParaRPr>
          </a:p>
        </p:txBody>
      </p:sp>
      <p:sp>
        <p:nvSpPr>
          <p:cNvPr id="901" name="Google Shape;901;p70"/>
          <p:cNvSpPr txBox="1"/>
          <p:nvPr/>
        </p:nvSpPr>
        <p:spPr>
          <a:xfrm>
            <a:off x="5962000" y="2106338"/>
            <a:ext cx="2466900" cy="609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a:ea typeface="Open Sans"/>
                <a:cs typeface="Open Sans"/>
                <a:sym typeface="Open Sans"/>
              </a:rPr>
              <a:t>Jupiter is the biggest planet of the whole Solar System</a:t>
            </a:r>
            <a:endParaRPr>
              <a:solidFill>
                <a:schemeClr val="dk1"/>
              </a:solidFill>
              <a:latin typeface="Open Sans"/>
              <a:ea typeface="Open Sans"/>
              <a:cs typeface="Open Sans"/>
              <a:sym typeface="Open Sans"/>
            </a:endParaRPr>
          </a:p>
        </p:txBody>
      </p:sp>
      <p:sp>
        <p:nvSpPr>
          <p:cNvPr id="902" name="Google Shape;902;p70"/>
          <p:cNvSpPr txBox="1"/>
          <p:nvPr/>
        </p:nvSpPr>
        <p:spPr>
          <a:xfrm>
            <a:off x="5962000" y="3265800"/>
            <a:ext cx="2466900" cy="409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900" b="1">
                <a:solidFill>
                  <a:schemeClr val="dk1"/>
                </a:solidFill>
                <a:latin typeface="Lexend Mega"/>
                <a:ea typeface="Lexend Mega"/>
                <a:cs typeface="Lexend Mega"/>
                <a:sym typeface="Lexend Mega"/>
              </a:rPr>
              <a:t>INDONESIA</a:t>
            </a:r>
            <a:endParaRPr sz="1900" b="1">
              <a:solidFill>
                <a:schemeClr val="dk1"/>
              </a:solidFill>
              <a:latin typeface="Lexend Mega"/>
              <a:ea typeface="Lexend Mega"/>
              <a:cs typeface="Lexend Mega"/>
              <a:sym typeface="Lexend Mega"/>
            </a:endParaRPr>
          </a:p>
        </p:txBody>
      </p:sp>
      <p:sp>
        <p:nvSpPr>
          <p:cNvPr id="903" name="Google Shape;903;p70"/>
          <p:cNvSpPr txBox="1"/>
          <p:nvPr/>
        </p:nvSpPr>
        <p:spPr>
          <a:xfrm>
            <a:off x="5962000" y="3675375"/>
            <a:ext cx="2466900" cy="609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a:ea typeface="Open Sans"/>
                <a:cs typeface="Open Sans"/>
                <a:sym typeface="Open Sans"/>
              </a:rPr>
              <a:t>Saturn is a gas giant planet with several rings</a:t>
            </a:r>
            <a:endParaRPr>
              <a:solidFill>
                <a:schemeClr val="dk1"/>
              </a:solidFill>
              <a:latin typeface="Open Sans"/>
              <a:ea typeface="Open Sans"/>
              <a:cs typeface="Open Sans"/>
              <a:sym typeface="Open Sans"/>
            </a:endParaRPr>
          </a:p>
        </p:txBody>
      </p:sp>
      <p:sp>
        <p:nvSpPr>
          <p:cNvPr id="904" name="Google Shape;904;p70"/>
          <p:cNvSpPr txBox="1"/>
          <p:nvPr/>
        </p:nvSpPr>
        <p:spPr>
          <a:xfrm>
            <a:off x="715100" y="4390100"/>
            <a:ext cx="7713900" cy="20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Open Sans"/>
                <a:ea typeface="Open Sans"/>
                <a:cs typeface="Open Sans"/>
                <a:sym typeface="Open Sans"/>
              </a:rPr>
              <a:t>Follow the link in the graph to modify its data and then paste the new one here. </a:t>
            </a:r>
            <a:r>
              <a:rPr lang="en" sz="1100" b="1">
                <a:solidFill>
                  <a:schemeClr val="dk1"/>
                </a:solidFill>
                <a:uFill>
                  <a:noFill/>
                </a:uFill>
                <a:latin typeface="Open Sans"/>
                <a:ea typeface="Open Sans"/>
                <a:cs typeface="Open Sans"/>
                <a:sym typeface="Open Sans"/>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100" b="1">
              <a:solidFill>
                <a:schemeClr val="dk1"/>
              </a:solidFill>
              <a:latin typeface="Open Sans"/>
              <a:ea typeface="Open Sans"/>
              <a:cs typeface="Open Sans"/>
              <a:sym typeface="Open Sans"/>
            </a:endParaRPr>
          </a:p>
        </p:txBody>
      </p:sp>
      <p:sp>
        <p:nvSpPr>
          <p:cNvPr id="905" name="Google Shape;905;p70"/>
          <p:cNvSpPr txBox="1"/>
          <p:nvPr/>
        </p:nvSpPr>
        <p:spPr>
          <a:xfrm>
            <a:off x="5962000" y="1286888"/>
            <a:ext cx="1924800" cy="409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900" b="1">
                <a:solidFill>
                  <a:schemeClr val="accent2"/>
                </a:solidFill>
                <a:latin typeface="Lexend Mega"/>
                <a:ea typeface="Lexend Mega"/>
                <a:cs typeface="Lexend Mega"/>
                <a:sym typeface="Lexend Mega"/>
              </a:rPr>
              <a:t>45%</a:t>
            </a:r>
            <a:endParaRPr sz="1900" b="1">
              <a:solidFill>
                <a:schemeClr val="accent2"/>
              </a:solidFill>
              <a:latin typeface="Lexend Mega"/>
              <a:ea typeface="Lexend Mega"/>
              <a:cs typeface="Lexend Mega"/>
              <a:sym typeface="Lexend Mega"/>
            </a:endParaRPr>
          </a:p>
        </p:txBody>
      </p:sp>
      <p:sp>
        <p:nvSpPr>
          <p:cNvPr id="906" name="Google Shape;906;p70"/>
          <p:cNvSpPr txBox="1"/>
          <p:nvPr/>
        </p:nvSpPr>
        <p:spPr>
          <a:xfrm>
            <a:off x="1257175" y="1286900"/>
            <a:ext cx="1924800" cy="409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accent2"/>
                </a:solidFill>
                <a:latin typeface="Lexend Mega"/>
                <a:ea typeface="Lexend Mega"/>
                <a:cs typeface="Lexend Mega"/>
                <a:sym typeface="Lexend Mega"/>
              </a:rPr>
              <a:t>15%</a:t>
            </a:r>
            <a:endParaRPr sz="1900" b="1">
              <a:solidFill>
                <a:schemeClr val="accent2"/>
              </a:solidFill>
              <a:latin typeface="Lexend Mega"/>
              <a:ea typeface="Lexend Mega"/>
              <a:cs typeface="Lexend Mega"/>
              <a:sym typeface="Lexend Mega"/>
            </a:endParaRPr>
          </a:p>
        </p:txBody>
      </p:sp>
      <p:sp>
        <p:nvSpPr>
          <p:cNvPr id="907" name="Google Shape;907;p70"/>
          <p:cNvSpPr txBox="1"/>
          <p:nvPr/>
        </p:nvSpPr>
        <p:spPr>
          <a:xfrm>
            <a:off x="5962000" y="2857250"/>
            <a:ext cx="1924800" cy="409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900" b="1">
                <a:solidFill>
                  <a:schemeClr val="accent2"/>
                </a:solidFill>
                <a:latin typeface="Lexend Mega"/>
                <a:ea typeface="Lexend Mega"/>
                <a:cs typeface="Lexend Mega"/>
                <a:sym typeface="Lexend Mega"/>
              </a:rPr>
              <a:t>20%</a:t>
            </a:r>
            <a:endParaRPr sz="1900" b="1">
              <a:solidFill>
                <a:schemeClr val="accent2"/>
              </a:solidFill>
              <a:latin typeface="Lexend Mega"/>
              <a:ea typeface="Lexend Mega"/>
              <a:cs typeface="Lexend Mega"/>
              <a:sym typeface="Lexend Mega"/>
            </a:endParaRPr>
          </a:p>
        </p:txBody>
      </p:sp>
      <p:sp>
        <p:nvSpPr>
          <p:cNvPr id="908" name="Google Shape;908;p70"/>
          <p:cNvSpPr txBox="1"/>
          <p:nvPr/>
        </p:nvSpPr>
        <p:spPr>
          <a:xfrm>
            <a:off x="1257175" y="2857249"/>
            <a:ext cx="1924800" cy="409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accent2"/>
                </a:solidFill>
                <a:latin typeface="Lexend Mega"/>
                <a:ea typeface="Lexend Mega"/>
                <a:cs typeface="Lexend Mega"/>
                <a:sym typeface="Lexend Mega"/>
              </a:rPr>
              <a:t>20%</a:t>
            </a:r>
            <a:endParaRPr sz="1900" b="1">
              <a:solidFill>
                <a:schemeClr val="accent2"/>
              </a:solidFill>
              <a:latin typeface="Lexend Mega"/>
              <a:ea typeface="Lexend Mega"/>
              <a:cs typeface="Lexend Mega"/>
              <a:sym typeface="Lexend Mega"/>
            </a:endParaRPr>
          </a:p>
        </p:txBody>
      </p:sp>
      <p:sp>
        <p:nvSpPr>
          <p:cNvPr id="909" name="Google Shape;909;p70"/>
          <p:cNvSpPr/>
          <p:nvPr/>
        </p:nvSpPr>
        <p:spPr>
          <a:xfrm>
            <a:off x="794575" y="1260350"/>
            <a:ext cx="462600" cy="4626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0"/>
          <p:cNvSpPr/>
          <p:nvPr/>
        </p:nvSpPr>
        <p:spPr>
          <a:xfrm>
            <a:off x="794575" y="2830700"/>
            <a:ext cx="462600" cy="4626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0"/>
          <p:cNvSpPr/>
          <p:nvPr/>
        </p:nvSpPr>
        <p:spPr>
          <a:xfrm flipH="1">
            <a:off x="956864" y="1390101"/>
            <a:ext cx="138016" cy="203099"/>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0"/>
          <p:cNvSpPr/>
          <p:nvPr/>
        </p:nvSpPr>
        <p:spPr>
          <a:xfrm flipH="1">
            <a:off x="956864" y="2960451"/>
            <a:ext cx="138016" cy="203099"/>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0"/>
          <p:cNvSpPr/>
          <p:nvPr/>
        </p:nvSpPr>
        <p:spPr>
          <a:xfrm>
            <a:off x="7887250" y="1260338"/>
            <a:ext cx="462600" cy="4626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0"/>
          <p:cNvSpPr/>
          <p:nvPr/>
        </p:nvSpPr>
        <p:spPr>
          <a:xfrm>
            <a:off x="7887250" y="2830688"/>
            <a:ext cx="462600" cy="4626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0"/>
          <p:cNvSpPr/>
          <p:nvPr/>
        </p:nvSpPr>
        <p:spPr>
          <a:xfrm flipH="1">
            <a:off x="8049539" y="1390088"/>
            <a:ext cx="138016" cy="203099"/>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70"/>
          <p:cNvSpPr/>
          <p:nvPr/>
        </p:nvSpPr>
        <p:spPr>
          <a:xfrm flipH="1">
            <a:off x="8049539" y="2960438"/>
            <a:ext cx="138016" cy="203099"/>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20"/>
        <p:cNvGrpSpPr/>
        <p:nvPr/>
      </p:nvGrpSpPr>
      <p:grpSpPr>
        <a:xfrm>
          <a:off x="0" y="0"/>
          <a:ext cx="0" cy="0"/>
          <a:chOff x="0" y="0"/>
          <a:chExt cx="0" cy="0"/>
        </a:xfrm>
      </p:grpSpPr>
      <p:pic>
        <p:nvPicPr>
          <p:cNvPr id="921" name="Google Shape;921;p71" title="Chart">
            <a:hlinkClick r:id="rId3"/>
          </p:cNvPr>
          <p:cNvPicPr preferRelativeResize="0"/>
          <p:nvPr/>
        </p:nvPicPr>
        <p:blipFill rotWithShape="1">
          <a:blip r:embed="rId4">
            <a:alphaModFix/>
          </a:blip>
          <a:srcRect l="2410"/>
          <a:stretch/>
        </p:blipFill>
        <p:spPr>
          <a:xfrm>
            <a:off x="695325" y="1371475"/>
            <a:ext cx="4219250" cy="2771825"/>
          </a:xfrm>
          <a:prstGeom prst="rect">
            <a:avLst/>
          </a:prstGeom>
          <a:noFill/>
          <a:ln>
            <a:noFill/>
          </a:ln>
        </p:spPr>
      </p:pic>
      <p:sp>
        <p:nvSpPr>
          <p:cNvPr id="922" name="Google Shape;922;p71"/>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31</a:t>
            </a:fld>
            <a:endParaRPr/>
          </a:p>
        </p:txBody>
      </p:sp>
      <p:sp>
        <p:nvSpPr>
          <p:cNvPr id="923" name="Google Shape;923;p71"/>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RESETTLEMENT AFTER WAR</a:t>
            </a:r>
            <a:endParaRPr/>
          </a:p>
        </p:txBody>
      </p:sp>
      <p:cxnSp>
        <p:nvCxnSpPr>
          <p:cNvPr id="924" name="Google Shape;924;p71"/>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925" name="Google Shape;925;p71"/>
          <p:cNvSpPr txBox="1"/>
          <p:nvPr/>
        </p:nvSpPr>
        <p:spPr>
          <a:xfrm>
            <a:off x="5322575" y="2542502"/>
            <a:ext cx="3099900" cy="708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900" b="1">
                <a:solidFill>
                  <a:schemeClr val="dk1"/>
                </a:solidFill>
                <a:latin typeface="Lexend Mega"/>
                <a:ea typeface="Lexend Mega"/>
                <a:cs typeface="Lexend Mega"/>
                <a:sym typeface="Lexend Mega"/>
              </a:rPr>
              <a:t>RESETTLEMENT BY DESTINATION</a:t>
            </a:r>
            <a:endParaRPr sz="1900" b="1">
              <a:solidFill>
                <a:schemeClr val="dk1"/>
              </a:solidFill>
              <a:latin typeface="Lexend Mega"/>
              <a:ea typeface="Lexend Mega"/>
              <a:cs typeface="Lexend Mega"/>
              <a:sym typeface="Lexend Mega"/>
            </a:endParaRPr>
          </a:p>
        </p:txBody>
      </p:sp>
      <p:sp>
        <p:nvSpPr>
          <p:cNvPr id="926" name="Google Shape;926;p71"/>
          <p:cNvSpPr txBox="1"/>
          <p:nvPr/>
        </p:nvSpPr>
        <p:spPr>
          <a:xfrm>
            <a:off x="5322475" y="3300803"/>
            <a:ext cx="3099900" cy="81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Resettlement of Vietnamese refugees by destination between 1975-1995 (after war)</a:t>
            </a:r>
            <a:endParaRPr>
              <a:solidFill>
                <a:schemeClr val="dk1"/>
              </a:solidFill>
              <a:latin typeface="Open Sans"/>
              <a:ea typeface="Open Sans"/>
              <a:cs typeface="Open Sans"/>
              <a:sym typeface="Open Sans"/>
            </a:endParaRPr>
          </a:p>
        </p:txBody>
      </p:sp>
      <p:sp>
        <p:nvSpPr>
          <p:cNvPr id="927" name="Google Shape;927;p71"/>
          <p:cNvSpPr/>
          <p:nvPr/>
        </p:nvSpPr>
        <p:spPr>
          <a:xfrm>
            <a:off x="6433375" y="1518350"/>
            <a:ext cx="878100" cy="8781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 name="Google Shape;928;p71"/>
          <p:cNvGrpSpPr/>
          <p:nvPr/>
        </p:nvGrpSpPr>
        <p:grpSpPr>
          <a:xfrm>
            <a:off x="6723391" y="1787778"/>
            <a:ext cx="298169" cy="339253"/>
            <a:chOff x="1529350" y="258825"/>
            <a:chExt cx="423475" cy="481825"/>
          </a:xfrm>
        </p:grpSpPr>
        <p:sp>
          <p:nvSpPr>
            <p:cNvPr id="929" name="Google Shape;929;p7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 name="Google Shape;930;p7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1" name="Google Shape;931;p71"/>
          <p:cNvSpPr txBox="1"/>
          <p:nvPr/>
        </p:nvSpPr>
        <p:spPr>
          <a:xfrm>
            <a:off x="715100" y="4390100"/>
            <a:ext cx="7713900" cy="20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Open Sans"/>
                <a:ea typeface="Open Sans"/>
                <a:cs typeface="Open Sans"/>
                <a:sym typeface="Open Sans"/>
              </a:rPr>
              <a:t>Follow the link in the graph to modify its data and then paste the new one here. </a:t>
            </a:r>
            <a:r>
              <a:rPr lang="en" sz="1100" b="1">
                <a:solidFill>
                  <a:schemeClr val="dk1"/>
                </a:solidFill>
                <a:uFill>
                  <a:noFill/>
                </a:uFill>
                <a:latin typeface="Open Sans"/>
                <a:ea typeface="Open Sans"/>
                <a:cs typeface="Open Sans"/>
                <a:sym typeface="Open Sans"/>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100" b="1">
              <a:solidFill>
                <a:schemeClr val="dk1"/>
              </a:solidFill>
              <a:latin typeface="Open Sans"/>
              <a:ea typeface="Open Sans"/>
              <a:cs typeface="Open Sans"/>
              <a:sym typeface="Open Sans"/>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35"/>
        <p:cNvGrpSpPr/>
        <p:nvPr/>
      </p:nvGrpSpPr>
      <p:grpSpPr>
        <a:xfrm>
          <a:off x="0" y="0"/>
          <a:ext cx="0" cy="0"/>
          <a:chOff x="0" y="0"/>
          <a:chExt cx="0" cy="0"/>
        </a:xfrm>
      </p:grpSpPr>
      <p:sp>
        <p:nvSpPr>
          <p:cNvPr id="936" name="Google Shape;936;p72"/>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32</a:t>
            </a:fld>
            <a:endParaRPr/>
          </a:p>
        </p:txBody>
      </p:sp>
      <p:sp>
        <p:nvSpPr>
          <p:cNvPr id="937" name="Google Shape;937;p72"/>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VICTORY-DAY TRADITIONS</a:t>
            </a:r>
            <a:endParaRPr/>
          </a:p>
        </p:txBody>
      </p:sp>
      <p:cxnSp>
        <p:nvCxnSpPr>
          <p:cNvPr id="938" name="Google Shape;938;p72"/>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939" name="Google Shape;939;p72"/>
          <p:cNvSpPr txBox="1"/>
          <p:nvPr/>
        </p:nvSpPr>
        <p:spPr>
          <a:xfrm>
            <a:off x="713525" y="1504500"/>
            <a:ext cx="2366100" cy="711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900" b="1">
                <a:solidFill>
                  <a:schemeClr val="dk1"/>
                </a:solidFill>
                <a:latin typeface="Lexend Mega"/>
                <a:ea typeface="Lexend Mega"/>
                <a:cs typeface="Lexend Mega"/>
                <a:sym typeface="Lexend Mega"/>
              </a:rPr>
              <a:t>COUNTRY FLAGS</a:t>
            </a:r>
            <a:endParaRPr sz="1900" b="1">
              <a:solidFill>
                <a:schemeClr val="dk1"/>
              </a:solidFill>
              <a:latin typeface="Lexend Mega"/>
              <a:ea typeface="Lexend Mega"/>
              <a:cs typeface="Lexend Mega"/>
              <a:sym typeface="Lexend Mega"/>
            </a:endParaRPr>
          </a:p>
        </p:txBody>
      </p:sp>
      <p:sp>
        <p:nvSpPr>
          <p:cNvPr id="940" name="Google Shape;940;p72"/>
          <p:cNvSpPr txBox="1"/>
          <p:nvPr/>
        </p:nvSpPr>
        <p:spPr>
          <a:xfrm>
            <a:off x="713525" y="2219550"/>
            <a:ext cx="2366100" cy="609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a:ea typeface="Open Sans"/>
                <a:cs typeface="Open Sans"/>
                <a:sym typeface="Open Sans"/>
              </a:rPr>
              <a:t>Mercury is the closest planet to the Sun</a:t>
            </a:r>
            <a:endParaRPr>
              <a:solidFill>
                <a:schemeClr val="dk1"/>
              </a:solidFill>
              <a:latin typeface="Open Sans"/>
              <a:ea typeface="Open Sans"/>
              <a:cs typeface="Open Sans"/>
              <a:sym typeface="Open Sans"/>
            </a:endParaRPr>
          </a:p>
        </p:txBody>
      </p:sp>
      <p:sp>
        <p:nvSpPr>
          <p:cNvPr id="941" name="Google Shape;941;p72"/>
          <p:cNvSpPr txBox="1"/>
          <p:nvPr/>
        </p:nvSpPr>
        <p:spPr>
          <a:xfrm>
            <a:off x="713525" y="3049285"/>
            <a:ext cx="2366100" cy="703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900" b="1">
                <a:solidFill>
                  <a:schemeClr val="dk1"/>
                </a:solidFill>
                <a:latin typeface="Lexend Mega"/>
                <a:ea typeface="Lexend Mega"/>
                <a:cs typeface="Lexend Mega"/>
                <a:sym typeface="Lexend Mega"/>
              </a:rPr>
              <a:t>MILITARY PROCESSION</a:t>
            </a:r>
            <a:endParaRPr sz="1900" b="1">
              <a:solidFill>
                <a:schemeClr val="dk1"/>
              </a:solidFill>
              <a:latin typeface="Lexend Mega"/>
              <a:ea typeface="Lexend Mega"/>
              <a:cs typeface="Lexend Mega"/>
              <a:sym typeface="Lexend Mega"/>
            </a:endParaRPr>
          </a:p>
        </p:txBody>
      </p:sp>
      <p:sp>
        <p:nvSpPr>
          <p:cNvPr id="942" name="Google Shape;942;p72"/>
          <p:cNvSpPr txBox="1"/>
          <p:nvPr/>
        </p:nvSpPr>
        <p:spPr>
          <a:xfrm>
            <a:off x="713525" y="3752875"/>
            <a:ext cx="2366100" cy="609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a:ea typeface="Open Sans"/>
                <a:cs typeface="Open Sans"/>
                <a:sym typeface="Open Sans"/>
              </a:rPr>
              <a:t>Venus is the second planet from the Sun</a:t>
            </a:r>
            <a:endParaRPr>
              <a:solidFill>
                <a:schemeClr val="dk1"/>
              </a:solidFill>
              <a:latin typeface="Open Sans"/>
              <a:ea typeface="Open Sans"/>
              <a:cs typeface="Open Sans"/>
              <a:sym typeface="Open Sans"/>
            </a:endParaRPr>
          </a:p>
        </p:txBody>
      </p:sp>
      <p:sp>
        <p:nvSpPr>
          <p:cNvPr id="943" name="Google Shape;943;p72"/>
          <p:cNvSpPr txBox="1"/>
          <p:nvPr/>
        </p:nvSpPr>
        <p:spPr>
          <a:xfrm>
            <a:off x="6061150" y="3041204"/>
            <a:ext cx="2366100" cy="70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dk1"/>
                </a:solidFill>
                <a:latin typeface="Lexend Mega"/>
                <a:ea typeface="Lexend Mega"/>
                <a:cs typeface="Lexend Mega"/>
                <a:sym typeface="Lexend Mega"/>
              </a:rPr>
              <a:t>FIREWORK NIGHTS</a:t>
            </a:r>
            <a:endParaRPr sz="1900" b="1">
              <a:solidFill>
                <a:schemeClr val="dk1"/>
              </a:solidFill>
              <a:latin typeface="Lexend Mega"/>
              <a:ea typeface="Lexend Mega"/>
              <a:cs typeface="Lexend Mega"/>
              <a:sym typeface="Lexend Mega"/>
            </a:endParaRPr>
          </a:p>
        </p:txBody>
      </p:sp>
      <p:sp>
        <p:nvSpPr>
          <p:cNvPr id="944" name="Google Shape;944;p72"/>
          <p:cNvSpPr txBox="1"/>
          <p:nvPr/>
        </p:nvSpPr>
        <p:spPr>
          <a:xfrm>
            <a:off x="6061150" y="3748175"/>
            <a:ext cx="2366100" cy="609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Despite is red, Mars is actually a cold place </a:t>
            </a:r>
            <a:endParaRPr>
              <a:solidFill>
                <a:schemeClr val="dk1"/>
              </a:solidFill>
              <a:latin typeface="Open Sans"/>
              <a:ea typeface="Open Sans"/>
              <a:cs typeface="Open Sans"/>
              <a:sym typeface="Open Sans"/>
            </a:endParaRPr>
          </a:p>
        </p:txBody>
      </p:sp>
      <p:sp>
        <p:nvSpPr>
          <p:cNvPr id="945" name="Google Shape;945;p72"/>
          <p:cNvSpPr txBox="1"/>
          <p:nvPr/>
        </p:nvSpPr>
        <p:spPr>
          <a:xfrm>
            <a:off x="6061150" y="1512675"/>
            <a:ext cx="2366100" cy="711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dk1"/>
                </a:solidFill>
                <a:latin typeface="Lexend Mega"/>
                <a:ea typeface="Lexend Mega"/>
                <a:cs typeface="Lexend Mega"/>
                <a:sym typeface="Lexend Mega"/>
              </a:rPr>
              <a:t>FLOWER FESTIVALS</a:t>
            </a:r>
            <a:endParaRPr sz="1900" b="1">
              <a:solidFill>
                <a:schemeClr val="dk1"/>
              </a:solidFill>
              <a:latin typeface="Lexend Mega"/>
              <a:ea typeface="Lexend Mega"/>
              <a:cs typeface="Lexend Mega"/>
              <a:sym typeface="Lexend Mega"/>
            </a:endParaRPr>
          </a:p>
        </p:txBody>
      </p:sp>
      <p:sp>
        <p:nvSpPr>
          <p:cNvPr id="946" name="Google Shape;946;p72"/>
          <p:cNvSpPr txBox="1"/>
          <p:nvPr/>
        </p:nvSpPr>
        <p:spPr>
          <a:xfrm>
            <a:off x="6061150" y="2224257"/>
            <a:ext cx="2366100" cy="609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Saturn is the only planet with rings</a:t>
            </a:r>
            <a:endParaRPr>
              <a:solidFill>
                <a:schemeClr val="dk1"/>
              </a:solidFill>
              <a:latin typeface="Open Sans"/>
              <a:ea typeface="Open Sans"/>
              <a:cs typeface="Open Sans"/>
              <a:sym typeface="Open Sans"/>
            </a:endParaRPr>
          </a:p>
        </p:txBody>
      </p:sp>
      <p:grpSp>
        <p:nvGrpSpPr>
          <p:cNvPr id="947" name="Google Shape;947;p72"/>
          <p:cNvGrpSpPr/>
          <p:nvPr/>
        </p:nvGrpSpPr>
        <p:grpSpPr>
          <a:xfrm>
            <a:off x="3079625" y="1572575"/>
            <a:ext cx="2981525" cy="2722500"/>
            <a:chOff x="3079625" y="1572575"/>
            <a:chExt cx="2981525" cy="2722500"/>
          </a:xfrm>
        </p:grpSpPr>
        <p:grpSp>
          <p:nvGrpSpPr>
            <p:cNvPr id="948" name="Google Shape;948;p72"/>
            <p:cNvGrpSpPr/>
            <p:nvPr/>
          </p:nvGrpSpPr>
          <p:grpSpPr>
            <a:xfrm>
              <a:off x="3209175" y="1572575"/>
              <a:ext cx="2722500" cy="2722500"/>
              <a:chOff x="3209175" y="1572575"/>
              <a:chExt cx="2722500" cy="2722500"/>
            </a:xfrm>
          </p:grpSpPr>
          <p:sp>
            <p:nvSpPr>
              <p:cNvPr id="949" name="Google Shape;949;p72"/>
              <p:cNvSpPr/>
              <p:nvPr/>
            </p:nvSpPr>
            <p:spPr>
              <a:xfrm>
                <a:off x="3209175" y="1572575"/>
                <a:ext cx="2722500" cy="27225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2"/>
              <p:cNvSpPr/>
              <p:nvPr/>
            </p:nvSpPr>
            <p:spPr>
              <a:xfrm>
                <a:off x="3927074" y="2268050"/>
                <a:ext cx="1286703" cy="1223600"/>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42863"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51" name="Google Shape;951;p72"/>
            <p:cNvCxnSpPr/>
            <p:nvPr/>
          </p:nvCxnSpPr>
          <p:spPr>
            <a:xfrm>
              <a:off x="3079625" y="1860300"/>
              <a:ext cx="844800" cy="368700"/>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952" name="Google Shape;952;p72"/>
            <p:cNvCxnSpPr>
              <a:stCxn id="945" idx="1"/>
            </p:cNvCxnSpPr>
            <p:nvPr/>
          </p:nvCxnSpPr>
          <p:spPr>
            <a:xfrm flipH="1">
              <a:off x="5213650" y="1868475"/>
              <a:ext cx="847500" cy="360600"/>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953" name="Google Shape;953;p72"/>
            <p:cNvCxnSpPr>
              <a:stCxn id="942" idx="3"/>
            </p:cNvCxnSpPr>
            <p:nvPr/>
          </p:nvCxnSpPr>
          <p:spPr>
            <a:xfrm rot="10800000" flipH="1">
              <a:off x="3079625" y="3649375"/>
              <a:ext cx="844800" cy="408300"/>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954" name="Google Shape;954;p72"/>
            <p:cNvCxnSpPr>
              <a:stCxn id="944" idx="1"/>
            </p:cNvCxnSpPr>
            <p:nvPr/>
          </p:nvCxnSpPr>
          <p:spPr>
            <a:xfrm rot="10800000">
              <a:off x="5213650" y="3649475"/>
              <a:ext cx="847500" cy="403500"/>
            </a:xfrm>
            <a:prstGeom prst="bentConnector3">
              <a:avLst>
                <a:gd name="adj1" fmla="val 50000"/>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58"/>
        <p:cNvGrpSpPr/>
        <p:nvPr/>
      </p:nvGrpSpPr>
      <p:grpSpPr>
        <a:xfrm>
          <a:off x="0" y="0"/>
          <a:ext cx="0" cy="0"/>
          <a:chOff x="0" y="0"/>
          <a:chExt cx="0" cy="0"/>
        </a:xfrm>
      </p:grpSpPr>
      <p:sp>
        <p:nvSpPr>
          <p:cNvPr id="959" name="Google Shape;959;p73"/>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33</a:t>
            </a:fld>
            <a:endParaRPr/>
          </a:p>
        </p:txBody>
      </p:sp>
      <p:sp>
        <p:nvSpPr>
          <p:cNvPr id="960" name="Google Shape;960;p73"/>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CURRENT POPULATION</a:t>
            </a:r>
            <a:endParaRPr/>
          </a:p>
        </p:txBody>
      </p:sp>
      <p:cxnSp>
        <p:nvCxnSpPr>
          <p:cNvPr id="961" name="Google Shape;961;p73"/>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graphicFrame>
        <p:nvGraphicFramePr>
          <p:cNvPr id="962" name="Google Shape;962;p73"/>
          <p:cNvGraphicFramePr/>
          <p:nvPr/>
        </p:nvGraphicFramePr>
        <p:xfrm>
          <a:off x="718275" y="1366763"/>
          <a:ext cx="3000000" cy="3000000"/>
        </p:xfrm>
        <a:graphic>
          <a:graphicData uri="http://schemas.openxmlformats.org/drawingml/2006/table">
            <a:tbl>
              <a:tblPr>
                <a:noFill/>
                <a:tableStyleId>{A4C1E7C4-E620-48FD-AF5E-871F4F49193B}</a:tableStyleId>
              </a:tblPr>
              <a:tblGrid>
                <a:gridCol w="1873675">
                  <a:extLst>
                    <a:ext uri="{9D8B030D-6E8A-4147-A177-3AD203B41FA5}">
                      <a16:colId xmlns:a16="http://schemas.microsoft.com/office/drawing/2014/main" val="20000"/>
                    </a:ext>
                  </a:extLst>
                </a:gridCol>
                <a:gridCol w="1955750">
                  <a:extLst>
                    <a:ext uri="{9D8B030D-6E8A-4147-A177-3AD203B41FA5}">
                      <a16:colId xmlns:a16="http://schemas.microsoft.com/office/drawing/2014/main" val="20001"/>
                    </a:ext>
                  </a:extLst>
                </a:gridCol>
                <a:gridCol w="1914725">
                  <a:extLst>
                    <a:ext uri="{9D8B030D-6E8A-4147-A177-3AD203B41FA5}">
                      <a16:colId xmlns:a16="http://schemas.microsoft.com/office/drawing/2014/main" val="20002"/>
                    </a:ext>
                  </a:extLst>
                </a:gridCol>
                <a:gridCol w="1914725">
                  <a:extLst>
                    <a:ext uri="{9D8B030D-6E8A-4147-A177-3AD203B41FA5}">
                      <a16:colId xmlns:a16="http://schemas.microsoft.com/office/drawing/2014/main" val="20003"/>
                    </a:ext>
                  </a:extLst>
                </a:gridCol>
              </a:tblGrid>
              <a:tr h="555575">
                <a:tc>
                  <a:txBody>
                    <a:bodyPr/>
                    <a:lstStyle/>
                    <a:p>
                      <a:pPr marL="0" lvl="0" indent="0" algn="l" rtl="0">
                        <a:spcBef>
                          <a:spcPts val="0"/>
                        </a:spcBef>
                        <a:spcAft>
                          <a:spcPts val="0"/>
                        </a:spcAft>
                        <a:buNone/>
                      </a:pPr>
                      <a:endParaRPr/>
                    </a:p>
                  </a:txBody>
                  <a:tcPr marL="91425" marR="91425" marT="91425" marB="91425">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900" b="1">
                          <a:solidFill>
                            <a:schemeClr val="accent2"/>
                          </a:solidFill>
                          <a:latin typeface="Lexend Mega"/>
                          <a:ea typeface="Lexend Mega"/>
                          <a:cs typeface="Lexend Mega"/>
                          <a:sym typeface="Lexend Mega"/>
                        </a:rPr>
                        <a:t>MILLION PAX</a:t>
                      </a:r>
                      <a:endParaRPr sz="1900" b="1">
                        <a:solidFill>
                          <a:schemeClr val="accent2"/>
                        </a:solidFill>
                        <a:latin typeface="Lexend Mega"/>
                        <a:ea typeface="Lexend Mega"/>
                        <a:cs typeface="Lexend Mega"/>
                        <a:sym typeface="Lexend Mega"/>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900" b="1">
                          <a:solidFill>
                            <a:schemeClr val="accent2"/>
                          </a:solidFill>
                          <a:latin typeface="Lexend Mega"/>
                          <a:ea typeface="Lexend Mega"/>
                          <a:cs typeface="Lexend Mega"/>
                          <a:sym typeface="Lexend Mega"/>
                        </a:rPr>
                        <a:t>AGE</a:t>
                      </a:r>
                      <a:endParaRPr sz="1900" b="1">
                        <a:solidFill>
                          <a:schemeClr val="accent2"/>
                        </a:solidFill>
                        <a:latin typeface="Lexend Mega"/>
                        <a:ea typeface="Lexend Mega"/>
                        <a:cs typeface="Lexend Mega"/>
                        <a:sym typeface="Lexend Mega"/>
                      </a:endParaRPr>
                    </a:p>
                    <a:p>
                      <a:pPr marL="0" lvl="0" indent="0" algn="ctr" rtl="0">
                        <a:spcBef>
                          <a:spcPts val="0"/>
                        </a:spcBef>
                        <a:spcAft>
                          <a:spcPts val="0"/>
                        </a:spcAft>
                        <a:buNone/>
                      </a:pPr>
                      <a:r>
                        <a:rPr lang="en" sz="1900" b="1">
                          <a:solidFill>
                            <a:schemeClr val="accent2"/>
                          </a:solidFill>
                          <a:latin typeface="Lexend Mega"/>
                          <a:ea typeface="Lexend Mega"/>
                          <a:cs typeface="Lexend Mega"/>
                          <a:sym typeface="Lexend Mega"/>
                        </a:rPr>
                        <a:t>RATE</a:t>
                      </a:r>
                      <a:endParaRPr sz="1900" b="1">
                        <a:solidFill>
                          <a:schemeClr val="accent2"/>
                        </a:solidFill>
                        <a:latin typeface="Lexend Mega"/>
                        <a:ea typeface="Lexend Mega"/>
                        <a:cs typeface="Lexend Mega"/>
                        <a:sym typeface="Lexend Mega"/>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900" b="1">
                          <a:solidFill>
                            <a:schemeClr val="accent2"/>
                          </a:solidFill>
                          <a:latin typeface="Lexend Mega"/>
                          <a:ea typeface="Lexend Mega"/>
                          <a:cs typeface="Lexend Mega"/>
                          <a:sym typeface="Lexend Mega"/>
                        </a:rPr>
                        <a:t>GENDER BALANCE</a:t>
                      </a:r>
                      <a:endParaRPr sz="1900" b="1">
                        <a:solidFill>
                          <a:schemeClr val="accent2"/>
                        </a:solidFill>
                        <a:latin typeface="Lexend Mega"/>
                        <a:ea typeface="Lexend Mega"/>
                        <a:cs typeface="Lexend Mega"/>
                        <a:sym typeface="Lexend Mega"/>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609575">
                <a:tc>
                  <a:txBody>
                    <a:bodyPr/>
                    <a:lstStyle/>
                    <a:p>
                      <a:pPr marL="0" lvl="0" indent="0" algn="ctr" rtl="0">
                        <a:spcBef>
                          <a:spcPts val="0"/>
                        </a:spcBef>
                        <a:spcAft>
                          <a:spcPts val="0"/>
                        </a:spcAft>
                        <a:buNone/>
                      </a:pPr>
                      <a:r>
                        <a:rPr lang="en" b="1">
                          <a:solidFill>
                            <a:schemeClr val="dk1"/>
                          </a:solidFill>
                          <a:latin typeface="Lexend Mega"/>
                          <a:ea typeface="Lexend Mega"/>
                          <a:cs typeface="Lexend Mega"/>
                          <a:sym typeface="Lexend Mega"/>
                        </a:rPr>
                        <a:t>NORTH CENTRAL</a:t>
                      </a:r>
                      <a:endParaRPr b="1">
                        <a:solidFill>
                          <a:schemeClr val="dk1"/>
                        </a:solidFill>
                        <a:latin typeface="Lexend Mega"/>
                        <a:ea typeface="Lexend Mega"/>
                        <a:cs typeface="Lexend Mega"/>
                        <a:sym typeface="Lexend Mega"/>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40 million</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18-64</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M: 60% - F: 40%</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09575">
                <a:tc>
                  <a:txBody>
                    <a:bodyPr/>
                    <a:lstStyle/>
                    <a:p>
                      <a:pPr marL="0" lvl="0" indent="0" algn="ctr" rtl="0">
                        <a:spcBef>
                          <a:spcPts val="0"/>
                        </a:spcBef>
                        <a:spcAft>
                          <a:spcPts val="0"/>
                        </a:spcAft>
                        <a:buNone/>
                      </a:pPr>
                      <a:r>
                        <a:rPr lang="en" b="1">
                          <a:solidFill>
                            <a:schemeClr val="dk1"/>
                          </a:solidFill>
                          <a:latin typeface="Lexend Mega"/>
                          <a:ea typeface="Lexend Mega"/>
                          <a:cs typeface="Lexend Mega"/>
                          <a:sym typeface="Lexend Mega"/>
                        </a:rPr>
                        <a:t>SOUTH CENTRAL</a:t>
                      </a:r>
                      <a:endParaRPr b="1">
                        <a:solidFill>
                          <a:schemeClr val="dk1"/>
                        </a:solidFill>
                        <a:latin typeface="Lexend Mega"/>
                        <a:ea typeface="Lexend Mega"/>
                        <a:cs typeface="Lexend Mega"/>
                        <a:sym typeface="Lexend Mega"/>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20 million</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&gt;65</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accent4"/>
                        </a:buClr>
                        <a:buSzPts val="1100"/>
                        <a:buFont typeface="Arial"/>
                        <a:buNone/>
                      </a:pPr>
                      <a:r>
                        <a:rPr lang="en">
                          <a:solidFill>
                            <a:schemeClr val="dk1"/>
                          </a:solidFill>
                          <a:latin typeface="Open Sans"/>
                          <a:ea typeface="Open Sans"/>
                          <a:cs typeface="Open Sans"/>
                          <a:sym typeface="Open Sans"/>
                        </a:rPr>
                        <a:t>M: 40% - F: 60%</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609575">
                <a:tc>
                  <a:txBody>
                    <a:bodyPr/>
                    <a:lstStyle/>
                    <a:p>
                      <a:pPr marL="0" lvl="0" indent="0" algn="ctr" rtl="0">
                        <a:spcBef>
                          <a:spcPts val="0"/>
                        </a:spcBef>
                        <a:spcAft>
                          <a:spcPts val="0"/>
                        </a:spcAft>
                        <a:buNone/>
                      </a:pPr>
                      <a:r>
                        <a:rPr lang="en" b="1">
                          <a:solidFill>
                            <a:schemeClr val="dk1"/>
                          </a:solidFill>
                          <a:latin typeface="Lexend Mega"/>
                          <a:ea typeface="Lexend Mega"/>
                          <a:cs typeface="Lexend Mega"/>
                          <a:sym typeface="Lexend Mega"/>
                        </a:rPr>
                        <a:t>SOUTHEAST AREA</a:t>
                      </a:r>
                      <a:endParaRPr b="1">
                        <a:solidFill>
                          <a:schemeClr val="dk1"/>
                        </a:solidFill>
                        <a:latin typeface="Lexend Mega"/>
                        <a:ea typeface="Lexend Mega"/>
                        <a:cs typeface="Lexend Mega"/>
                        <a:sym typeface="Lexend Mega"/>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20 million</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18-64</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accent4"/>
                        </a:buClr>
                        <a:buSzPts val="1100"/>
                        <a:buFont typeface="Arial"/>
                        <a:buNone/>
                      </a:pPr>
                      <a:r>
                        <a:rPr lang="en">
                          <a:solidFill>
                            <a:schemeClr val="dk1"/>
                          </a:solidFill>
                          <a:latin typeface="Open Sans"/>
                          <a:ea typeface="Open Sans"/>
                          <a:cs typeface="Open Sans"/>
                          <a:sym typeface="Open Sans"/>
                        </a:rPr>
                        <a:t>M: 50% - F: 50%</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12350">
                <a:tc>
                  <a:txBody>
                    <a:bodyPr/>
                    <a:lstStyle/>
                    <a:p>
                      <a:pPr marL="0" lvl="0" indent="0" algn="ctr" rtl="0">
                        <a:spcBef>
                          <a:spcPts val="0"/>
                        </a:spcBef>
                        <a:spcAft>
                          <a:spcPts val="0"/>
                        </a:spcAft>
                        <a:buNone/>
                      </a:pPr>
                      <a:r>
                        <a:rPr lang="en" b="1">
                          <a:solidFill>
                            <a:schemeClr val="dk1"/>
                          </a:solidFill>
                          <a:latin typeface="Lexend Mega"/>
                          <a:ea typeface="Lexend Mega"/>
                          <a:cs typeface="Lexend Mega"/>
                          <a:sym typeface="Lexend Mega"/>
                        </a:rPr>
                        <a:t>MEKONG DELTA</a:t>
                      </a:r>
                      <a:endParaRPr b="1">
                        <a:solidFill>
                          <a:schemeClr val="dk1"/>
                        </a:solidFill>
                        <a:latin typeface="Lexend Mega"/>
                        <a:ea typeface="Lexend Mega"/>
                        <a:cs typeface="Lexend Mega"/>
                        <a:sym typeface="Lexend Mega"/>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10 million</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&gt;65</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Clr>
                          <a:schemeClr val="accent4"/>
                        </a:buClr>
                        <a:buSzPts val="1100"/>
                        <a:buFont typeface="Arial"/>
                        <a:buNone/>
                      </a:pPr>
                      <a:r>
                        <a:rPr lang="en">
                          <a:solidFill>
                            <a:schemeClr val="dk1"/>
                          </a:solidFill>
                          <a:latin typeface="Open Sans"/>
                          <a:ea typeface="Open Sans"/>
                          <a:cs typeface="Open Sans"/>
                          <a:sym typeface="Open Sans"/>
                        </a:rPr>
                        <a:t>M: 80% - F: 20%</a:t>
                      </a:r>
                      <a:endParaRPr>
                        <a:solidFill>
                          <a:schemeClr val="dk1"/>
                        </a:solidFill>
                        <a:latin typeface="Open Sans"/>
                        <a:ea typeface="Open Sans"/>
                        <a:cs typeface="Open Sans"/>
                        <a:sym typeface="Open Sans"/>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66"/>
        <p:cNvGrpSpPr/>
        <p:nvPr/>
      </p:nvGrpSpPr>
      <p:grpSpPr>
        <a:xfrm>
          <a:off x="0" y="0"/>
          <a:ext cx="0" cy="0"/>
          <a:chOff x="0" y="0"/>
          <a:chExt cx="0" cy="0"/>
        </a:xfrm>
      </p:grpSpPr>
      <p:sp>
        <p:nvSpPr>
          <p:cNvPr id="967" name="Google Shape;967;p74"/>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34</a:t>
            </a:fld>
            <a:endParaRPr/>
          </a:p>
        </p:txBody>
      </p:sp>
      <p:sp>
        <p:nvSpPr>
          <p:cNvPr id="968" name="Google Shape;968;p74"/>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VIETNAM GDP</a:t>
            </a:r>
            <a:endParaRPr/>
          </a:p>
        </p:txBody>
      </p:sp>
      <p:cxnSp>
        <p:nvCxnSpPr>
          <p:cNvPr id="969" name="Google Shape;969;p74"/>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970" name="Google Shape;970;p74"/>
          <p:cNvSpPr txBox="1"/>
          <p:nvPr/>
        </p:nvSpPr>
        <p:spPr>
          <a:xfrm>
            <a:off x="1634400" y="1365950"/>
            <a:ext cx="2821500" cy="409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dk1"/>
                </a:solidFill>
                <a:latin typeface="Lexend Mega"/>
                <a:ea typeface="Lexend Mega"/>
                <a:cs typeface="Lexend Mega"/>
                <a:sym typeface="Lexend Mega"/>
              </a:rPr>
              <a:t>ANNUAL GDP </a:t>
            </a:r>
            <a:endParaRPr sz="1900" b="1">
              <a:solidFill>
                <a:schemeClr val="dk1"/>
              </a:solidFill>
              <a:latin typeface="Lexend Mega"/>
              <a:ea typeface="Lexend Mega"/>
              <a:cs typeface="Lexend Mega"/>
              <a:sym typeface="Lexend Mega"/>
            </a:endParaRPr>
          </a:p>
        </p:txBody>
      </p:sp>
      <p:sp>
        <p:nvSpPr>
          <p:cNvPr id="971" name="Google Shape;971;p74"/>
          <p:cNvSpPr txBox="1"/>
          <p:nvPr/>
        </p:nvSpPr>
        <p:spPr>
          <a:xfrm>
            <a:off x="1634400" y="1775525"/>
            <a:ext cx="28215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Venus has a beautiful name</a:t>
            </a:r>
            <a:endParaRPr>
              <a:solidFill>
                <a:schemeClr val="dk1"/>
              </a:solidFill>
              <a:latin typeface="Open Sans"/>
              <a:ea typeface="Open Sans"/>
              <a:cs typeface="Open Sans"/>
              <a:sym typeface="Open Sans"/>
            </a:endParaRPr>
          </a:p>
        </p:txBody>
      </p:sp>
      <p:sp>
        <p:nvSpPr>
          <p:cNvPr id="972" name="Google Shape;972;p74"/>
          <p:cNvSpPr txBox="1"/>
          <p:nvPr/>
        </p:nvSpPr>
        <p:spPr>
          <a:xfrm>
            <a:off x="1634400" y="3495675"/>
            <a:ext cx="2824200" cy="701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dk1"/>
                </a:solidFill>
                <a:latin typeface="Lexend Mega"/>
                <a:ea typeface="Lexend Mega"/>
                <a:cs typeface="Lexend Mega"/>
                <a:sym typeface="Lexend Mega"/>
              </a:rPr>
              <a:t>GDP PER CAPITA</a:t>
            </a:r>
            <a:endParaRPr sz="1900" b="1">
              <a:solidFill>
                <a:schemeClr val="dk1"/>
              </a:solidFill>
              <a:latin typeface="Lexend Mega"/>
              <a:ea typeface="Lexend Mega"/>
              <a:cs typeface="Lexend Mega"/>
              <a:sym typeface="Lexend Mega"/>
            </a:endParaRPr>
          </a:p>
        </p:txBody>
      </p:sp>
      <p:sp>
        <p:nvSpPr>
          <p:cNvPr id="973" name="Google Shape;973;p74"/>
          <p:cNvSpPr txBox="1"/>
          <p:nvPr/>
        </p:nvSpPr>
        <p:spPr>
          <a:xfrm>
            <a:off x="1634400" y="4194875"/>
            <a:ext cx="2821500" cy="367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$2,215 (2018)</a:t>
            </a:r>
            <a:endParaRPr>
              <a:solidFill>
                <a:schemeClr val="dk1"/>
              </a:solidFill>
              <a:latin typeface="Open Sans"/>
              <a:ea typeface="Open Sans"/>
              <a:cs typeface="Open Sans"/>
              <a:sym typeface="Open Sans"/>
            </a:endParaRPr>
          </a:p>
        </p:txBody>
      </p:sp>
      <p:sp>
        <p:nvSpPr>
          <p:cNvPr id="974" name="Google Shape;974;p74"/>
          <p:cNvSpPr txBox="1"/>
          <p:nvPr/>
        </p:nvSpPr>
        <p:spPr>
          <a:xfrm>
            <a:off x="5621175" y="1365950"/>
            <a:ext cx="2821500" cy="411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dk1"/>
                </a:solidFill>
                <a:latin typeface="Lexend Mega"/>
                <a:ea typeface="Lexend Mega"/>
                <a:cs typeface="Lexend Mega"/>
                <a:sym typeface="Lexend Mega"/>
              </a:rPr>
              <a:t>MAIN SECTORS</a:t>
            </a:r>
            <a:endParaRPr sz="1900" b="1">
              <a:solidFill>
                <a:schemeClr val="dk1"/>
              </a:solidFill>
              <a:latin typeface="Lexend Mega"/>
              <a:ea typeface="Lexend Mega"/>
              <a:cs typeface="Lexend Mega"/>
              <a:sym typeface="Lexend Mega"/>
            </a:endParaRPr>
          </a:p>
        </p:txBody>
      </p:sp>
      <p:sp>
        <p:nvSpPr>
          <p:cNvPr id="975" name="Google Shape;975;p74"/>
          <p:cNvSpPr/>
          <p:nvPr/>
        </p:nvSpPr>
        <p:spPr>
          <a:xfrm>
            <a:off x="718275" y="1390325"/>
            <a:ext cx="878100" cy="8781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74"/>
          <p:cNvSpPr/>
          <p:nvPr/>
        </p:nvSpPr>
        <p:spPr>
          <a:xfrm>
            <a:off x="4696350" y="1365950"/>
            <a:ext cx="878100" cy="8781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74"/>
          <p:cNvSpPr/>
          <p:nvPr/>
        </p:nvSpPr>
        <p:spPr>
          <a:xfrm>
            <a:off x="718275" y="3589975"/>
            <a:ext cx="878100" cy="8781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 name="Google Shape;978;p74"/>
          <p:cNvGrpSpPr/>
          <p:nvPr/>
        </p:nvGrpSpPr>
        <p:grpSpPr>
          <a:xfrm flipH="1">
            <a:off x="993456" y="3832342"/>
            <a:ext cx="327739" cy="370859"/>
            <a:chOff x="-51633225" y="3198925"/>
            <a:chExt cx="281200" cy="318225"/>
          </a:xfrm>
        </p:grpSpPr>
        <p:sp>
          <p:nvSpPr>
            <p:cNvPr id="979" name="Google Shape;979;p7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7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7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7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7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 name="Google Shape;986;p74"/>
          <p:cNvGrpSpPr/>
          <p:nvPr/>
        </p:nvGrpSpPr>
        <p:grpSpPr>
          <a:xfrm>
            <a:off x="976456" y="2385200"/>
            <a:ext cx="3366838" cy="1003650"/>
            <a:chOff x="888688" y="2385200"/>
            <a:chExt cx="3366838" cy="1003650"/>
          </a:xfrm>
        </p:grpSpPr>
        <p:grpSp>
          <p:nvGrpSpPr>
            <p:cNvPr id="987" name="Google Shape;987;p74"/>
            <p:cNvGrpSpPr/>
            <p:nvPr/>
          </p:nvGrpSpPr>
          <p:grpSpPr>
            <a:xfrm>
              <a:off x="1608050" y="2433950"/>
              <a:ext cx="1928100" cy="209700"/>
              <a:chOff x="1545525" y="2281550"/>
              <a:chExt cx="1928100" cy="209700"/>
            </a:xfrm>
          </p:grpSpPr>
          <p:sp>
            <p:nvSpPr>
              <p:cNvPr id="988" name="Google Shape;988;p74"/>
              <p:cNvSpPr/>
              <p:nvPr/>
            </p:nvSpPr>
            <p:spPr>
              <a:xfrm>
                <a:off x="1545525" y="2281550"/>
                <a:ext cx="1928100" cy="209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4"/>
              <p:cNvSpPr/>
              <p:nvPr/>
            </p:nvSpPr>
            <p:spPr>
              <a:xfrm>
                <a:off x="1545525" y="2281550"/>
                <a:ext cx="1283400" cy="2097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 name="Google Shape;990;p74"/>
            <p:cNvSpPr txBox="1"/>
            <p:nvPr/>
          </p:nvSpPr>
          <p:spPr>
            <a:xfrm>
              <a:off x="888688" y="2385200"/>
              <a:ext cx="6141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2016</a:t>
              </a:r>
              <a:endParaRPr>
                <a:solidFill>
                  <a:schemeClr val="dk1"/>
                </a:solidFill>
                <a:latin typeface="Open Sans"/>
                <a:ea typeface="Open Sans"/>
                <a:cs typeface="Open Sans"/>
                <a:sym typeface="Open Sans"/>
              </a:endParaRPr>
            </a:p>
          </p:txBody>
        </p:sp>
        <p:sp>
          <p:nvSpPr>
            <p:cNvPr id="991" name="Google Shape;991;p74"/>
            <p:cNvSpPr txBox="1"/>
            <p:nvPr/>
          </p:nvSpPr>
          <p:spPr>
            <a:xfrm>
              <a:off x="888688" y="2733413"/>
              <a:ext cx="6141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2017</a:t>
              </a:r>
              <a:endParaRPr>
                <a:solidFill>
                  <a:schemeClr val="dk1"/>
                </a:solidFill>
                <a:latin typeface="Open Sans"/>
                <a:ea typeface="Open Sans"/>
                <a:cs typeface="Open Sans"/>
                <a:sym typeface="Open Sans"/>
              </a:endParaRPr>
            </a:p>
          </p:txBody>
        </p:sp>
        <p:sp>
          <p:nvSpPr>
            <p:cNvPr id="992" name="Google Shape;992;p74"/>
            <p:cNvSpPr txBox="1"/>
            <p:nvPr/>
          </p:nvSpPr>
          <p:spPr>
            <a:xfrm>
              <a:off x="888688" y="3081625"/>
              <a:ext cx="6141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2018</a:t>
              </a:r>
              <a:endParaRPr>
                <a:solidFill>
                  <a:schemeClr val="dk1"/>
                </a:solidFill>
                <a:latin typeface="Open Sans"/>
                <a:ea typeface="Open Sans"/>
                <a:cs typeface="Open Sans"/>
                <a:sym typeface="Open Sans"/>
              </a:endParaRPr>
            </a:p>
          </p:txBody>
        </p:sp>
        <p:grpSp>
          <p:nvGrpSpPr>
            <p:cNvPr id="993" name="Google Shape;993;p74"/>
            <p:cNvGrpSpPr/>
            <p:nvPr/>
          </p:nvGrpSpPr>
          <p:grpSpPr>
            <a:xfrm>
              <a:off x="1608050" y="2782163"/>
              <a:ext cx="1928100" cy="209713"/>
              <a:chOff x="1545525" y="2629763"/>
              <a:chExt cx="1928100" cy="209713"/>
            </a:xfrm>
          </p:grpSpPr>
          <p:sp>
            <p:nvSpPr>
              <p:cNvPr id="994" name="Google Shape;994;p74"/>
              <p:cNvSpPr/>
              <p:nvPr/>
            </p:nvSpPr>
            <p:spPr>
              <a:xfrm>
                <a:off x="1545525" y="2629763"/>
                <a:ext cx="1928100" cy="209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4"/>
              <p:cNvSpPr/>
              <p:nvPr/>
            </p:nvSpPr>
            <p:spPr>
              <a:xfrm>
                <a:off x="1545525" y="2629775"/>
                <a:ext cx="1536900" cy="2097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 name="Google Shape;996;p74"/>
            <p:cNvGrpSpPr/>
            <p:nvPr/>
          </p:nvGrpSpPr>
          <p:grpSpPr>
            <a:xfrm>
              <a:off x="1608050" y="3130375"/>
              <a:ext cx="1928100" cy="209700"/>
              <a:chOff x="1545525" y="2977975"/>
              <a:chExt cx="1928100" cy="209700"/>
            </a:xfrm>
          </p:grpSpPr>
          <p:sp>
            <p:nvSpPr>
              <p:cNvPr id="997" name="Google Shape;997;p74"/>
              <p:cNvSpPr/>
              <p:nvPr/>
            </p:nvSpPr>
            <p:spPr>
              <a:xfrm>
                <a:off x="1545525" y="2977975"/>
                <a:ext cx="1928100" cy="209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74"/>
              <p:cNvSpPr/>
              <p:nvPr/>
            </p:nvSpPr>
            <p:spPr>
              <a:xfrm>
                <a:off x="1545525" y="2977975"/>
                <a:ext cx="1671000" cy="2097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 name="Google Shape;999;p74"/>
            <p:cNvSpPr txBox="1"/>
            <p:nvPr/>
          </p:nvSpPr>
          <p:spPr>
            <a:xfrm>
              <a:off x="3641425" y="2385225"/>
              <a:ext cx="614100" cy="30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Open Sans"/>
                  <a:ea typeface="Open Sans"/>
                  <a:cs typeface="Open Sans"/>
                  <a:sym typeface="Open Sans"/>
                </a:rPr>
                <a:t>$184</a:t>
              </a:r>
              <a:endParaRPr b="1">
                <a:solidFill>
                  <a:schemeClr val="dk1"/>
                </a:solidFill>
                <a:latin typeface="Open Sans"/>
                <a:ea typeface="Open Sans"/>
                <a:cs typeface="Open Sans"/>
                <a:sym typeface="Open Sans"/>
              </a:endParaRPr>
            </a:p>
          </p:txBody>
        </p:sp>
        <p:sp>
          <p:nvSpPr>
            <p:cNvPr id="1000" name="Google Shape;1000;p74"/>
            <p:cNvSpPr txBox="1"/>
            <p:nvPr/>
          </p:nvSpPr>
          <p:spPr>
            <a:xfrm>
              <a:off x="3641425" y="2733438"/>
              <a:ext cx="614100" cy="30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Open Sans"/>
                  <a:ea typeface="Open Sans"/>
                  <a:cs typeface="Open Sans"/>
                  <a:sym typeface="Open Sans"/>
                </a:rPr>
                <a:t>$193</a:t>
              </a:r>
              <a:endParaRPr b="1">
                <a:solidFill>
                  <a:schemeClr val="dk1"/>
                </a:solidFill>
                <a:latin typeface="Open Sans"/>
                <a:ea typeface="Open Sans"/>
                <a:cs typeface="Open Sans"/>
                <a:sym typeface="Open Sans"/>
              </a:endParaRPr>
            </a:p>
          </p:txBody>
        </p:sp>
        <p:sp>
          <p:nvSpPr>
            <p:cNvPr id="1001" name="Google Shape;1001;p74"/>
            <p:cNvSpPr txBox="1"/>
            <p:nvPr/>
          </p:nvSpPr>
          <p:spPr>
            <a:xfrm>
              <a:off x="3641425" y="3081650"/>
              <a:ext cx="614100" cy="30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Open Sans"/>
                  <a:ea typeface="Open Sans"/>
                  <a:cs typeface="Open Sans"/>
                  <a:sym typeface="Open Sans"/>
                </a:rPr>
                <a:t>$221</a:t>
              </a:r>
              <a:endParaRPr b="1">
                <a:solidFill>
                  <a:schemeClr val="dk1"/>
                </a:solidFill>
                <a:latin typeface="Open Sans"/>
                <a:ea typeface="Open Sans"/>
                <a:cs typeface="Open Sans"/>
                <a:sym typeface="Open Sans"/>
              </a:endParaRPr>
            </a:p>
          </p:txBody>
        </p:sp>
      </p:grpSp>
      <p:sp>
        <p:nvSpPr>
          <p:cNvPr id="1002" name="Google Shape;1002;p74"/>
          <p:cNvSpPr txBox="1"/>
          <p:nvPr/>
        </p:nvSpPr>
        <p:spPr>
          <a:xfrm>
            <a:off x="5623792" y="1775513"/>
            <a:ext cx="28188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Mars is actually a cold planet</a:t>
            </a:r>
            <a:endParaRPr>
              <a:solidFill>
                <a:schemeClr val="dk1"/>
              </a:solidFill>
              <a:latin typeface="Open Sans"/>
              <a:ea typeface="Open Sans"/>
              <a:cs typeface="Open Sans"/>
              <a:sym typeface="Open Sans"/>
            </a:endParaRPr>
          </a:p>
        </p:txBody>
      </p:sp>
      <p:sp>
        <p:nvSpPr>
          <p:cNvPr id="1003" name="Google Shape;1003;p74"/>
          <p:cNvSpPr txBox="1"/>
          <p:nvPr/>
        </p:nvSpPr>
        <p:spPr>
          <a:xfrm>
            <a:off x="5621175" y="3495675"/>
            <a:ext cx="2821500" cy="701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dk1"/>
                </a:solidFill>
                <a:latin typeface="Lexend Mega"/>
                <a:ea typeface="Lexend Mega"/>
                <a:cs typeface="Lexend Mega"/>
                <a:sym typeface="Lexend Mega"/>
              </a:rPr>
              <a:t>PRODUCT EXPORTATIONS</a:t>
            </a:r>
            <a:endParaRPr sz="1900" b="1">
              <a:solidFill>
                <a:schemeClr val="dk1"/>
              </a:solidFill>
              <a:latin typeface="Lexend Mega"/>
              <a:ea typeface="Lexend Mega"/>
              <a:cs typeface="Lexend Mega"/>
              <a:sym typeface="Lexend Mega"/>
            </a:endParaRPr>
          </a:p>
        </p:txBody>
      </p:sp>
      <p:sp>
        <p:nvSpPr>
          <p:cNvPr id="1004" name="Google Shape;1004;p74"/>
          <p:cNvSpPr txBox="1"/>
          <p:nvPr/>
        </p:nvSpPr>
        <p:spPr>
          <a:xfrm>
            <a:off x="5621175" y="4194875"/>
            <a:ext cx="2818800" cy="367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$175,900,000 (2018)</a:t>
            </a:r>
            <a:endParaRPr>
              <a:solidFill>
                <a:schemeClr val="dk1"/>
              </a:solidFill>
              <a:latin typeface="Open Sans"/>
              <a:ea typeface="Open Sans"/>
              <a:cs typeface="Open Sans"/>
              <a:sym typeface="Open Sans"/>
            </a:endParaRPr>
          </a:p>
        </p:txBody>
      </p:sp>
      <p:sp>
        <p:nvSpPr>
          <p:cNvPr id="1005" name="Google Shape;1005;p74"/>
          <p:cNvSpPr txBox="1"/>
          <p:nvPr/>
        </p:nvSpPr>
        <p:spPr>
          <a:xfrm>
            <a:off x="4934550" y="2358325"/>
            <a:ext cx="1742400" cy="10305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Open Sans"/>
              <a:buAutoNum type="arabicPeriod"/>
            </a:pPr>
            <a:r>
              <a:rPr lang="en">
                <a:solidFill>
                  <a:schemeClr val="dk1"/>
                </a:solidFill>
                <a:latin typeface="Open Sans"/>
                <a:ea typeface="Open Sans"/>
                <a:cs typeface="Open Sans"/>
                <a:sym typeface="Open Sans"/>
              </a:rPr>
              <a:t>Tourism</a:t>
            </a:r>
            <a:endParaRPr>
              <a:solidFill>
                <a:schemeClr val="dk1"/>
              </a:solidFill>
              <a:latin typeface="Open Sans"/>
              <a:ea typeface="Open Sans"/>
              <a:cs typeface="Open Sans"/>
              <a:sym typeface="Open Sans"/>
            </a:endParaRPr>
          </a:p>
          <a:p>
            <a:pPr marL="457200" lvl="0" indent="-317500" algn="l" rtl="0">
              <a:spcBef>
                <a:spcPts val="0"/>
              </a:spcBef>
              <a:spcAft>
                <a:spcPts val="0"/>
              </a:spcAft>
              <a:buClr>
                <a:schemeClr val="dk2"/>
              </a:buClr>
              <a:buSzPts val="1400"/>
              <a:buFont typeface="Open Sans"/>
              <a:buAutoNum type="arabicPeriod"/>
            </a:pPr>
            <a:r>
              <a:rPr lang="en">
                <a:solidFill>
                  <a:schemeClr val="dk1"/>
                </a:solidFill>
                <a:latin typeface="Open Sans"/>
                <a:ea typeface="Open Sans"/>
                <a:cs typeface="Open Sans"/>
                <a:sym typeface="Open Sans"/>
              </a:rPr>
              <a:t>Agricultural</a:t>
            </a:r>
            <a:endParaRPr>
              <a:solidFill>
                <a:schemeClr val="dk1"/>
              </a:solidFill>
              <a:latin typeface="Open Sans"/>
              <a:ea typeface="Open Sans"/>
              <a:cs typeface="Open Sans"/>
              <a:sym typeface="Open Sans"/>
            </a:endParaRPr>
          </a:p>
          <a:p>
            <a:pPr marL="457200" lvl="0" indent="-317500" algn="l" rtl="0">
              <a:spcBef>
                <a:spcPts val="0"/>
              </a:spcBef>
              <a:spcAft>
                <a:spcPts val="0"/>
              </a:spcAft>
              <a:buClr>
                <a:schemeClr val="dk2"/>
              </a:buClr>
              <a:buSzPts val="1400"/>
              <a:buFont typeface="Open Sans"/>
              <a:buAutoNum type="arabicPeriod"/>
            </a:pPr>
            <a:r>
              <a:rPr lang="en">
                <a:solidFill>
                  <a:schemeClr val="dk1"/>
                </a:solidFill>
                <a:latin typeface="Open Sans"/>
                <a:ea typeface="Open Sans"/>
                <a:cs typeface="Open Sans"/>
                <a:sym typeface="Open Sans"/>
              </a:rPr>
              <a:t>Textil</a:t>
            </a:r>
            <a:endParaRPr>
              <a:solidFill>
                <a:schemeClr val="dk1"/>
              </a:solidFill>
              <a:latin typeface="Open Sans"/>
              <a:ea typeface="Open Sans"/>
              <a:cs typeface="Open Sans"/>
              <a:sym typeface="Open Sans"/>
            </a:endParaRPr>
          </a:p>
          <a:p>
            <a:pPr marL="457200" lvl="0" indent="-317500" algn="l" rtl="0">
              <a:spcBef>
                <a:spcPts val="0"/>
              </a:spcBef>
              <a:spcAft>
                <a:spcPts val="0"/>
              </a:spcAft>
              <a:buClr>
                <a:schemeClr val="dk2"/>
              </a:buClr>
              <a:buSzPts val="1400"/>
              <a:buFont typeface="Open Sans"/>
              <a:buAutoNum type="arabicPeriod"/>
            </a:pPr>
            <a:r>
              <a:rPr lang="en">
                <a:solidFill>
                  <a:schemeClr val="dk1"/>
                </a:solidFill>
                <a:latin typeface="Open Sans"/>
                <a:ea typeface="Open Sans"/>
                <a:cs typeface="Open Sans"/>
                <a:sym typeface="Open Sans"/>
              </a:rPr>
              <a:t>Mining</a:t>
            </a:r>
            <a:endParaRPr>
              <a:solidFill>
                <a:schemeClr val="dk1"/>
              </a:solidFill>
              <a:latin typeface="Open Sans"/>
              <a:ea typeface="Open Sans"/>
              <a:cs typeface="Open Sans"/>
              <a:sym typeface="Open Sans"/>
            </a:endParaRPr>
          </a:p>
        </p:txBody>
      </p:sp>
      <p:sp>
        <p:nvSpPr>
          <p:cNvPr id="1006" name="Google Shape;1006;p74"/>
          <p:cNvSpPr txBox="1"/>
          <p:nvPr/>
        </p:nvSpPr>
        <p:spPr>
          <a:xfrm>
            <a:off x="6676950" y="2358325"/>
            <a:ext cx="1742400" cy="10305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Lexend Mega"/>
              <a:buAutoNum type="arabicPeriod" startAt="4"/>
            </a:pPr>
            <a:r>
              <a:rPr lang="en">
                <a:solidFill>
                  <a:schemeClr val="dk1"/>
                </a:solidFill>
                <a:latin typeface="Open Sans"/>
                <a:ea typeface="Open Sans"/>
                <a:cs typeface="Open Sans"/>
                <a:sym typeface="Open Sans"/>
              </a:rPr>
              <a:t>Fish</a:t>
            </a:r>
            <a:endParaRPr>
              <a:solidFill>
                <a:schemeClr val="dk1"/>
              </a:solidFill>
              <a:latin typeface="Open Sans"/>
              <a:ea typeface="Open Sans"/>
              <a:cs typeface="Open Sans"/>
              <a:sym typeface="Open Sans"/>
            </a:endParaRPr>
          </a:p>
          <a:p>
            <a:pPr marL="457200" lvl="0" indent="-317500" algn="l" rtl="0">
              <a:spcBef>
                <a:spcPts val="0"/>
              </a:spcBef>
              <a:spcAft>
                <a:spcPts val="0"/>
              </a:spcAft>
              <a:buClr>
                <a:schemeClr val="dk2"/>
              </a:buClr>
              <a:buSzPts val="1400"/>
              <a:buFont typeface="Lexend Mega"/>
              <a:buAutoNum type="arabicPeriod" startAt="4"/>
            </a:pPr>
            <a:r>
              <a:rPr lang="en">
                <a:solidFill>
                  <a:schemeClr val="dk1"/>
                </a:solidFill>
                <a:latin typeface="Open Sans"/>
                <a:ea typeface="Open Sans"/>
                <a:cs typeface="Open Sans"/>
                <a:sym typeface="Open Sans"/>
              </a:rPr>
              <a:t>Electronics</a:t>
            </a:r>
            <a:endParaRPr>
              <a:solidFill>
                <a:schemeClr val="dk1"/>
              </a:solidFill>
              <a:latin typeface="Open Sans"/>
              <a:ea typeface="Open Sans"/>
              <a:cs typeface="Open Sans"/>
              <a:sym typeface="Open Sans"/>
            </a:endParaRPr>
          </a:p>
          <a:p>
            <a:pPr marL="457200" lvl="0" indent="-317500" algn="l" rtl="0">
              <a:spcBef>
                <a:spcPts val="0"/>
              </a:spcBef>
              <a:spcAft>
                <a:spcPts val="0"/>
              </a:spcAft>
              <a:buClr>
                <a:schemeClr val="dk2"/>
              </a:buClr>
              <a:buSzPts val="1400"/>
              <a:buFont typeface="Lexend Mega"/>
              <a:buAutoNum type="arabicPeriod" startAt="4"/>
            </a:pPr>
            <a:r>
              <a:rPr lang="en">
                <a:solidFill>
                  <a:schemeClr val="dk1"/>
                </a:solidFill>
                <a:latin typeface="Open Sans"/>
                <a:ea typeface="Open Sans"/>
                <a:cs typeface="Open Sans"/>
                <a:sym typeface="Open Sans"/>
              </a:rPr>
              <a:t>Construction</a:t>
            </a:r>
            <a:endParaRPr>
              <a:solidFill>
                <a:schemeClr val="dk1"/>
              </a:solidFill>
              <a:latin typeface="Open Sans"/>
              <a:ea typeface="Open Sans"/>
              <a:cs typeface="Open Sans"/>
              <a:sym typeface="Open Sans"/>
            </a:endParaRPr>
          </a:p>
          <a:p>
            <a:pPr marL="457200" lvl="0" indent="-317500" algn="l" rtl="0">
              <a:spcBef>
                <a:spcPts val="0"/>
              </a:spcBef>
              <a:spcAft>
                <a:spcPts val="0"/>
              </a:spcAft>
              <a:buClr>
                <a:schemeClr val="dk2"/>
              </a:buClr>
              <a:buSzPts val="1400"/>
              <a:buFont typeface="Lexend Mega"/>
              <a:buAutoNum type="arabicPeriod" startAt="4"/>
            </a:pPr>
            <a:r>
              <a:rPr lang="en">
                <a:solidFill>
                  <a:schemeClr val="dk1"/>
                </a:solidFill>
                <a:latin typeface="Open Sans"/>
                <a:ea typeface="Open Sans"/>
                <a:cs typeface="Open Sans"/>
                <a:sym typeface="Open Sans"/>
              </a:rPr>
              <a:t>Transport</a:t>
            </a:r>
            <a:endParaRPr>
              <a:solidFill>
                <a:schemeClr val="dk1"/>
              </a:solidFill>
              <a:latin typeface="Open Sans"/>
              <a:ea typeface="Open Sans"/>
              <a:cs typeface="Open Sans"/>
              <a:sym typeface="Open Sans"/>
            </a:endParaRPr>
          </a:p>
        </p:txBody>
      </p:sp>
      <p:grpSp>
        <p:nvGrpSpPr>
          <p:cNvPr id="1007" name="Google Shape;1007;p74"/>
          <p:cNvGrpSpPr/>
          <p:nvPr/>
        </p:nvGrpSpPr>
        <p:grpSpPr>
          <a:xfrm>
            <a:off x="971926" y="1643949"/>
            <a:ext cx="370811" cy="370841"/>
            <a:chOff x="3497300" y="3227275"/>
            <a:chExt cx="296175" cy="296175"/>
          </a:xfrm>
        </p:grpSpPr>
        <p:sp>
          <p:nvSpPr>
            <p:cNvPr id="1008" name="Google Shape;1008;p74"/>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4"/>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74"/>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74"/>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4"/>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4"/>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4"/>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4"/>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74"/>
          <p:cNvGrpSpPr/>
          <p:nvPr/>
        </p:nvGrpSpPr>
        <p:grpSpPr>
          <a:xfrm>
            <a:off x="4937112" y="1571313"/>
            <a:ext cx="368157" cy="365699"/>
            <a:chOff x="-59470075" y="3308975"/>
            <a:chExt cx="318200" cy="316075"/>
          </a:xfrm>
        </p:grpSpPr>
        <p:sp>
          <p:nvSpPr>
            <p:cNvPr id="1017" name="Google Shape;1017;p74"/>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4"/>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4"/>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4"/>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4"/>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74"/>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74"/>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4"/>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4"/>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 name="Google Shape;1026;p74"/>
          <p:cNvSpPr/>
          <p:nvPr/>
        </p:nvSpPr>
        <p:spPr>
          <a:xfrm>
            <a:off x="4696350" y="3589975"/>
            <a:ext cx="878100" cy="8781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 name="Google Shape;1027;p74"/>
          <p:cNvGrpSpPr/>
          <p:nvPr/>
        </p:nvGrpSpPr>
        <p:grpSpPr>
          <a:xfrm>
            <a:off x="4964118" y="3860071"/>
            <a:ext cx="342580" cy="337915"/>
            <a:chOff x="2084100" y="4400250"/>
            <a:chExt cx="486550" cy="479925"/>
          </a:xfrm>
        </p:grpSpPr>
        <p:sp>
          <p:nvSpPr>
            <p:cNvPr id="1028" name="Google Shape;1028;p74"/>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 name="Google Shape;1029;p74"/>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 name="Google Shape;1030;p74"/>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 name="Google Shape;1031;p74"/>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 name="Google Shape;1032;p74"/>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3" name="Google Shape;1033;p74"/>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sp>
        <p:nvSpPr>
          <p:cNvPr id="1038" name="Google Shape;1038;p75"/>
          <p:cNvSpPr txBox="1">
            <a:spLocks noGrp="1"/>
          </p:cNvSpPr>
          <p:nvPr>
            <p:ph type="sldNum" idx="12"/>
          </p:nvPr>
        </p:nvSpPr>
        <p:spPr>
          <a:xfrm>
            <a:off x="77248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35</a:t>
            </a:fld>
            <a:endParaRPr/>
          </a:p>
        </p:txBody>
      </p:sp>
      <p:sp>
        <p:nvSpPr>
          <p:cNvPr id="1039" name="Google Shape;1039;p75"/>
          <p:cNvSpPr txBox="1">
            <a:spLocks noGrp="1"/>
          </p:cNvSpPr>
          <p:nvPr>
            <p:ph type="ctrTitle"/>
          </p:nvPr>
        </p:nvSpPr>
        <p:spPr>
          <a:xfrm>
            <a:off x="1994250" y="522000"/>
            <a:ext cx="5155500" cy="95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1040" name="Google Shape;1040;p75"/>
          <p:cNvSpPr txBox="1">
            <a:spLocks noGrp="1"/>
          </p:cNvSpPr>
          <p:nvPr>
            <p:ph type="subTitle" idx="1"/>
          </p:nvPr>
        </p:nvSpPr>
        <p:spPr>
          <a:xfrm>
            <a:off x="2425050" y="1723375"/>
            <a:ext cx="4293900" cy="1229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Clr>
                <a:schemeClr val="lt1"/>
              </a:buClr>
              <a:buSzPts val="1100"/>
              <a:buFont typeface="Arial"/>
              <a:buNone/>
            </a:pPr>
            <a:r>
              <a:rPr lang="en">
                <a:solidFill>
                  <a:schemeClr val="dk1"/>
                </a:solidFill>
              </a:rPr>
              <a:t>Do you have any questions?</a:t>
            </a:r>
            <a:endParaRPr>
              <a:solidFill>
                <a:schemeClr val="dk1"/>
              </a:solidFill>
            </a:endParaRPr>
          </a:p>
          <a:p>
            <a:pPr marL="0" lvl="0" indent="0" algn="ctr" rtl="0">
              <a:spcBef>
                <a:spcPts val="1000"/>
              </a:spcBef>
              <a:spcAft>
                <a:spcPts val="0"/>
              </a:spcAft>
              <a:buClr>
                <a:schemeClr val="lt1"/>
              </a:buClr>
              <a:buSzPts val="1100"/>
              <a:buFont typeface="Arial"/>
              <a:buNone/>
            </a:pPr>
            <a:r>
              <a:rPr lang="en">
                <a:solidFill>
                  <a:schemeClr val="dk1"/>
                </a:solidFill>
              </a:rPr>
              <a:t>youremail@freepik.com </a:t>
            </a:r>
            <a:endParaRPr>
              <a:solidFill>
                <a:schemeClr val="dk1"/>
              </a:solidFill>
            </a:endParaRPr>
          </a:p>
          <a:p>
            <a:pPr marL="0" lvl="0" indent="0" algn="ctr" rtl="0">
              <a:spcBef>
                <a:spcPts val="0"/>
              </a:spcBef>
              <a:spcAft>
                <a:spcPts val="0"/>
              </a:spcAft>
              <a:buClr>
                <a:schemeClr val="lt1"/>
              </a:buClr>
              <a:buSzPts val="1100"/>
              <a:buFont typeface="Arial"/>
              <a:buNone/>
            </a:pPr>
            <a:r>
              <a:rPr lang="en">
                <a:solidFill>
                  <a:schemeClr val="dk1"/>
                </a:solidFill>
              </a:rPr>
              <a:t>+91  620 421 838 </a:t>
            </a:r>
            <a:endParaRPr>
              <a:solidFill>
                <a:schemeClr val="dk1"/>
              </a:solidFill>
            </a:endParaRPr>
          </a:p>
          <a:p>
            <a:pPr marL="0" lvl="0" indent="0" algn="ctr" rtl="0">
              <a:spcBef>
                <a:spcPts val="0"/>
              </a:spcBef>
              <a:spcAft>
                <a:spcPts val="0"/>
              </a:spcAft>
              <a:buNone/>
            </a:pPr>
            <a:r>
              <a:rPr lang="en">
                <a:solidFill>
                  <a:schemeClr val="dk1"/>
                </a:solidFill>
              </a:rPr>
              <a:t>yourwebsite.com</a:t>
            </a:r>
            <a:endParaRPr>
              <a:solidFill>
                <a:schemeClr val="dk1"/>
              </a:solidFill>
            </a:endParaRPr>
          </a:p>
        </p:txBody>
      </p:sp>
      <p:cxnSp>
        <p:nvCxnSpPr>
          <p:cNvPr id="1041" name="Google Shape;1041;p75"/>
          <p:cNvCxnSpPr/>
          <p:nvPr/>
        </p:nvCxnSpPr>
        <p:spPr>
          <a:xfrm>
            <a:off x="719850" y="1638975"/>
            <a:ext cx="7704300" cy="0"/>
          </a:xfrm>
          <a:prstGeom prst="straightConnector1">
            <a:avLst/>
          </a:prstGeom>
          <a:noFill/>
          <a:ln w="19050" cap="flat" cmpd="sng">
            <a:solidFill>
              <a:schemeClr val="dk1"/>
            </a:solidFill>
            <a:prstDash val="solid"/>
            <a:round/>
            <a:headEnd type="none" w="med" len="med"/>
            <a:tailEnd type="none" w="med" len="med"/>
          </a:ln>
        </p:spPr>
      </p:cxnSp>
      <p:sp>
        <p:nvSpPr>
          <p:cNvPr id="1042" name="Google Shape;1042;p75"/>
          <p:cNvSpPr txBox="1"/>
          <p:nvPr/>
        </p:nvSpPr>
        <p:spPr>
          <a:xfrm>
            <a:off x="3072000" y="4320350"/>
            <a:ext cx="3000000" cy="307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Open Sans SemiBold"/>
                <a:ea typeface="Open Sans SemiBold"/>
                <a:cs typeface="Open Sans SemiBold"/>
                <a:sym typeface="Open Sans SemiBold"/>
              </a:rPr>
              <a:t>Please keep this slide for attribution</a:t>
            </a:r>
            <a:endParaRPr sz="1200">
              <a:solidFill>
                <a:schemeClr val="dk1"/>
              </a:solidFill>
              <a:latin typeface="Open Sans SemiBold"/>
              <a:ea typeface="Open Sans SemiBold"/>
              <a:cs typeface="Open Sans SemiBold"/>
              <a:sym typeface="Open Sans SemiBold"/>
            </a:endParaRPr>
          </a:p>
        </p:txBody>
      </p:sp>
      <p:grpSp>
        <p:nvGrpSpPr>
          <p:cNvPr id="1043" name="Google Shape;1043;p75"/>
          <p:cNvGrpSpPr/>
          <p:nvPr/>
        </p:nvGrpSpPr>
        <p:grpSpPr>
          <a:xfrm>
            <a:off x="3376828" y="3159231"/>
            <a:ext cx="513191" cy="513191"/>
            <a:chOff x="3376828" y="3165181"/>
            <a:chExt cx="513191" cy="513191"/>
          </a:xfrm>
        </p:grpSpPr>
        <p:sp>
          <p:nvSpPr>
            <p:cNvPr id="1044" name="Google Shape;1044;p75"/>
            <p:cNvSpPr/>
            <p:nvPr/>
          </p:nvSpPr>
          <p:spPr>
            <a:xfrm>
              <a:off x="3376828" y="3165181"/>
              <a:ext cx="513191" cy="513191"/>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75"/>
            <p:cNvSpPr/>
            <p:nvPr/>
          </p:nvSpPr>
          <p:spPr>
            <a:xfrm>
              <a:off x="3551186" y="3303344"/>
              <a:ext cx="164476" cy="236864"/>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75"/>
          <p:cNvGrpSpPr/>
          <p:nvPr/>
        </p:nvGrpSpPr>
        <p:grpSpPr>
          <a:xfrm>
            <a:off x="5253981" y="3159230"/>
            <a:ext cx="513191" cy="513191"/>
            <a:chOff x="5253981" y="3165180"/>
            <a:chExt cx="513191" cy="513191"/>
          </a:xfrm>
        </p:grpSpPr>
        <p:sp>
          <p:nvSpPr>
            <p:cNvPr id="1047" name="Google Shape;1047;p75"/>
            <p:cNvSpPr/>
            <p:nvPr/>
          </p:nvSpPr>
          <p:spPr>
            <a:xfrm>
              <a:off x="5253981" y="3165180"/>
              <a:ext cx="513191" cy="513191"/>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75"/>
            <p:cNvSpPr/>
            <p:nvPr/>
          </p:nvSpPr>
          <p:spPr>
            <a:xfrm>
              <a:off x="5407480" y="3336911"/>
              <a:ext cx="206192" cy="169730"/>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 name="Google Shape;1049;p75"/>
          <p:cNvGrpSpPr/>
          <p:nvPr/>
        </p:nvGrpSpPr>
        <p:grpSpPr>
          <a:xfrm>
            <a:off x="4628264" y="3159231"/>
            <a:ext cx="513191" cy="513191"/>
            <a:chOff x="4628264" y="3165181"/>
            <a:chExt cx="513191" cy="513191"/>
          </a:xfrm>
        </p:grpSpPr>
        <p:sp>
          <p:nvSpPr>
            <p:cNvPr id="1050" name="Google Shape;1050;p75"/>
            <p:cNvSpPr/>
            <p:nvPr/>
          </p:nvSpPr>
          <p:spPr>
            <a:xfrm>
              <a:off x="4628264" y="3165181"/>
              <a:ext cx="513191" cy="513191"/>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 name="Google Shape;1051;p75"/>
            <p:cNvGrpSpPr/>
            <p:nvPr/>
          </p:nvGrpSpPr>
          <p:grpSpPr>
            <a:xfrm>
              <a:off x="4781767" y="3333441"/>
              <a:ext cx="206185" cy="176670"/>
              <a:chOff x="4718439" y="3152587"/>
              <a:chExt cx="278381" cy="238532"/>
            </a:xfrm>
          </p:grpSpPr>
          <p:sp>
            <p:nvSpPr>
              <p:cNvPr id="1052" name="Google Shape;1052;p75"/>
              <p:cNvSpPr/>
              <p:nvPr/>
            </p:nvSpPr>
            <p:spPr>
              <a:xfrm>
                <a:off x="4738722" y="3241542"/>
                <a:ext cx="50189" cy="14907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75"/>
              <p:cNvSpPr/>
              <p:nvPr/>
            </p:nvSpPr>
            <p:spPr>
              <a:xfrm>
                <a:off x="4718439" y="3152587"/>
                <a:ext cx="70472" cy="60519"/>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75"/>
              <p:cNvSpPr/>
              <p:nvPr/>
            </p:nvSpPr>
            <p:spPr>
              <a:xfrm>
                <a:off x="4837598" y="3241508"/>
                <a:ext cx="159222" cy="149610"/>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5" name="Google Shape;1055;p75"/>
          <p:cNvGrpSpPr/>
          <p:nvPr/>
        </p:nvGrpSpPr>
        <p:grpSpPr>
          <a:xfrm>
            <a:off x="4002548" y="3159231"/>
            <a:ext cx="513191" cy="513191"/>
            <a:chOff x="4002548" y="3165181"/>
            <a:chExt cx="513191" cy="513191"/>
          </a:xfrm>
        </p:grpSpPr>
        <p:sp>
          <p:nvSpPr>
            <p:cNvPr id="1056" name="Google Shape;1056;p75"/>
            <p:cNvSpPr/>
            <p:nvPr/>
          </p:nvSpPr>
          <p:spPr>
            <a:xfrm>
              <a:off x="4002548" y="3165181"/>
              <a:ext cx="513191" cy="513191"/>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 name="Google Shape;1057;p75"/>
            <p:cNvGrpSpPr/>
            <p:nvPr/>
          </p:nvGrpSpPr>
          <p:grpSpPr>
            <a:xfrm>
              <a:off x="4163629" y="3326267"/>
              <a:ext cx="191033" cy="191018"/>
              <a:chOff x="935197" y="1793977"/>
              <a:chExt cx="256451" cy="256430"/>
            </a:xfrm>
          </p:grpSpPr>
          <p:sp>
            <p:nvSpPr>
              <p:cNvPr id="1058" name="Google Shape;1058;p7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7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0" name="Google Shape;1060;p75"/>
          <p:cNvGrpSpPr/>
          <p:nvPr/>
        </p:nvGrpSpPr>
        <p:grpSpPr>
          <a:xfrm>
            <a:off x="867663" y="2657455"/>
            <a:ext cx="7408674" cy="1076290"/>
            <a:chOff x="867663" y="2657455"/>
            <a:chExt cx="7408674" cy="1076290"/>
          </a:xfrm>
        </p:grpSpPr>
        <p:sp>
          <p:nvSpPr>
            <p:cNvPr id="1061" name="Google Shape;1061;p75"/>
            <p:cNvSpPr/>
            <p:nvPr/>
          </p:nvSpPr>
          <p:spPr>
            <a:xfrm>
              <a:off x="867663" y="2657455"/>
              <a:ext cx="1131700" cy="1076290"/>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5"/>
            <p:cNvSpPr/>
            <p:nvPr/>
          </p:nvSpPr>
          <p:spPr>
            <a:xfrm>
              <a:off x="7144638" y="2657455"/>
              <a:ext cx="1131699" cy="1076290"/>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 name="Google Shape;1063;p75"/>
          <p:cNvSpPr txBox="1"/>
          <p:nvPr/>
        </p:nvSpPr>
        <p:spPr>
          <a:xfrm flipH="1">
            <a:off x="639025" y="237850"/>
            <a:ext cx="11742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Lexend Mega"/>
                <a:ea typeface="Lexend Mega"/>
                <a:cs typeface="Lexend Mega"/>
                <a:sym typeface="Lexend Mega"/>
              </a:rPr>
              <a:t>APRIL 30</a:t>
            </a:r>
            <a:endParaRPr sz="1200">
              <a:solidFill>
                <a:schemeClr val="dk1"/>
              </a:solidFill>
              <a:latin typeface="Lexend Mega"/>
              <a:ea typeface="Lexend Mega"/>
              <a:cs typeface="Lexend Mega"/>
              <a:sym typeface="Lexend Mega"/>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67"/>
        <p:cNvGrpSpPr/>
        <p:nvPr/>
      </p:nvGrpSpPr>
      <p:grpSpPr>
        <a:xfrm>
          <a:off x="0" y="0"/>
          <a:ext cx="0" cy="0"/>
          <a:chOff x="0" y="0"/>
          <a:chExt cx="0" cy="0"/>
        </a:xfrm>
      </p:grpSpPr>
      <p:sp>
        <p:nvSpPr>
          <p:cNvPr id="1068" name="Google Shape;1068;p76"/>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ALTERNATIVE RESOURCES</a:t>
            </a:r>
            <a:endParaRPr/>
          </a:p>
        </p:txBody>
      </p:sp>
      <p:sp>
        <p:nvSpPr>
          <p:cNvPr id="1069" name="Google Shape;1069;p76"/>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36</a:t>
            </a:fld>
            <a:endParaRPr/>
          </a:p>
        </p:txBody>
      </p:sp>
      <p:cxnSp>
        <p:nvCxnSpPr>
          <p:cNvPr id="1070" name="Google Shape;1070;p76"/>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1071" name="Google Shape;1071;p76"/>
          <p:cNvSpPr txBox="1"/>
          <p:nvPr/>
        </p:nvSpPr>
        <p:spPr>
          <a:xfrm>
            <a:off x="719425" y="1208300"/>
            <a:ext cx="7704000" cy="462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solidFill>
                  <a:schemeClr val="dk1"/>
                </a:solidFill>
                <a:latin typeface="Open Sans"/>
                <a:ea typeface="Open Sans"/>
                <a:cs typeface="Open Sans"/>
                <a:sym typeface="Open Sans"/>
              </a:rPr>
              <a:t>Here’s an assortment of alternative resources whose style fits the one of this template:</a:t>
            </a:r>
            <a:endParaRPr sz="1200">
              <a:solidFill>
                <a:schemeClr val="dk1"/>
              </a:solidFill>
              <a:latin typeface="Open Sans"/>
              <a:ea typeface="Open Sans"/>
              <a:cs typeface="Open Sans"/>
              <a:sym typeface="Open Sans"/>
            </a:endParaRPr>
          </a:p>
          <a:p>
            <a:pPr marL="457200" marR="50800" lvl="0" indent="-304800" algn="ctr" rtl="0">
              <a:lnSpc>
                <a:spcPct val="100000"/>
              </a:lnSpc>
              <a:spcBef>
                <a:spcPts val="0"/>
              </a:spcBef>
              <a:spcAft>
                <a:spcPts val="0"/>
              </a:spcAft>
              <a:buClr>
                <a:schemeClr val="dk2"/>
              </a:buClr>
              <a:buSzPts val="1200"/>
              <a:buFont typeface="Open Sans"/>
              <a:buChar char="●"/>
            </a:pPr>
            <a:r>
              <a:rPr lang="en" sz="1200">
                <a:solidFill>
                  <a:schemeClr val="hlink"/>
                </a:solidFill>
                <a:uFill>
                  <a:noFill/>
                </a:uFill>
                <a:latin typeface="Open Sans"/>
                <a:ea typeface="Open Sans"/>
                <a:cs typeface="Open Sans"/>
                <a:sym typeface="Open Sans"/>
                <a:hlinkClick r:id="rId3"/>
              </a:rPr>
              <a:t>Vietnam travel infographic set</a:t>
            </a:r>
            <a:endParaRPr sz="1200">
              <a:latin typeface="Open Sans"/>
              <a:ea typeface="Open Sans"/>
              <a:cs typeface="Open Sans"/>
              <a:sym typeface="Open Sans"/>
            </a:endParaRPr>
          </a:p>
        </p:txBody>
      </p:sp>
      <p:sp>
        <p:nvSpPr>
          <p:cNvPr id="1072" name="Google Shape;1072;p76"/>
          <p:cNvSpPr/>
          <p:nvPr/>
        </p:nvSpPr>
        <p:spPr>
          <a:xfrm>
            <a:off x="3242875" y="1881599"/>
            <a:ext cx="1151400" cy="11514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6"/>
          <p:cNvSpPr/>
          <p:nvPr/>
        </p:nvSpPr>
        <p:spPr>
          <a:xfrm>
            <a:off x="3242875" y="3344612"/>
            <a:ext cx="1151400" cy="11514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6"/>
          <p:cNvSpPr/>
          <p:nvPr/>
        </p:nvSpPr>
        <p:spPr>
          <a:xfrm>
            <a:off x="4749725" y="1881599"/>
            <a:ext cx="1151400" cy="11514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6"/>
          <p:cNvSpPr/>
          <p:nvPr/>
        </p:nvSpPr>
        <p:spPr>
          <a:xfrm>
            <a:off x="4749725" y="3344612"/>
            <a:ext cx="1151400" cy="11514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6"/>
          <p:cNvSpPr/>
          <p:nvPr/>
        </p:nvSpPr>
        <p:spPr>
          <a:xfrm>
            <a:off x="4251425" y="2833276"/>
            <a:ext cx="641150" cy="609549"/>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42863"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 name="Google Shape;1077;p76"/>
          <p:cNvGrpSpPr/>
          <p:nvPr/>
        </p:nvGrpSpPr>
        <p:grpSpPr>
          <a:xfrm rot="1359999">
            <a:off x="5021439" y="3717350"/>
            <a:ext cx="638041" cy="405921"/>
            <a:chOff x="4584925" y="4094050"/>
            <a:chExt cx="1209450" cy="769450"/>
          </a:xfrm>
        </p:grpSpPr>
        <p:sp>
          <p:nvSpPr>
            <p:cNvPr id="1078" name="Google Shape;1078;p76"/>
            <p:cNvSpPr/>
            <p:nvPr/>
          </p:nvSpPr>
          <p:spPr>
            <a:xfrm>
              <a:off x="4973150" y="4503550"/>
              <a:ext cx="536000" cy="297075"/>
            </a:xfrm>
            <a:custGeom>
              <a:avLst/>
              <a:gdLst/>
              <a:ahLst/>
              <a:cxnLst/>
              <a:rect l="l" t="t" r="r" b="b"/>
              <a:pathLst>
                <a:path w="21440" h="11883" extrusionOk="0">
                  <a:moveTo>
                    <a:pt x="12777" y="9968"/>
                  </a:moveTo>
                  <a:cubicBezTo>
                    <a:pt x="12816" y="9999"/>
                    <a:pt x="12861" y="10022"/>
                    <a:pt x="12882" y="10070"/>
                  </a:cubicBezTo>
                  <a:cubicBezTo>
                    <a:pt x="13005" y="10352"/>
                    <a:pt x="12883" y="10678"/>
                    <a:pt x="12609" y="10798"/>
                  </a:cubicBezTo>
                  <a:cubicBezTo>
                    <a:pt x="12540" y="10828"/>
                    <a:pt x="12469" y="10842"/>
                    <a:pt x="12398" y="10842"/>
                  </a:cubicBezTo>
                  <a:cubicBezTo>
                    <a:pt x="12187" y="10842"/>
                    <a:pt x="11984" y="10716"/>
                    <a:pt x="11890" y="10503"/>
                  </a:cubicBezTo>
                  <a:cubicBezTo>
                    <a:pt x="11869" y="10456"/>
                    <a:pt x="11883" y="10408"/>
                    <a:pt x="11885" y="10361"/>
                  </a:cubicBezTo>
                  <a:lnTo>
                    <a:pt x="12297" y="10150"/>
                  </a:lnTo>
                  <a:lnTo>
                    <a:pt x="12777" y="9968"/>
                  </a:lnTo>
                  <a:close/>
                  <a:moveTo>
                    <a:pt x="14999" y="0"/>
                  </a:moveTo>
                  <a:lnTo>
                    <a:pt x="13691" y="6220"/>
                  </a:lnTo>
                  <a:lnTo>
                    <a:pt x="13683" y="6258"/>
                  </a:lnTo>
                  <a:cubicBezTo>
                    <a:pt x="13346" y="6140"/>
                    <a:pt x="12995" y="6066"/>
                    <a:pt x="12638" y="6037"/>
                  </a:cubicBezTo>
                  <a:lnTo>
                    <a:pt x="13023" y="116"/>
                  </a:lnTo>
                  <a:lnTo>
                    <a:pt x="13023" y="116"/>
                  </a:lnTo>
                  <a:cubicBezTo>
                    <a:pt x="12405" y="164"/>
                    <a:pt x="11792" y="260"/>
                    <a:pt x="11190" y="407"/>
                  </a:cubicBezTo>
                  <a:lnTo>
                    <a:pt x="12121" y="5994"/>
                  </a:lnTo>
                  <a:cubicBezTo>
                    <a:pt x="11748" y="6010"/>
                    <a:pt x="11379" y="6078"/>
                    <a:pt x="11023" y="6194"/>
                  </a:cubicBezTo>
                  <a:lnTo>
                    <a:pt x="10930" y="6174"/>
                  </a:lnTo>
                  <a:lnTo>
                    <a:pt x="9343" y="1023"/>
                  </a:lnTo>
                  <a:cubicBezTo>
                    <a:pt x="9042" y="1126"/>
                    <a:pt x="8743" y="1231"/>
                    <a:pt x="8446" y="1361"/>
                  </a:cubicBezTo>
                  <a:cubicBezTo>
                    <a:pt x="8182" y="1477"/>
                    <a:pt x="7930" y="1613"/>
                    <a:pt x="7677" y="1747"/>
                  </a:cubicBezTo>
                  <a:lnTo>
                    <a:pt x="10372" y="6377"/>
                  </a:lnTo>
                  <a:lnTo>
                    <a:pt x="10289" y="6515"/>
                  </a:lnTo>
                  <a:cubicBezTo>
                    <a:pt x="9980" y="6690"/>
                    <a:pt x="9695" y="6905"/>
                    <a:pt x="9440" y="7153"/>
                  </a:cubicBezTo>
                  <a:lnTo>
                    <a:pt x="5961" y="2678"/>
                  </a:lnTo>
                  <a:cubicBezTo>
                    <a:pt x="5440" y="3018"/>
                    <a:pt x="4948" y="3400"/>
                    <a:pt x="4489" y="3819"/>
                  </a:cubicBezTo>
                  <a:lnTo>
                    <a:pt x="9110" y="7558"/>
                  </a:lnTo>
                  <a:cubicBezTo>
                    <a:pt x="8885" y="7839"/>
                    <a:pt x="8697" y="8147"/>
                    <a:pt x="8551" y="8476"/>
                  </a:cubicBezTo>
                  <a:lnTo>
                    <a:pt x="8527" y="8462"/>
                  </a:lnTo>
                  <a:lnTo>
                    <a:pt x="3043" y="5191"/>
                  </a:lnTo>
                  <a:cubicBezTo>
                    <a:pt x="2596" y="5699"/>
                    <a:pt x="2193" y="6245"/>
                    <a:pt x="1842" y="6823"/>
                  </a:cubicBezTo>
                  <a:lnTo>
                    <a:pt x="8365" y="8863"/>
                  </a:lnTo>
                  <a:lnTo>
                    <a:pt x="8382" y="8869"/>
                  </a:lnTo>
                  <a:cubicBezTo>
                    <a:pt x="8266" y="9221"/>
                    <a:pt x="8195" y="9587"/>
                    <a:pt x="8171" y="9958"/>
                  </a:cubicBezTo>
                  <a:lnTo>
                    <a:pt x="7996" y="9934"/>
                  </a:lnTo>
                  <a:lnTo>
                    <a:pt x="730" y="8954"/>
                  </a:lnTo>
                  <a:cubicBezTo>
                    <a:pt x="411" y="9687"/>
                    <a:pt x="167" y="10449"/>
                    <a:pt x="0" y="11229"/>
                  </a:cubicBezTo>
                  <a:lnTo>
                    <a:pt x="11755" y="10370"/>
                  </a:lnTo>
                  <a:lnTo>
                    <a:pt x="10966" y="11244"/>
                  </a:lnTo>
                  <a:cubicBezTo>
                    <a:pt x="10966" y="11244"/>
                    <a:pt x="11497" y="11882"/>
                    <a:pt x="12316" y="11882"/>
                  </a:cubicBezTo>
                  <a:cubicBezTo>
                    <a:pt x="12529" y="11882"/>
                    <a:pt x="12761" y="11839"/>
                    <a:pt x="13009" y="11731"/>
                  </a:cubicBezTo>
                  <a:cubicBezTo>
                    <a:pt x="14266" y="11180"/>
                    <a:pt x="14119" y="9937"/>
                    <a:pt x="14119" y="9937"/>
                  </a:cubicBezTo>
                  <a:lnTo>
                    <a:pt x="12859" y="9889"/>
                  </a:lnTo>
                  <a:lnTo>
                    <a:pt x="21440" y="1871"/>
                  </a:lnTo>
                  <a:cubicBezTo>
                    <a:pt x="20760" y="1467"/>
                    <a:pt x="20043" y="1130"/>
                    <a:pt x="19296" y="867"/>
                  </a:cubicBezTo>
                  <a:lnTo>
                    <a:pt x="15116" y="6838"/>
                  </a:lnTo>
                  <a:lnTo>
                    <a:pt x="15013" y="6986"/>
                  </a:lnTo>
                  <a:cubicBezTo>
                    <a:pt x="14728" y="6752"/>
                    <a:pt x="14414" y="6554"/>
                    <a:pt x="14080" y="6399"/>
                  </a:cubicBezTo>
                  <a:lnTo>
                    <a:pt x="14087" y="6384"/>
                  </a:lnTo>
                  <a:lnTo>
                    <a:pt x="16997" y="234"/>
                  </a:lnTo>
                  <a:cubicBezTo>
                    <a:pt x="16338" y="98"/>
                    <a:pt x="15670" y="20"/>
                    <a:pt x="149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6"/>
            <p:cNvSpPr/>
            <p:nvPr/>
          </p:nvSpPr>
          <p:spPr>
            <a:xfrm>
              <a:off x="4584925" y="4094050"/>
              <a:ext cx="1209450" cy="769450"/>
            </a:xfrm>
            <a:custGeom>
              <a:avLst/>
              <a:gdLst/>
              <a:ahLst/>
              <a:cxnLst/>
              <a:rect l="l" t="t" r="r" b="b"/>
              <a:pathLst>
                <a:path w="48378" h="30778" extrusionOk="0">
                  <a:moveTo>
                    <a:pt x="27008" y="1"/>
                  </a:moveTo>
                  <a:cubicBezTo>
                    <a:pt x="23466" y="1"/>
                    <a:pt x="19889" y="690"/>
                    <a:pt x="16489" y="2106"/>
                  </a:cubicBezTo>
                  <a:cubicBezTo>
                    <a:pt x="5426" y="7195"/>
                    <a:pt x="1" y="18607"/>
                    <a:pt x="2170" y="30778"/>
                  </a:cubicBezTo>
                  <a:lnTo>
                    <a:pt x="15210" y="29332"/>
                  </a:lnTo>
                  <a:cubicBezTo>
                    <a:pt x="16154" y="24368"/>
                    <a:pt x="19292" y="20024"/>
                    <a:pt x="24079" y="17927"/>
                  </a:cubicBezTo>
                  <a:cubicBezTo>
                    <a:pt x="26014" y="17079"/>
                    <a:pt x="28036" y="16678"/>
                    <a:pt x="30043" y="16678"/>
                  </a:cubicBezTo>
                  <a:cubicBezTo>
                    <a:pt x="32999" y="16678"/>
                    <a:pt x="35920" y="17548"/>
                    <a:pt x="38475" y="19139"/>
                  </a:cubicBezTo>
                  <a:lnTo>
                    <a:pt x="48378" y="10531"/>
                  </a:lnTo>
                  <a:cubicBezTo>
                    <a:pt x="43162" y="3665"/>
                    <a:pt x="35176" y="1"/>
                    <a:pt x="270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6"/>
            <p:cNvSpPr/>
            <p:nvPr/>
          </p:nvSpPr>
          <p:spPr>
            <a:xfrm>
              <a:off x="4973575" y="4167500"/>
              <a:ext cx="222875" cy="343200"/>
            </a:xfrm>
            <a:custGeom>
              <a:avLst/>
              <a:gdLst/>
              <a:ahLst/>
              <a:cxnLst/>
              <a:rect l="l" t="t" r="r" b="b"/>
              <a:pathLst>
                <a:path w="8915" h="13728" extrusionOk="0">
                  <a:moveTo>
                    <a:pt x="4939" y="0"/>
                  </a:moveTo>
                  <a:lnTo>
                    <a:pt x="2470" y="1082"/>
                  </a:lnTo>
                  <a:lnTo>
                    <a:pt x="0" y="2165"/>
                  </a:lnTo>
                  <a:lnTo>
                    <a:pt x="6679" y="13728"/>
                  </a:lnTo>
                  <a:cubicBezTo>
                    <a:pt x="7017" y="13546"/>
                    <a:pt x="7354" y="13364"/>
                    <a:pt x="7710" y="13206"/>
                  </a:cubicBezTo>
                  <a:cubicBezTo>
                    <a:pt x="8108" y="13033"/>
                    <a:pt x="8510" y="12891"/>
                    <a:pt x="8914" y="12754"/>
                  </a:cubicBezTo>
                  <a:lnTo>
                    <a:pt x="49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6"/>
            <p:cNvSpPr/>
            <p:nvPr/>
          </p:nvSpPr>
          <p:spPr>
            <a:xfrm>
              <a:off x="4803075" y="4270125"/>
              <a:ext cx="296850" cy="303150"/>
            </a:xfrm>
            <a:custGeom>
              <a:avLst/>
              <a:gdLst/>
              <a:ahLst/>
              <a:cxnLst/>
              <a:rect l="l" t="t" r="r" b="b"/>
              <a:pathLst>
                <a:path w="11874" h="12126" extrusionOk="0">
                  <a:moveTo>
                    <a:pt x="3763" y="1"/>
                  </a:moveTo>
                  <a:lnTo>
                    <a:pt x="1883" y="1964"/>
                  </a:lnTo>
                  <a:lnTo>
                    <a:pt x="0" y="3927"/>
                  </a:lnTo>
                  <a:lnTo>
                    <a:pt x="9902" y="12126"/>
                  </a:lnTo>
                  <a:cubicBezTo>
                    <a:pt x="10514" y="11555"/>
                    <a:pt x="11174" y="11038"/>
                    <a:pt x="11874" y="10578"/>
                  </a:cubicBezTo>
                  <a:lnTo>
                    <a:pt x="37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76"/>
            <p:cNvSpPr/>
            <p:nvPr/>
          </p:nvSpPr>
          <p:spPr>
            <a:xfrm>
              <a:off x="4695250" y="4446850"/>
              <a:ext cx="319875" cy="221000"/>
            </a:xfrm>
            <a:custGeom>
              <a:avLst/>
              <a:gdLst/>
              <a:ahLst/>
              <a:cxnLst/>
              <a:rect l="l" t="t" r="r" b="b"/>
              <a:pathLst>
                <a:path w="12795" h="8840" extrusionOk="0">
                  <a:moveTo>
                    <a:pt x="2035" y="0"/>
                  </a:moveTo>
                  <a:lnTo>
                    <a:pt x="1017" y="2582"/>
                  </a:lnTo>
                  <a:lnTo>
                    <a:pt x="1" y="5163"/>
                  </a:lnTo>
                  <a:lnTo>
                    <a:pt x="11197" y="8839"/>
                  </a:lnTo>
                  <a:cubicBezTo>
                    <a:pt x="11660" y="8049"/>
                    <a:pt x="12199" y="7308"/>
                    <a:pt x="12794" y="6612"/>
                  </a:cubicBezTo>
                  <a:lnTo>
                    <a:pt x="20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6"/>
            <p:cNvSpPr/>
            <p:nvPr/>
          </p:nvSpPr>
          <p:spPr>
            <a:xfrm>
              <a:off x="4678575" y="4687950"/>
              <a:ext cx="270250" cy="141775"/>
            </a:xfrm>
            <a:custGeom>
              <a:avLst/>
              <a:gdLst/>
              <a:ahLst/>
              <a:cxnLst/>
              <a:rect l="l" t="t" r="r" b="b"/>
              <a:pathLst>
                <a:path w="10810" h="5671" extrusionOk="0">
                  <a:moveTo>
                    <a:pt x="1" y="1"/>
                  </a:moveTo>
                  <a:lnTo>
                    <a:pt x="55" y="2835"/>
                  </a:lnTo>
                  <a:lnTo>
                    <a:pt x="109" y="5671"/>
                  </a:lnTo>
                  <a:lnTo>
                    <a:pt x="9858" y="4714"/>
                  </a:lnTo>
                  <a:cubicBezTo>
                    <a:pt x="10072" y="3646"/>
                    <a:pt x="10391" y="2603"/>
                    <a:pt x="10810" y="1598"/>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6"/>
            <p:cNvSpPr/>
            <p:nvPr/>
          </p:nvSpPr>
          <p:spPr>
            <a:xfrm>
              <a:off x="5184500" y="4141650"/>
              <a:ext cx="135975" cy="331425"/>
            </a:xfrm>
            <a:custGeom>
              <a:avLst/>
              <a:gdLst/>
              <a:ahLst/>
              <a:cxnLst/>
              <a:rect l="l" t="t" r="r" b="b"/>
              <a:pathLst>
                <a:path w="5439" h="13257" extrusionOk="0">
                  <a:moveTo>
                    <a:pt x="5439" y="1"/>
                  </a:moveTo>
                  <a:lnTo>
                    <a:pt x="2719" y="52"/>
                  </a:lnTo>
                  <a:lnTo>
                    <a:pt x="1" y="104"/>
                  </a:lnTo>
                  <a:lnTo>
                    <a:pt x="2283" y="13257"/>
                  </a:lnTo>
                  <a:cubicBezTo>
                    <a:pt x="3094" y="13064"/>
                    <a:pt x="3919" y="12940"/>
                    <a:pt x="4751" y="12885"/>
                  </a:cubicBezTo>
                  <a:lnTo>
                    <a:pt x="54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6"/>
            <p:cNvSpPr/>
            <p:nvPr/>
          </p:nvSpPr>
          <p:spPr>
            <a:xfrm>
              <a:off x="5355650" y="4153050"/>
              <a:ext cx="190525" cy="320025"/>
            </a:xfrm>
            <a:custGeom>
              <a:avLst/>
              <a:gdLst/>
              <a:ahLst/>
              <a:cxnLst/>
              <a:rect l="l" t="t" r="r" b="b"/>
              <a:pathLst>
                <a:path w="7621" h="12801" extrusionOk="0">
                  <a:moveTo>
                    <a:pt x="2445" y="1"/>
                  </a:moveTo>
                  <a:lnTo>
                    <a:pt x="1" y="12450"/>
                  </a:lnTo>
                  <a:cubicBezTo>
                    <a:pt x="910" y="12491"/>
                    <a:pt x="1812" y="12602"/>
                    <a:pt x="2700" y="12801"/>
                  </a:cubicBezTo>
                  <a:lnTo>
                    <a:pt x="7620" y="2006"/>
                  </a:lnTo>
                  <a:lnTo>
                    <a:pt x="5034" y="1003"/>
                  </a:lnTo>
                  <a:lnTo>
                    <a:pt x="2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6"/>
            <p:cNvSpPr/>
            <p:nvPr/>
          </p:nvSpPr>
          <p:spPr>
            <a:xfrm>
              <a:off x="5484650" y="4266850"/>
              <a:ext cx="257525" cy="262900"/>
            </a:xfrm>
            <a:custGeom>
              <a:avLst/>
              <a:gdLst/>
              <a:ahLst/>
              <a:cxnLst/>
              <a:rect l="l" t="t" r="r" b="b"/>
              <a:pathLst>
                <a:path w="10301" h="10516" extrusionOk="0">
                  <a:moveTo>
                    <a:pt x="6207" y="0"/>
                  </a:moveTo>
                  <a:lnTo>
                    <a:pt x="1" y="9105"/>
                  </a:lnTo>
                  <a:cubicBezTo>
                    <a:pt x="1013" y="9480"/>
                    <a:pt x="1986" y="9952"/>
                    <a:pt x="2907" y="10516"/>
                  </a:cubicBezTo>
                  <a:lnTo>
                    <a:pt x="10301" y="3924"/>
                  </a:lnTo>
                  <a:lnTo>
                    <a:pt x="8252" y="1962"/>
                  </a:lnTo>
                  <a:lnTo>
                    <a:pt x="62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6"/>
            <p:cNvSpPr/>
            <p:nvPr/>
          </p:nvSpPr>
          <p:spPr>
            <a:xfrm>
              <a:off x="5025675" y="4211675"/>
              <a:ext cx="62675" cy="60125"/>
            </a:xfrm>
            <a:custGeom>
              <a:avLst/>
              <a:gdLst/>
              <a:ahLst/>
              <a:cxnLst/>
              <a:rect l="l" t="t" r="r" b="b"/>
              <a:pathLst>
                <a:path w="2507" h="2405" extrusionOk="0">
                  <a:moveTo>
                    <a:pt x="1210" y="0"/>
                  </a:moveTo>
                  <a:cubicBezTo>
                    <a:pt x="1050" y="0"/>
                    <a:pt x="886" y="33"/>
                    <a:pt x="729" y="101"/>
                  </a:cubicBezTo>
                  <a:cubicBezTo>
                    <a:pt x="285" y="297"/>
                    <a:pt x="1" y="740"/>
                    <a:pt x="11" y="1227"/>
                  </a:cubicBezTo>
                  <a:cubicBezTo>
                    <a:pt x="21" y="1712"/>
                    <a:pt x="321" y="2146"/>
                    <a:pt x="774" y="2322"/>
                  </a:cubicBezTo>
                  <a:cubicBezTo>
                    <a:pt x="917" y="2378"/>
                    <a:pt x="1065" y="2405"/>
                    <a:pt x="1212" y="2405"/>
                  </a:cubicBezTo>
                  <a:cubicBezTo>
                    <a:pt x="1533" y="2405"/>
                    <a:pt x="1848" y="2276"/>
                    <a:pt x="2079" y="2035"/>
                  </a:cubicBezTo>
                  <a:cubicBezTo>
                    <a:pt x="2416" y="1684"/>
                    <a:pt x="2507" y="1165"/>
                    <a:pt x="2312" y="721"/>
                  </a:cubicBezTo>
                  <a:cubicBezTo>
                    <a:pt x="2114" y="269"/>
                    <a:pt x="1673" y="0"/>
                    <a:pt x="1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6"/>
            <p:cNvSpPr/>
            <p:nvPr/>
          </p:nvSpPr>
          <p:spPr>
            <a:xfrm>
              <a:off x="5073625" y="4315175"/>
              <a:ext cx="53250" cy="51075"/>
            </a:xfrm>
            <a:custGeom>
              <a:avLst/>
              <a:gdLst/>
              <a:ahLst/>
              <a:cxnLst/>
              <a:rect l="l" t="t" r="r" b="b"/>
              <a:pathLst>
                <a:path w="2130" h="2043" extrusionOk="0">
                  <a:moveTo>
                    <a:pt x="1028" y="0"/>
                  </a:moveTo>
                  <a:cubicBezTo>
                    <a:pt x="891" y="0"/>
                    <a:pt x="752" y="28"/>
                    <a:pt x="618" y="86"/>
                  </a:cubicBezTo>
                  <a:cubicBezTo>
                    <a:pt x="241" y="251"/>
                    <a:pt x="0" y="629"/>
                    <a:pt x="8" y="1043"/>
                  </a:cubicBezTo>
                  <a:cubicBezTo>
                    <a:pt x="17" y="1455"/>
                    <a:pt x="273" y="1822"/>
                    <a:pt x="657" y="1973"/>
                  </a:cubicBezTo>
                  <a:cubicBezTo>
                    <a:pt x="778" y="2020"/>
                    <a:pt x="903" y="2042"/>
                    <a:pt x="1028" y="2042"/>
                  </a:cubicBezTo>
                  <a:cubicBezTo>
                    <a:pt x="1301" y="2042"/>
                    <a:pt x="1569" y="1933"/>
                    <a:pt x="1766" y="1728"/>
                  </a:cubicBezTo>
                  <a:cubicBezTo>
                    <a:pt x="2051" y="1430"/>
                    <a:pt x="2130" y="990"/>
                    <a:pt x="1965" y="612"/>
                  </a:cubicBezTo>
                  <a:cubicBezTo>
                    <a:pt x="1797" y="228"/>
                    <a:pt x="1422" y="0"/>
                    <a:pt x="10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6"/>
            <p:cNvSpPr/>
            <p:nvPr/>
          </p:nvSpPr>
          <p:spPr>
            <a:xfrm>
              <a:off x="5120800" y="4417975"/>
              <a:ext cx="45300" cy="43425"/>
            </a:xfrm>
            <a:custGeom>
              <a:avLst/>
              <a:gdLst/>
              <a:ahLst/>
              <a:cxnLst/>
              <a:rect l="l" t="t" r="r" b="b"/>
              <a:pathLst>
                <a:path w="1812" h="1737" extrusionOk="0">
                  <a:moveTo>
                    <a:pt x="875" y="0"/>
                  </a:moveTo>
                  <a:cubicBezTo>
                    <a:pt x="759" y="0"/>
                    <a:pt x="641" y="24"/>
                    <a:pt x="528" y="73"/>
                  </a:cubicBezTo>
                  <a:cubicBezTo>
                    <a:pt x="206" y="214"/>
                    <a:pt x="1" y="534"/>
                    <a:pt x="8" y="885"/>
                  </a:cubicBezTo>
                  <a:cubicBezTo>
                    <a:pt x="15" y="1236"/>
                    <a:pt x="233" y="1550"/>
                    <a:pt x="560" y="1677"/>
                  </a:cubicBezTo>
                  <a:cubicBezTo>
                    <a:pt x="663" y="1717"/>
                    <a:pt x="770" y="1736"/>
                    <a:pt x="876" y="1736"/>
                  </a:cubicBezTo>
                  <a:cubicBezTo>
                    <a:pt x="1108" y="1736"/>
                    <a:pt x="1336" y="1644"/>
                    <a:pt x="1503" y="1470"/>
                  </a:cubicBezTo>
                  <a:cubicBezTo>
                    <a:pt x="1745" y="1217"/>
                    <a:pt x="1812" y="841"/>
                    <a:pt x="1670" y="519"/>
                  </a:cubicBezTo>
                  <a:cubicBezTo>
                    <a:pt x="1528" y="194"/>
                    <a:pt x="1210" y="0"/>
                    <a:pt x="8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6"/>
            <p:cNvSpPr/>
            <p:nvPr/>
          </p:nvSpPr>
          <p:spPr>
            <a:xfrm>
              <a:off x="5219675" y="4168775"/>
              <a:ext cx="58600" cy="55775"/>
            </a:xfrm>
            <a:custGeom>
              <a:avLst/>
              <a:gdLst/>
              <a:ahLst/>
              <a:cxnLst/>
              <a:rect l="l" t="t" r="r" b="b"/>
              <a:pathLst>
                <a:path w="2344" h="2231" extrusionOk="0">
                  <a:moveTo>
                    <a:pt x="1202" y="1"/>
                  </a:moveTo>
                  <a:cubicBezTo>
                    <a:pt x="1176" y="1"/>
                    <a:pt x="1151" y="2"/>
                    <a:pt x="1125" y="4"/>
                  </a:cubicBezTo>
                  <a:cubicBezTo>
                    <a:pt x="674" y="34"/>
                    <a:pt x="287" y="334"/>
                    <a:pt x="144" y="762"/>
                  </a:cubicBezTo>
                  <a:cubicBezTo>
                    <a:pt x="0" y="1188"/>
                    <a:pt x="129" y="1661"/>
                    <a:pt x="469" y="1957"/>
                  </a:cubicBezTo>
                  <a:cubicBezTo>
                    <a:pt x="677" y="2137"/>
                    <a:pt x="938" y="2231"/>
                    <a:pt x="1202" y="2231"/>
                  </a:cubicBezTo>
                  <a:cubicBezTo>
                    <a:pt x="1371" y="2231"/>
                    <a:pt x="1541" y="2192"/>
                    <a:pt x="1698" y="2114"/>
                  </a:cubicBezTo>
                  <a:cubicBezTo>
                    <a:pt x="2102" y="1912"/>
                    <a:pt x="2344" y="1487"/>
                    <a:pt x="2313" y="1038"/>
                  </a:cubicBezTo>
                  <a:cubicBezTo>
                    <a:pt x="2272" y="450"/>
                    <a:pt x="1782" y="1"/>
                    <a:pt x="1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6"/>
            <p:cNvSpPr/>
            <p:nvPr/>
          </p:nvSpPr>
          <p:spPr>
            <a:xfrm>
              <a:off x="5231200" y="4272975"/>
              <a:ext cx="49825" cy="47400"/>
            </a:xfrm>
            <a:custGeom>
              <a:avLst/>
              <a:gdLst/>
              <a:ahLst/>
              <a:cxnLst/>
              <a:rect l="l" t="t" r="r" b="b"/>
              <a:pathLst>
                <a:path w="1993" h="1896" extrusionOk="0">
                  <a:moveTo>
                    <a:pt x="1019" y="1"/>
                  </a:moveTo>
                  <a:cubicBezTo>
                    <a:pt x="998" y="1"/>
                    <a:pt x="976" y="1"/>
                    <a:pt x="954" y="3"/>
                  </a:cubicBezTo>
                  <a:cubicBezTo>
                    <a:pt x="573" y="29"/>
                    <a:pt x="244" y="284"/>
                    <a:pt x="122" y="647"/>
                  </a:cubicBezTo>
                  <a:cubicBezTo>
                    <a:pt x="1" y="1011"/>
                    <a:pt x="110" y="1412"/>
                    <a:pt x="399" y="1664"/>
                  </a:cubicBezTo>
                  <a:cubicBezTo>
                    <a:pt x="576" y="1817"/>
                    <a:pt x="798" y="1896"/>
                    <a:pt x="1022" y="1896"/>
                  </a:cubicBezTo>
                  <a:cubicBezTo>
                    <a:pt x="1165" y="1896"/>
                    <a:pt x="1310" y="1863"/>
                    <a:pt x="1444" y="1797"/>
                  </a:cubicBezTo>
                  <a:cubicBezTo>
                    <a:pt x="1786" y="1625"/>
                    <a:pt x="1992" y="1264"/>
                    <a:pt x="1965" y="882"/>
                  </a:cubicBezTo>
                  <a:cubicBezTo>
                    <a:pt x="1931" y="382"/>
                    <a:pt x="1514" y="1"/>
                    <a:pt x="10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6"/>
            <p:cNvSpPr/>
            <p:nvPr/>
          </p:nvSpPr>
          <p:spPr>
            <a:xfrm>
              <a:off x="5242050" y="4376550"/>
              <a:ext cx="42350" cy="40300"/>
            </a:xfrm>
            <a:custGeom>
              <a:avLst/>
              <a:gdLst/>
              <a:ahLst/>
              <a:cxnLst/>
              <a:rect l="l" t="t" r="r" b="b"/>
              <a:pathLst>
                <a:path w="1694" h="1612" extrusionOk="0">
                  <a:moveTo>
                    <a:pt x="869" y="1"/>
                  </a:moveTo>
                  <a:cubicBezTo>
                    <a:pt x="849" y="1"/>
                    <a:pt x="830" y="2"/>
                    <a:pt x="810" y="3"/>
                  </a:cubicBezTo>
                  <a:cubicBezTo>
                    <a:pt x="486" y="25"/>
                    <a:pt x="206" y="242"/>
                    <a:pt x="102" y="551"/>
                  </a:cubicBezTo>
                  <a:cubicBezTo>
                    <a:pt x="0" y="860"/>
                    <a:pt x="93" y="1200"/>
                    <a:pt x="339" y="1414"/>
                  </a:cubicBezTo>
                  <a:cubicBezTo>
                    <a:pt x="489" y="1544"/>
                    <a:pt x="677" y="1612"/>
                    <a:pt x="867" y="1612"/>
                  </a:cubicBezTo>
                  <a:cubicBezTo>
                    <a:pt x="989" y="1612"/>
                    <a:pt x="1112" y="1584"/>
                    <a:pt x="1227" y="1527"/>
                  </a:cubicBezTo>
                  <a:cubicBezTo>
                    <a:pt x="1517" y="1382"/>
                    <a:pt x="1694" y="1076"/>
                    <a:pt x="1671" y="750"/>
                  </a:cubicBezTo>
                  <a:cubicBezTo>
                    <a:pt x="1641" y="326"/>
                    <a:pt x="1288" y="1"/>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6"/>
            <p:cNvSpPr/>
            <p:nvPr/>
          </p:nvSpPr>
          <p:spPr>
            <a:xfrm>
              <a:off x="5435950" y="4202525"/>
              <a:ext cx="59000" cy="53575"/>
            </a:xfrm>
            <a:custGeom>
              <a:avLst/>
              <a:gdLst/>
              <a:ahLst/>
              <a:cxnLst/>
              <a:rect l="l" t="t" r="r" b="b"/>
              <a:pathLst>
                <a:path w="2360" h="2143" extrusionOk="0">
                  <a:moveTo>
                    <a:pt x="1154" y="1"/>
                  </a:moveTo>
                  <a:cubicBezTo>
                    <a:pt x="854" y="1"/>
                    <a:pt x="561" y="126"/>
                    <a:pt x="353" y="358"/>
                  </a:cubicBezTo>
                  <a:cubicBezTo>
                    <a:pt x="65" y="683"/>
                    <a:pt x="1" y="1148"/>
                    <a:pt x="190" y="1538"/>
                  </a:cubicBezTo>
                  <a:cubicBezTo>
                    <a:pt x="369" y="1910"/>
                    <a:pt x="744" y="2143"/>
                    <a:pt x="1153" y="2143"/>
                  </a:cubicBezTo>
                  <a:cubicBezTo>
                    <a:pt x="1174" y="2143"/>
                    <a:pt x="1195" y="2142"/>
                    <a:pt x="1216" y="2141"/>
                  </a:cubicBezTo>
                  <a:cubicBezTo>
                    <a:pt x="1648" y="2116"/>
                    <a:pt x="2023" y="1832"/>
                    <a:pt x="2166" y="1424"/>
                  </a:cubicBezTo>
                  <a:cubicBezTo>
                    <a:pt x="2360" y="864"/>
                    <a:pt x="2065" y="255"/>
                    <a:pt x="1507" y="60"/>
                  </a:cubicBezTo>
                  <a:cubicBezTo>
                    <a:pt x="1391" y="20"/>
                    <a:pt x="1272" y="1"/>
                    <a:pt x="1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6"/>
            <p:cNvSpPr/>
            <p:nvPr/>
          </p:nvSpPr>
          <p:spPr>
            <a:xfrm>
              <a:off x="5408575" y="4297525"/>
              <a:ext cx="50175" cy="45550"/>
            </a:xfrm>
            <a:custGeom>
              <a:avLst/>
              <a:gdLst/>
              <a:ahLst/>
              <a:cxnLst/>
              <a:rect l="l" t="t" r="r" b="b"/>
              <a:pathLst>
                <a:path w="2007" h="1822" extrusionOk="0">
                  <a:moveTo>
                    <a:pt x="981" y="0"/>
                  </a:moveTo>
                  <a:cubicBezTo>
                    <a:pt x="726" y="0"/>
                    <a:pt x="477" y="108"/>
                    <a:pt x="300" y="306"/>
                  </a:cubicBezTo>
                  <a:cubicBezTo>
                    <a:pt x="56" y="580"/>
                    <a:pt x="1" y="976"/>
                    <a:pt x="160" y="1307"/>
                  </a:cubicBezTo>
                  <a:cubicBezTo>
                    <a:pt x="314" y="1623"/>
                    <a:pt x="633" y="1822"/>
                    <a:pt x="981" y="1822"/>
                  </a:cubicBezTo>
                  <a:cubicBezTo>
                    <a:pt x="998" y="1822"/>
                    <a:pt x="1016" y="1821"/>
                    <a:pt x="1033" y="1820"/>
                  </a:cubicBezTo>
                  <a:cubicBezTo>
                    <a:pt x="1401" y="1799"/>
                    <a:pt x="1720" y="1559"/>
                    <a:pt x="1840" y="1210"/>
                  </a:cubicBezTo>
                  <a:cubicBezTo>
                    <a:pt x="2006" y="735"/>
                    <a:pt x="1754" y="216"/>
                    <a:pt x="1280" y="51"/>
                  </a:cubicBezTo>
                  <a:cubicBezTo>
                    <a:pt x="1182" y="17"/>
                    <a:pt x="1081" y="0"/>
                    <a:pt x="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6"/>
            <p:cNvSpPr/>
            <p:nvPr/>
          </p:nvSpPr>
          <p:spPr>
            <a:xfrm>
              <a:off x="5380525" y="4391875"/>
              <a:ext cx="42675" cy="38775"/>
            </a:xfrm>
            <a:custGeom>
              <a:avLst/>
              <a:gdLst/>
              <a:ahLst/>
              <a:cxnLst/>
              <a:rect l="l" t="t" r="r" b="b"/>
              <a:pathLst>
                <a:path w="1707" h="1551" extrusionOk="0">
                  <a:moveTo>
                    <a:pt x="834" y="1"/>
                  </a:moveTo>
                  <a:cubicBezTo>
                    <a:pt x="617" y="1"/>
                    <a:pt x="405" y="92"/>
                    <a:pt x="256" y="260"/>
                  </a:cubicBezTo>
                  <a:cubicBezTo>
                    <a:pt x="48" y="493"/>
                    <a:pt x="0" y="830"/>
                    <a:pt x="137" y="1113"/>
                  </a:cubicBezTo>
                  <a:cubicBezTo>
                    <a:pt x="267" y="1381"/>
                    <a:pt x="539" y="1550"/>
                    <a:pt x="836" y="1550"/>
                  </a:cubicBezTo>
                  <a:cubicBezTo>
                    <a:pt x="850" y="1550"/>
                    <a:pt x="864" y="1550"/>
                    <a:pt x="878" y="1549"/>
                  </a:cubicBezTo>
                  <a:cubicBezTo>
                    <a:pt x="1191" y="1531"/>
                    <a:pt x="1461" y="1327"/>
                    <a:pt x="1565" y="1030"/>
                  </a:cubicBezTo>
                  <a:cubicBezTo>
                    <a:pt x="1706" y="628"/>
                    <a:pt x="1494" y="186"/>
                    <a:pt x="1089" y="44"/>
                  </a:cubicBezTo>
                  <a:cubicBezTo>
                    <a:pt x="1006" y="15"/>
                    <a:pt x="919"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6"/>
            <p:cNvSpPr/>
            <p:nvPr/>
          </p:nvSpPr>
          <p:spPr>
            <a:xfrm>
              <a:off x="5636475" y="4330900"/>
              <a:ext cx="48825" cy="45300"/>
            </a:xfrm>
            <a:custGeom>
              <a:avLst/>
              <a:gdLst/>
              <a:ahLst/>
              <a:cxnLst/>
              <a:rect l="l" t="t" r="r" b="b"/>
              <a:pathLst>
                <a:path w="1953" h="1812" extrusionOk="0">
                  <a:moveTo>
                    <a:pt x="976" y="0"/>
                  </a:moveTo>
                  <a:cubicBezTo>
                    <a:pt x="733" y="0"/>
                    <a:pt x="491" y="97"/>
                    <a:pt x="313" y="289"/>
                  </a:cubicBezTo>
                  <a:cubicBezTo>
                    <a:pt x="64" y="558"/>
                    <a:pt x="1" y="951"/>
                    <a:pt x="153" y="1284"/>
                  </a:cubicBezTo>
                  <a:cubicBezTo>
                    <a:pt x="301" y="1606"/>
                    <a:pt x="623" y="1811"/>
                    <a:pt x="976" y="1811"/>
                  </a:cubicBezTo>
                  <a:cubicBezTo>
                    <a:pt x="987" y="1811"/>
                    <a:pt x="999" y="1811"/>
                    <a:pt x="1010" y="1811"/>
                  </a:cubicBezTo>
                  <a:cubicBezTo>
                    <a:pt x="1377" y="1797"/>
                    <a:pt x="1698" y="1565"/>
                    <a:pt x="1826" y="1221"/>
                  </a:cubicBezTo>
                  <a:cubicBezTo>
                    <a:pt x="1953" y="878"/>
                    <a:pt x="1862" y="491"/>
                    <a:pt x="1593" y="242"/>
                  </a:cubicBezTo>
                  <a:cubicBezTo>
                    <a:pt x="1418" y="80"/>
                    <a:pt x="1197" y="0"/>
                    <a:pt x="9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6"/>
            <p:cNvSpPr/>
            <p:nvPr/>
          </p:nvSpPr>
          <p:spPr>
            <a:xfrm>
              <a:off x="5584750" y="4393975"/>
              <a:ext cx="41475" cy="38475"/>
            </a:xfrm>
            <a:custGeom>
              <a:avLst/>
              <a:gdLst/>
              <a:ahLst/>
              <a:cxnLst/>
              <a:rect l="l" t="t" r="r" b="b"/>
              <a:pathLst>
                <a:path w="1659" h="1539" extrusionOk="0">
                  <a:moveTo>
                    <a:pt x="829" y="1"/>
                  </a:moveTo>
                  <a:cubicBezTo>
                    <a:pt x="622" y="1"/>
                    <a:pt x="416" y="84"/>
                    <a:pt x="264" y="247"/>
                  </a:cubicBezTo>
                  <a:cubicBezTo>
                    <a:pt x="53" y="475"/>
                    <a:pt x="0" y="808"/>
                    <a:pt x="130" y="1090"/>
                  </a:cubicBezTo>
                  <a:cubicBezTo>
                    <a:pt x="255" y="1363"/>
                    <a:pt x="528" y="1538"/>
                    <a:pt x="826" y="1538"/>
                  </a:cubicBezTo>
                  <a:cubicBezTo>
                    <a:pt x="837" y="1538"/>
                    <a:pt x="847" y="1538"/>
                    <a:pt x="857" y="1538"/>
                  </a:cubicBezTo>
                  <a:cubicBezTo>
                    <a:pt x="1168" y="1527"/>
                    <a:pt x="1440" y="1329"/>
                    <a:pt x="1550" y="1039"/>
                  </a:cubicBezTo>
                  <a:cubicBezTo>
                    <a:pt x="1659" y="746"/>
                    <a:pt x="1580" y="419"/>
                    <a:pt x="1352" y="207"/>
                  </a:cubicBezTo>
                  <a:cubicBezTo>
                    <a:pt x="1204" y="69"/>
                    <a:pt x="1016" y="1"/>
                    <a:pt x="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6"/>
            <p:cNvSpPr/>
            <p:nvPr/>
          </p:nvSpPr>
          <p:spPr>
            <a:xfrm>
              <a:off x="5532450" y="4456550"/>
              <a:ext cx="35300" cy="32725"/>
            </a:xfrm>
            <a:custGeom>
              <a:avLst/>
              <a:gdLst/>
              <a:ahLst/>
              <a:cxnLst/>
              <a:rect l="l" t="t" r="r" b="b"/>
              <a:pathLst>
                <a:path w="1412" h="1309" extrusionOk="0">
                  <a:moveTo>
                    <a:pt x="705" y="1"/>
                  </a:moveTo>
                  <a:cubicBezTo>
                    <a:pt x="530" y="1"/>
                    <a:pt x="355" y="71"/>
                    <a:pt x="225" y="211"/>
                  </a:cubicBezTo>
                  <a:cubicBezTo>
                    <a:pt x="45" y="404"/>
                    <a:pt x="0" y="688"/>
                    <a:pt x="111" y="928"/>
                  </a:cubicBezTo>
                  <a:cubicBezTo>
                    <a:pt x="218" y="1161"/>
                    <a:pt x="451" y="1309"/>
                    <a:pt x="706" y="1309"/>
                  </a:cubicBezTo>
                  <a:cubicBezTo>
                    <a:pt x="714" y="1309"/>
                    <a:pt x="722" y="1309"/>
                    <a:pt x="730" y="1308"/>
                  </a:cubicBezTo>
                  <a:cubicBezTo>
                    <a:pt x="995" y="1299"/>
                    <a:pt x="1227" y="1131"/>
                    <a:pt x="1319" y="882"/>
                  </a:cubicBezTo>
                  <a:cubicBezTo>
                    <a:pt x="1411" y="634"/>
                    <a:pt x="1344" y="355"/>
                    <a:pt x="1150" y="176"/>
                  </a:cubicBezTo>
                  <a:cubicBezTo>
                    <a:pt x="1024" y="59"/>
                    <a:pt x="865" y="1"/>
                    <a:pt x="7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6"/>
            <p:cNvSpPr/>
            <p:nvPr/>
          </p:nvSpPr>
          <p:spPr>
            <a:xfrm>
              <a:off x="4859975" y="4326375"/>
              <a:ext cx="60125" cy="55750"/>
            </a:xfrm>
            <a:custGeom>
              <a:avLst/>
              <a:gdLst/>
              <a:ahLst/>
              <a:cxnLst/>
              <a:rect l="l" t="t" r="r" b="b"/>
              <a:pathLst>
                <a:path w="2405" h="2230" extrusionOk="0">
                  <a:moveTo>
                    <a:pt x="1203" y="0"/>
                  </a:moveTo>
                  <a:cubicBezTo>
                    <a:pt x="929" y="0"/>
                    <a:pt x="654" y="101"/>
                    <a:pt x="439" y="304"/>
                  </a:cubicBezTo>
                  <a:cubicBezTo>
                    <a:pt x="110" y="613"/>
                    <a:pt x="1" y="1090"/>
                    <a:pt x="162" y="1511"/>
                  </a:cubicBezTo>
                  <a:cubicBezTo>
                    <a:pt x="322" y="1933"/>
                    <a:pt x="720" y="2216"/>
                    <a:pt x="1171" y="2230"/>
                  </a:cubicBezTo>
                  <a:cubicBezTo>
                    <a:pt x="1182" y="2230"/>
                    <a:pt x="1192" y="2230"/>
                    <a:pt x="1203" y="2230"/>
                  </a:cubicBezTo>
                  <a:cubicBezTo>
                    <a:pt x="1641" y="2230"/>
                    <a:pt x="2040" y="1972"/>
                    <a:pt x="2220" y="1571"/>
                  </a:cubicBezTo>
                  <a:cubicBezTo>
                    <a:pt x="2405" y="1160"/>
                    <a:pt x="2323" y="679"/>
                    <a:pt x="2014" y="350"/>
                  </a:cubicBezTo>
                  <a:cubicBezTo>
                    <a:pt x="1795" y="118"/>
                    <a:pt x="1499" y="0"/>
                    <a:pt x="1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6"/>
            <p:cNvSpPr/>
            <p:nvPr/>
          </p:nvSpPr>
          <p:spPr>
            <a:xfrm>
              <a:off x="4933300" y="4403500"/>
              <a:ext cx="51100" cy="47400"/>
            </a:xfrm>
            <a:custGeom>
              <a:avLst/>
              <a:gdLst/>
              <a:ahLst/>
              <a:cxnLst/>
              <a:rect l="l" t="t" r="r" b="b"/>
              <a:pathLst>
                <a:path w="2044" h="1896" extrusionOk="0">
                  <a:moveTo>
                    <a:pt x="1022" y="0"/>
                  </a:moveTo>
                  <a:cubicBezTo>
                    <a:pt x="789" y="0"/>
                    <a:pt x="555" y="86"/>
                    <a:pt x="372" y="259"/>
                  </a:cubicBezTo>
                  <a:cubicBezTo>
                    <a:pt x="92" y="522"/>
                    <a:pt x="0" y="926"/>
                    <a:pt x="136" y="1285"/>
                  </a:cubicBezTo>
                  <a:cubicBezTo>
                    <a:pt x="273" y="1643"/>
                    <a:pt x="611" y="1884"/>
                    <a:pt x="994" y="1895"/>
                  </a:cubicBezTo>
                  <a:cubicBezTo>
                    <a:pt x="1004" y="1895"/>
                    <a:pt x="1013" y="1895"/>
                    <a:pt x="1022" y="1895"/>
                  </a:cubicBezTo>
                  <a:cubicBezTo>
                    <a:pt x="1394" y="1895"/>
                    <a:pt x="1732" y="1677"/>
                    <a:pt x="1887" y="1336"/>
                  </a:cubicBezTo>
                  <a:cubicBezTo>
                    <a:pt x="2043" y="986"/>
                    <a:pt x="1975" y="576"/>
                    <a:pt x="1712" y="298"/>
                  </a:cubicBezTo>
                  <a:cubicBezTo>
                    <a:pt x="1525" y="100"/>
                    <a:pt x="1274" y="0"/>
                    <a:pt x="10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6"/>
            <p:cNvSpPr/>
            <p:nvPr/>
          </p:nvSpPr>
          <p:spPr>
            <a:xfrm>
              <a:off x="5005900" y="4479975"/>
              <a:ext cx="43450" cy="40325"/>
            </a:xfrm>
            <a:custGeom>
              <a:avLst/>
              <a:gdLst/>
              <a:ahLst/>
              <a:cxnLst/>
              <a:rect l="l" t="t" r="r" b="b"/>
              <a:pathLst>
                <a:path w="1738" h="1613" extrusionOk="0">
                  <a:moveTo>
                    <a:pt x="869" y="1"/>
                  </a:moveTo>
                  <a:cubicBezTo>
                    <a:pt x="671" y="1"/>
                    <a:pt x="472" y="74"/>
                    <a:pt x="317" y="220"/>
                  </a:cubicBezTo>
                  <a:cubicBezTo>
                    <a:pt x="79" y="444"/>
                    <a:pt x="1" y="788"/>
                    <a:pt x="115" y="1093"/>
                  </a:cubicBezTo>
                  <a:cubicBezTo>
                    <a:pt x="231" y="1396"/>
                    <a:pt x="519" y="1602"/>
                    <a:pt x="845" y="1612"/>
                  </a:cubicBezTo>
                  <a:cubicBezTo>
                    <a:pt x="853" y="1612"/>
                    <a:pt x="861" y="1612"/>
                    <a:pt x="869" y="1612"/>
                  </a:cubicBezTo>
                  <a:cubicBezTo>
                    <a:pt x="1186" y="1612"/>
                    <a:pt x="1473" y="1427"/>
                    <a:pt x="1603" y="1136"/>
                  </a:cubicBezTo>
                  <a:cubicBezTo>
                    <a:pt x="1737" y="840"/>
                    <a:pt x="1679" y="490"/>
                    <a:pt x="1455" y="254"/>
                  </a:cubicBezTo>
                  <a:cubicBezTo>
                    <a:pt x="1297" y="86"/>
                    <a:pt x="1083" y="1"/>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6"/>
            <p:cNvSpPr/>
            <p:nvPr/>
          </p:nvSpPr>
          <p:spPr>
            <a:xfrm>
              <a:off x="4739375" y="4507725"/>
              <a:ext cx="59350" cy="53575"/>
            </a:xfrm>
            <a:custGeom>
              <a:avLst/>
              <a:gdLst/>
              <a:ahLst/>
              <a:cxnLst/>
              <a:rect l="l" t="t" r="r" b="b"/>
              <a:pathLst>
                <a:path w="2374" h="2143" extrusionOk="0">
                  <a:moveTo>
                    <a:pt x="1155" y="0"/>
                  </a:moveTo>
                  <a:cubicBezTo>
                    <a:pt x="883" y="0"/>
                    <a:pt x="614" y="104"/>
                    <a:pt x="410" y="302"/>
                  </a:cubicBezTo>
                  <a:cubicBezTo>
                    <a:pt x="100" y="602"/>
                    <a:pt x="1" y="1061"/>
                    <a:pt x="159" y="1465"/>
                  </a:cubicBezTo>
                  <a:cubicBezTo>
                    <a:pt x="318" y="1868"/>
                    <a:pt x="704" y="2135"/>
                    <a:pt x="1137" y="2142"/>
                  </a:cubicBezTo>
                  <a:cubicBezTo>
                    <a:pt x="1144" y="2142"/>
                    <a:pt x="1151" y="2142"/>
                    <a:pt x="1158" y="2142"/>
                  </a:cubicBezTo>
                  <a:cubicBezTo>
                    <a:pt x="1583" y="2142"/>
                    <a:pt x="1968" y="1890"/>
                    <a:pt x="2137" y="1499"/>
                  </a:cubicBezTo>
                  <a:cubicBezTo>
                    <a:pt x="2374" y="955"/>
                    <a:pt x="2125" y="324"/>
                    <a:pt x="1582" y="89"/>
                  </a:cubicBezTo>
                  <a:cubicBezTo>
                    <a:pt x="1445" y="29"/>
                    <a:pt x="1299" y="0"/>
                    <a:pt x="1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6"/>
            <p:cNvSpPr/>
            <p:nvPr/>
          </p:nvSpPr>
          <p:spPr>
            <a:xfrm>
              <a:off x="4832050" y="4550075"/>
              <a:ext cx="50475" cy="45575"/>
            </a:xfrm>
            <a:custGeom>
              <a:avLst/>
              <a:gdLst/>
              <a:ahLst/>
              <a:cxnLst/>
              <a:rect l="l" t="t" r="r" b="b"/>
              <a:pathLst>
                <a:path w="2019" h="1823" extrusionOk="0">
                  <a:moveTo>
                    <a:pt x="983" y="1"/>
                  </a:moveTo>
                  <a:cubicBezTo>
                    <a:pt x="751" y="1"/>
                    <a:pt x="523" y="89"/>
                    <a:pt x="350" y="256"/>
                  </a:cubicBezTo>
                  <a:cubicBezTo>
                    <a:pt x="86" y="512"/>
                    <a:pt x="1" y="902"/>
                    <a:pt x="136" y="1246"/>
                  </a:cubicBezTo>
                  <a:cubicBezTo>
                    <a:pt x="272" y="1589"/>
                    <a:pt x="599" y="1816"/>
                    <a:pt x="968" y="1823"/>
                  </a:cubicBezTo>
                  <a:cubicBezTo>
                    <a:pt x="973" y="1823"/>
                    <a:pt x="977" y="1823"/>
                    <a:pt x="982" y="1823"/>
                  </a:cubicBezTo>
                  <a:cubicBezTo>
                    <a:pt x="1344" y="1823"/>
                    <a:pt x="1673" y="1607"/>
                    <a:pt x="1818" y="1274"/>
                  </a:cubicBezTo>
                  <a:cubicBezTo>
                    <a:pt x="2018" y="813"/>
                    <a:pt x="1807" y="276"/>
                    <a:pt x="1346" y="76"/>
                  </a:cubicBezTo>
                  <a:cubicBezTo>
                    <a:pt x="1229" y="25"/>
                    <a:pt x="1105" y="1"/>
                    <a:pt x="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6"/>
            <p:cNvSpPr/>
            <p:nvPr/>
          </p:nvSpPr>
          <p:spPr>
            <a:xfrm>
              <a:off x="4924125" y="4591850"/>
              <a:ext cx="42900" cy="38725"/>
            </a:xfrm>
            <a:custGeom>
              <a:avLst/>
              <a:gdLst/>
              <a:ahLst/>
              <a:cxnLst/>
              <a:rect l="l" t="t" r="r" b="b"/>
              <a:pathLst>
                <a:path w="1716" h="1549" extrusionOk="0">
                  <a:moveTo>
                    <a:pt x="835" y="1"/>
                  </a:moveTo>
                  <a:cubicBezTo>
                    <a:pt x="639" y="1"/>
                    <a:pt x="445" y="76"/>
                    <a:pt x="297" y="219"/>
                  </a:cubicBezTo>
                  <a:cubicBezTo>
                    <a:pt x="72" y="435"/>
                    <a:pt x="1" y="768"/>
                    <a:pt x="115" y="1059"/>
                  </a:cubicBezTo>
                  <a:cubicBezTo>
                    <a:pt x="230" y="1350"/>
                    <a:pt x="510" y="1543"/>
                    <a:pt x="822" y="1549"/>
                  </a:cubicBezTo>
                  <a:cubicBezTo>
                    <a:pt x="826" y="1549"/>
                    <a:pt x="831" y="1549"/>
                    <a:pt x="835" y="1549"/>
                  </a:cubicBezTo>
                  <a:cubicBezTo>
                    <a:pt x="1143" y="1549"/>
                    <a:pt x="1422" y="1365"/>
                    <a:pt x="1546" y="1083"/>
                  </a:cubicBezTo>
                  <a:cubicBezTo>
                    <a:pt x="1715" y="691"/>
                    <a:pt x="1536" y="235"/>
                    <a:pt x="1143" y="65"/>
                  </a:cubicBezTo>
                  <a:cubicBezTo>
                    <a:pt x="1044" y="22"/>
                    <a:pt x="939" y="1"/>
                    <a:pt x="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6"/>
            <p:cNvSpPr/>
            <p:nvPr/>
          </p:nvSpPr>
          <p:spPr>
            <a:xfrm>
              <a:off x="4702225" y="4740225"/>
              <a:ext cx="47100" cy="45300"/>
            </a:xfrm>
            <a:custGeom>
              <a:avLst/>
              <a:gdLst/>
              <a:ahLst/>
              <a:cxnLst/>
              <a:rect l="l" t="t" r="r" b="b"/>
              <a:pathLst>
                <a:path w="1884" h="1812" extrusionOk="0">
                  <a:moveTo>
                    <a:pt x="976" y="0"/>
                  </a:moveTo>
                  <a:cubicBezTo>
                    <a:pt x="975" y="0"/>
                    <a:pt x="974" y="0"/>
                    <a:pt x="973" y="0"/>
                  </a:cubicBezTo>
                  <a:cubicBezTo>
                    <a:pt x="607" y="2"/>
                    <a:pt x="278" y="224"/>
                    <a:pt x="140" y="562"/>
                  </a:cubicBezTo>
                  <a:cubicBezTo>
                    <a:pt x="0" y="902"/>
                    <a:pt x="80" y="1291"/>
                    <a:pt x="339" y="1548"/>
                  </a:cubicBezTo>
                  <a:cubicBezTo>
                    <a:pt x="512" y="1720"/>
                    <a:pt x="742" y="1811"/>
                    <a:pt x="977" y="1811"/>
                  </a:cubicBezTo>
                  <a:cubicBezTo>
                    <a:pt x="1095" y="1811"/>
                    <a:pt x="1214" y="1788"/>
                    <a:pt x="1327" y="1741"/>
                  </a:cubicBezTo>
                  <a:cubicBezTo>
                    <a:pt x="1664" y="1600"/>
                    <a:pt x="1884" y="1270"/>
                    <a:pt x="1882" y="903"/>
                  </a:cubicBezTo>
                  <a:cubicBezTo>
                    <a:pt x="1881" y="404"/>
                    <a:pt x="1475" y="0"/>
                    <a:pt x="9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6"/>
            <p:cNvSpPr/>
            <p:nvPr/>
          </p:nvSpPr>
          <p:spPr>
            <a:xfrm>
              <a:off x="4787375" y="4743325"/>
              <a:ext cx="40025" cy="38500"/>
            </a:xfrm>
            <a:custGeom>
              <a:avLst/>
              <a:gdLst/>
              <a:ahLst/>
              <a:cxnLst/>
              <a:rect l="l" t="t" r="r" b="b"/>
              <a:pathLst>
                <a:path w="1601" h="1540" extrusionOk="0">
                  <a:moveTo>
                    <a:pt x="829" y="1"/>
                  </a:moveTo>
                  <a:cubicBezTo>
                    <a:pt x="829" y="1"/>
                    <a:pt x="828" y="1"/>
                    <a:pt x="827" y="1"/>
                  </a:cubicBezTo>
                  <a:cubicBezTo>
                    <a:pt x="515" y="2"/>
                    <a:pt x="235" y="191"/>
                    <a:pt x="118" y="479"/>
                  </a:cubicBezTo>
                  <a:cubicBezTo>
                    <a:pt x="0" y="767"/>
                    <a:pt x="68" y="1097"/>
                    <a:pt x="287" y="1316"/>
                  </a:cubicBezTo>
                  <a:cubicBezTo>
                    <a:pt x="434" y="1462"/>
                    <a:pt x="631" y="1540"/>
                    <a:pt x="830" y="1540"/>
                  </a:cubicBezTo>
                  <a:cubicBezTo>
                    <a:pt x="930" y="1540"/>
                    <a:pt x="1031" y="1520"/>
                    <a:pt x="1126" y="1480"/>
                  </a:cubicBezTo>
                  <a:cubicBezTo>
                    <a:pt x="1413" y="1360"/>
                    <a:pt x="1600" y="1080"/>
                    <a:pt x="1599" y="768"/>
                  </a:cubicBezTo>
                  <a:cubicBezTo>
                    <a:pt x="1597" y="344"/>
                    <a:pt x="1253" y="1"/>
                    <a:pt x="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76"/>
            <p:cNvSpPr/>
            <p:nvPr/>
          </p:nvSpPr>
          <p:spPr>
            <a:xfrm>
              <a:off x="4871900" y="4745950"/>
              <a:ext cx="34050" cy="32750"/>
            </a:xfrm>
            <a:custGeom>
              <a:avLst/>
              <a:gdLst/>
              <a:ahLst/>
              <a:cxnLst/>
              <a:rect l="l" t="t" r="r" b="b"/>
              <a:pathLst>
                <a:path w="1362" h="1310" extrusionOk="0">
                  <a:moveTo>
                    <a:pt x="707" y="0"/>
                  </a:moveTo>
                  <a:cubicBezTo>
                    <a:pt x="706" y="0"/>
                    <a:pt x="705" y="0"/>
                    <a:pt x="704" y="0"/>
                  </a:cubicBezTo>
                  <a:cubicBezTo>
                    <a:pt x="438" y="2"/>
                    <a:pt x="201" y="163"/>
                    <a:pt x="100" y="407"/>
                  </a:cubicBezTo>
                  <a:cubicBezTo>
                    <a:pt x="1" y="652"/>
                    <a:pt x="57" y="933"/>
                    <a:pt x="245" y="1121"/>
                  </a:cubicBezTo>
                  <a:cubicBezTo>
                    <a:pt x="370" y="1244"/>
                    <a:pt x="537" y="1310"/>
                    <a:pt x="706" y="1310"/>
                  </a:cubicBezTo>
                  <a:cubicBezTo>
                    <a:pt x="791" y="1310"/>
                    <a:pt x="877" y="1293"/>
                    <a:pt x="959" y="1259"/>
                  </a:cubicBezTo>
                  <a:cubicBezTo>
                    <a:pt x="1203" y="1157"/>
                    <a:pt x="1361" y="918"/>
                    <a:pt x="1360" y="653"/>
                  </a:cubicBezTo>
                  <a:cubicBezTo>
                    <a:pt x="1358" y="292"/>
                    <a:pt x="1066" y="0"/>
                    <a:pt x="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 name="Google Shape;1108;p76"/>
          <p:cNvGrpSpPr/>
          <p:nvPr/>
        </p:nvGrpSpPr>
        <p:grpSpPr>
          <a:xfrm>
            <a:off x="3586824" y="3601641"/>
            <a:ext cx="463503" cy="578576"/>
            <a:chOff x="2487600" y="238125"/>
            <a:chExt cx="1058225" cy="1320950"/>
          </a:xfrm>
        </p:grpSpPr>
        <p:sp>
          <p:nvSpPr>
            <p:cNvPr id="1109" name="Google Shape;1109;p76"/>
            <p:cNvSpPr/>
            <p:nvPr/>
          </p:nvSpPr>
          <p:spPr>
            <a:xfrm>
              <a:off x="2940900" y="238125"/>
              <a:ext cx="148800" cy="228400"/>
            </a:xfrm>
            <a:custGeom>
              <a:avLst/>
              <a:gdLst/>
              <a:ahLst/>
              <a:cxnLst/>
              <a:rect l="l" t="t" r="r" b="b"/>
              <a:pathLst>
                <a:path w="5952" h="9136" extrusionOk="0">
                  <a:moveTo>
                    <a:pt x="2976" y="0"/>
                  </a:moveTo>
                  <a:lnTo>
                    <a:pt x="1" y="9135"/>
                  </a:lnTo>
                  <a:lnTo>
                    <a:pt x="5952" y="9135"/>
                  </a:lnTo>
                  <a:lnTo>
                    <a:pt x="29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6"/>
            <p:cNvSpPr/>
            <p:nvPr/>
          </p:nvSpPr>
          <p:spPr>
            <a:xfrm>
              <a:off x="2839250" y="466500"/>
              <a:ext cx="352125" cy="130950"/>
            </a:xfrm>
            <a:custGeom>
              <a:avLst/>
              <a:gdLst/>
              <a:ahLst/>
              <a:cxnLst/>
              <a:rect l="l" t="t" r="r" b="b"/>
              <a:pathLst>
                <a:path w="14085" h="5238" extrusionOk="0">
                  <a:moveTo>
                    <a:pt x="4036" y="0"/>
                  </a:moveTo>
                  <a:lnTo>
                    <a:pt x="0" y="5237"/>
                  </a:lnTo>
                  <a:lnTo>
                    <a:pt x="14084" y="5237"/>
                  </a:lnTo>
                  <a:lnTo>
                    <a:pt x="100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6"/>
            <p:cNvSpPr/>
            <p:nvPr/>
          </p:nvSpPr>
          <p:spPr>
            <a:xfrm>
              <a:off x="2759375" y="593250"/>
              <a:ext cx="511875" cy="222850"/>
            </a:xfrm>
            <a:custGeom>
              <a:avLst/>
              <a:gdLst/>
              <a:ahLst/>
              <a:cxnLst/>
              <a:rect l="l" t="t" r="r" b="b"/>
              <a:pathLst>
                <a:path w="20475" h="8914" extrusionOk="0">
                  <a:moveTo>
                    <a:pt x="0" y="1"/>
                  </a:moveTo>
                  <a:lnTo>
                    <a:pt x="0" y="8914"/>
                  </a:lnTo>
                  <a:lnTo>
                    <a:pt x="20474" y="8914"/>
                  </a:lnTo>
                  <a:lnTo>
                    <a:pt x="2047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6"/>
            <p:cNvSpPr/>
            <p:nvPr/>
          </p:nvSpPr>
          <p:spPr>
            <a:xfrm>
              <a:off x="2654725" y="809725"/>
              <a:ext cx="723925" cy="338875"/>
            </a:xfrm>
            <a:custGeom>
              <a:avLst/>
              <a:gdLst/>
              <a:ahLst/>
              <a:cxnLst/>
              <a:rect l="l" t="t" r="r" b="b"/>
              <a:pathLst>
                <a:path w="28957" h="13555" extrusionOk="0">
                  <a:moveTo>
                    <a:pt x="1" y="0"/>
                  </a:moveTo>
                  <a:lnTo>
                    <a:pt x="1" y="13554"/>
                  </a:lnTo>
                  <a:lnTo>
                    <a:pt x="28956" y="13554"/>
                  </a:lnTo>
                  <a:lnTo>
                    <a:pt x="289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6"/>
            <p:cNvSpPr/>
            <p:nvPr/>
          </p:nvSpPr>
          <p:spPr>
            <a:xfrm>
              <a:off x="3223300" y="946725"/>
              <a:ext cx="81625" cy="78525"/>
            </a:xfrm>
            <a:custGeom>
              <a:avLst/>
              <a:gdLst/>
              <a:ahLst/>
              <a:cxnLst/>
              <a:rect l="l" t="t" r="r" b="b"/>
              <a:pathLst>
                <a:path w="3265" h="3141" extrusionOk="0">
                  <a:moveTo>
                    <a:pt x="1694" y="0"/>
                  </a:moveTo>
                  <a:cubicBezTo>
                    <a:pt x="1059" y="0"/>
                    <a:pt x="486" y="384"/>
                    <a:pt x="242" y="969"/>
                  </a:cubicBezTo>
                  <a:cubicBezTo>
                    <a:pt x="0" y="1557"/>
                    <a:pt x="135" y="2232"/>
                    <a:pt x="583" y="2681"/>
                  </a:cubicBezTo>
                  <a:cubicBezTo>
                    <a:pt x="884" y="2981"/>
                    <a:pt x="1285" y="3141"/>
                    <a:pt x="1694" y="3141"/>
                  </a:cubicBezTo>
                  <a:cubicBezTo>
                    <a:pt x="1896" y="3141"/>
                    <a:pt x="2100" y="3101"/>
                    <a:pt x="2295" y="3021"/>
                  </a:cubicBezTo>
                  <a:cubicBezTo>
                    <a:pt x="2881" y="2778"/>
                    <a:pt x="3264" y="2206"/>
                    <a:pt x="3264" y="1571"/>
                  </a:cubicBezTo>
                  <a:cubicBezTo>
                    <a:pt x="3264" y="704"/>
                    <a:pt x="2561" y="0"/>
                    <a:pt x="16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6"/>
            <p:cNvSpPr/>
            <p:nvPr/>
          </p:nvSpPr>
          <p:spPr>
            <a:xfrm>
              <a:off x="2725425" y="946725"/>
              <a:ext cx="81600" cy="78525"/>
            </a:xfrm>
            <a:custGeom>
              <a:avLst/>
              <a:gdLst/>
              <a:ahLst/>
              <a:cxnLst/>
              <a:rect l="l" t="t" r="r" b="b"/>
              <a:pathLst>
                <a:path w="3264" h="3141" extrusionOk="0">
                  <a:moveTo>
                    <a:pt x="1694" y="0"/>
                  </a:moveTo>
                  <a:cubicBezTo>
                    <a:pt x="1059" y="0"/>
                    <a:pt x="485" y="384"/>
                    <a:pt x="242" y="969"/>
                  </a:cubicBezTo>
                  <a:cubicBezTo>
                    <a:pt x="0" y="1557"/>
                    <a:pt x="134" y="2232"/>
                    <a:pt x="583" y="2681"/>
                  </a:cubicBezTo>
                  <a:cubicBezTo>
                    <a:pt x="883" y="2981"/>
                    <a:pt x="1285" y="3141"/>
                    <a:pt x="1693" y="3141"/>
                  </a:cubicBezTo>
                  <a:cubicBezTo>
                    <a:pt x="1896" y="3141"/>
                    <a:pt x="2100" y="3101"/>
                    <a:pt x="2295" y="3021"/>
                  </a:cubicBezTo>
                  <a:cubicBezTo>
                    <a:pt x="2882" y="2778"/>
                    <a:pt x="3264" y="2206"/>
                    <a:pt x="3264" y="1571"/>
                  </a:cubicBezTo>
                  <a:cubicBezTo>
                    <a:pt x="3264" y="702"/>
                    <a:pt x="2561" y="0"/>
                    <a:pt x="16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6"/>
            <p:cNvSpPr/>
            <p:nvPr/>
          </p:nvSpPr>
          <p:spPr>
            <a:xfrm>
              <a:off x="2969675" y="863525"/>
              <a:ext cx="99925" cy="27500"/>
            </a:xfrm>
            <a:custGeom>
              <a:avLst/>
              <a:gdLst/>
              <a:ahLst/>
              <a:cxnLst/>
              <a:rect l="l" t="t" r="r" b="b"/>
              <a:pathLst>
                <a:path w="3997" h="1100" extrusionOk="0">
                  <a:moveTo>
                    <a:pt x="0" y="0"/>
                  </a:moveTo>
                  <a:lnTo>
                    <a:pt x="0" y="1099"/>
                  </a:lnTo>
                  <a:lnTo>
                    <a:pt x="3997" y="1099"/>
                  </a:lnTo>
                  <a:lnTo>
                    <a:pt x="39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6"/>
            <p:cNvSpPr/>
            <p:nvPr/>
          </p:nvSpPr>
          <p:spPr>
            <a:xfrm>
              <a:off x="2852425" y="905250"/>
              <a:ext cx="325775" cy="247025"/>
            </a:xfrm>
            <a:custGeom>
              <a:avLst/>
              <a:gdLst/>
              <a:ahLst/>
              <a:cxnLst/>
              <a:rect l="l" t="t" r="r" b="b"/>
              <a:pathLst>
                <a:path w="13031" h="9881" extrusionOk="0">
                  <a:moveTo>
                    <a:pt x="0" y="1"/>
                  </a:moveTo>
                  <a:lnTo>
                    <a:pt x="0" y="9880"/>
                  </a:lnTo>
                  <a:lnTo>
                    <a:pt x="13030" y="9880"/>
                  </a:lnTo>
                  <a:lnTo>
                    <a:pt x="130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6"/>
            <p:cNvSpPr/>
            <p:nvPr/>
          </p:nvSpPr>
          <p:spPr>
            <a:xfrm>
              <a:off x="2941700" y="925850"/>
              <a:ext cx="150175" cy="222750"/>
            </a:xfrm>
            <a:custGeom>
              <a:avLst/>
              <a:gdLst/>
              <a:ahLst/>
              <a:cxnLst/>
              <a:rect l="l" t="t" r="r" b="b"/>
              <a:pathLst>
                <a:path w="6007" h="8910" extrusionOk="0">
                  <a:moveTo>
                    <a:pt x="3000" y="1"/>
                  </a:moveTo>
                  <a:cubicBezTo>
                    <a:pt x="1367" y="1"/>
                    <a:pt x="44" y="1304"/>
                    <a:pt x="1" y="2927"/>
                  </a:cubicBezTo>
                  <a:lnTo>
                    <a:pt x="1" y="8909"/>
                  </a:lnTo>
                  <a:lnTo>
                    <a:pt x="6007" y="8909"/>
                  </a:lnTo>
                  <a:lnTo>
                    <a:pt x="6007" y="2927"/>
                  </a:lnTo>
                  <a:lnTo>
                    <a:pt x="5998" y="2927"/>
                  </a:lnTo>
                  <a:cubicBezTo>
                    <a:pt x="5956" y="1304"/>
                    <a:pt x="4633" y="1"/>
                    <a:pt x="3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6"/>
            <p:cNvSpPr/>
            <p:nvPr/>
          </p:nvSpPr>
          <p:spPr>
            <a:xfrm>
              <a:off x="2571225" y="775775"/>
              <a:ext cx="890925" cy="67950"/>
            </a:xfrm>
            <a:custGeom>
              <a:avLst/>
              <a:gdLst/>
              <a:ahLst/>
              <a:cxnLst/>
              <a:rect l="l" t="t" r="r" b="b"/>
              <a:pathLst>
                <a:path w="35637" h="2718" extrusionOk="0">
                  <a:moveTo>
                    <a:pt x="0" y="1"/>
                  </a:moveTo>
                  <a:lnTo>
                    <a:pt x="2293" y="2717"/>
                  </a:lnTo>
                  <a:lnTo>
                    <a:pt x="33344" y="2717"/>
                  </a:lnTo>
                  <a:lnTo>
                    <a:pt x="35637" y="1"/>
                  </a:lnTo>
                  <a:lnTo>
                    <a:pt x="34226" y="1"/>
                  </a:lnTo>
                  <a:cubicBezTo>
                    <a:pt x="34226" y="368"/>
                    <a:pt x="33844" y="666"/>
                    <a:pt x="33374" y="666"/>
                  </a:cubicBezTo>
                  <a:cubicBezTo>
                    <a:pt x="32903" y="666"/>
                    <a:pt x="32521" y="368"/>
                    <a:pt x="32521" y="1"/>
                  </a:cubicBezTo>
                  <a:lnTo>
                    <a:pt x="30824" y="1"/>
                  </a:lnTo>
                  <a:cubicBezTo>
                    <a:pt x="30824" y="368"/>
                    <a:pt x="30441" y="666"/>
                    <a:pt x="29971" y="666"/>
                  </a:cubicBezTo>
                  <a:cubicBezTo>
                    <a:pt x="29501" y="666"/>
                    <a:pt x="29119" y="368"/>
                    <a:pt x="29119" y="1"/>
                  </a:cubicBezTo>
                  <a:lnTo>
                    <a:pt x="27420" y="1"/>
                  </a:lnTo>
                  <a:cubicBezTo>
                    <a:pt x="27420" y="368"/>
                    <a:pt x="27038" y="666"/>
                    <a:pt x="26569" y="666"/>
                  </a:cubicBezTo>
                  <a:cubicBezTo>
                    <a:pt x="26097" y="666"/>
                    <a:pt x="25716" y="368"/>
                    <a:pt x="25716" y="1"/>
                  </a:cubicBezTo>
                  <a:lnTo>
                    <a:pt x="24017" y="1"/>
                  </a:lnTo>
                  <a:cubicBezTo>
                    <a:pt x="24017" y="368"/>
                    <a:pt x="23636" y="666"/>
                    <a:pt x="23165" y="666"/>
                  </a:cubicBezTo>
                  <a:cubicBezTo>
                    <a:pt x="22695" y="666"/>
                    <a:pt x="22313" y="368"/>
                    <a:pt x="22313" y="1"/>
                  </a:cubicBezTo>
                  <a:lnTo>
                    <a:pt x="20614" y="1"/>
                  </a:lnTo>
                  <a:cubicBezTo>
                    <a:pt x="20614" y="368"/>
                    <a:pt x="20234" y="666"/>
                    <a:pt x="19763" y="666"/>
                  </a:cubicBezTo>
                  <a:cubicBezTo>
                    <a:pt x="19292" y="666"/>
                    <a:pt x="18911" y="368"/>
                    <a:pt x="18911" y="1"/>
                  </a:cubicBezTo>
                  <a:lnTo>
                    <a:pt x="17212" y="1"/>
                  </a:lnTo>
                  <a:cubicBezTo>
                    <a:pt x="17212" y="368"/>
                    <a:pt x="16831" y="666"/>
                    <a:pt x="16359" y="666"/>
                  </a:cubicBezTo>
                  <a:cubicBezTo>
                    <a:pt x="15889" y="666"/>
                    <a:pt x="15508" y="368"/>
                    <a:pt x="15508" y="1"/>
                  </a:cubicBezTo>
                  <a:lnTo>
                    <a:pt x="13809" y="1"/>
                  </a:lnTo>
                  <a:cubicBezTo>
                    <a:pt x="13809" y="368"/>
                    <a:pt x="13428" y="666"/>
                    <a:pt x="12957" y="666"/>
                  </a:cubicBezTo>
                  <a:cubicBezTo>
                    <a:pt x="12486" y="666"/>
                    <a:pt x="12106" y="368"/>
                    <a:pt x="12106" y="1"/>
                  </a:cubicBezTo>
                  <a:lnTo>
                    <a:pt x="10407" y="1"/>
                  </a:lnTo>
                  <a:cubicBezTo>
                    <a:pt x="10407" y="368"/>
                    <a:pt x="10025" y="666"/>
                    <a:pt x="9554" y="666"/>
                  </a:cubicBezTo>
                  <a:cubicBezTo>
                    <a:pt x="9084" y="666"/>
                    <a:pt x="8702" y="368"/>
                    <a:pt x="8702" y="1"/>
                  </a:cubicBezTo>
                  <a:lnTo>
                    <a:pt x="7002" y="1"/>
                  </a:lnTo>
                  <a:cubicBezTo>
                    <a:pt x="7002" y="368"/>
                    <a:pt x="6621" y="666"/>
                    <a:pt x="6150" y="666"/>
                  </a:cubicBezTo>
                  <a:cubicBezTo>
                    <a:pt x="5679" y="666"/>
                    <a:pt x="5298" y="368"/>
                    <a:pt x="5298" y="1"/>
                  </a:cubicBezTo>
                  <a:lnTo>
                    <a:pt x="3599" y="1"/>
                  </a:lnTo>
                  <a:cubicBezTo>
                    <a:pt x="3599" y="368"/>
                    <a:pt x="3218" y="666"/>
                    <a:pt x="2746" y="666"/>
                  </a:cubicBezTo>
                  <a:cubicBezTo>
                    <a:pt x="2277" y="666"/>
                    <a:pt x="1895" y="368"/>
                    <a:pt x="1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6"/>
            <p:cNvSpPr/>
            <p:nvPr/>
          </p:nvSpPr>
          <p:spPr>
            <a:xfrm>
              <a:off x="2586800" y="1152250"/>
              <a:ext cx="859800" cy="402450"/>
            </a:xfrm>
            <a:custGeom>
              <a:avLst/>
              <a:gdLst/>
              <a:ahLst/>
              <a:cxnLst/>
              <a:rect l="l" t="t" r="r" b="b"/>
              <a:pathLst>
                <a:path w="34392" h="16098" extrusionOk="0">
                  <a:moveTo>
                    <a:pt x="1" y="0"/>
                  </a:moveTo>
                  <a:lnTo>
                    <a:pt x="1" y="16098"/>
                  </a:lnTo>
                  <a:lnTo>
                    <a:pt x="34392" y="16098"/>
                  </a:lnTo>
                  <a:lnTo>
                    <a:pt x="343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6"/>
            <p:cNvSpPr/>
            <p:nvPr/>
          </p:nvSpPr>
          <p:spPr>
            <a:xfrm>
              <a:off x="3262025" y="1314950"/>
              <a:ext cx="97000" cy="93300"/>
            </a:xfrm>
            <a:custGeom>
              <a:avLst/>
              <a:gdLst/>
              <a:ahLst/>
              <a:cxnLst/>
              <a:rect l="l" t="t" r="r" b="b"/>
              <a:pathLst>
                <a:path w="3880" h="3732" extrusionOk="0">
                  <a:moveTo>
                    <a:pt x="2014" y="0"/>
                  </a:moveTo>
                  <a:cubicBezTo>
                    <a:pt x="1259" y="0"/>
                    <a:pt x="578" y="455"/>
                    <a:pt x="290" y="1151"/>
                  </a:cubicBezTo>
                  <a:cubicBezTo>
                    <a:pt x="1" y="1849"/>
                    <a:pt x="162" y="2651"/>
                    <a:pt x="694" y="3184"/>
                  </a:cubicBezTo>
                  <a:cubicBezTo>
                    <a:pt x="1052" y="3542"/>
                    <a:pt x="1530" y="3731"/>
                    <a:pt x="2015" y="3731"/>
                  </a:cubicBezTo>
                  <a:cubicBezTo>
                    <a:pt x="2255" y="3731"/>
                    <a:pt x="2497" y="3685"/>
                    <a:pt x="2727" y="3590"/>
                  </a:cubicBezTo>
                  <a:cubicBezTo>
                    <a:pt x="3425" y="3300"/>
                    <a:pt x="3880" y="2621"/>
                    <a:pt x="3880" y="1866"/>
                  </a:cubicBezTo>
                  <a:cubicBezTo>
                    <a:pt x="3880" y="835"/>
                    <a:pt x="3045" y="0"/>
                    <a:pt x="20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6"/>
            <p:cNvSpPr/>
            <p:nvPr/>
          </p:nvSpPr>
          <p:spPr>
            <a:xfrm>
              <a:off x="2674375" y="1314950"/>
              <a:ext cx="93300" cy="93275"/>
            </a:xfrm>
            <a:custGeom>
              <a:avLst/>
              <a:gdLst/>
              <a:ahLst/>
              <a:cxnLst/>
              <a:rect l="l" t="t" r="r" b="b"/>
              <a:pathLst>
                <a:path w="3732" h="3731" extrusionOk="0">
                  <a:moveTo>
                    <a:pt x="1866" y="0"/>
                  </a:moveTo>
                  <a:cubicBezTo>
                    <a:pt x="835" y="0"/>
                    <a:pt x="1" y="835"/>
                    <a:pt x="1" y="1866"/>
                  </a:cubicBezTo>
                  <a:cubicBezTo>
                    <a:pt x="1" y="2896"/>
                    <a:pt x="835" y="3731"/>
                    <a:pt x="1866" y="3731"/>
                  </a:cubicBezTo>
                  <a:cubicBezTo>
                    <a:pt x="2897" y="3731"/>
                    <a:pt x="3731" y="2896"/>
                    <a:pt x="3731" y="1866"/>
                  </a:cubicBezTo>
                  <a:cubicBezTo>
                    <a:pt x="3731" y="835"/>
                    <a:pt x="2897" y="0"/>
                    <a:pt x="1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6"/>
            <p:cNvSpPr/>
            <p:nvPr/>
          </p:nvSpPr>
          <p:spPr>
            <a:xfrm>
              <a:off x="2960825" y="1216125"/>
              <a:ext cx="118700" cy="32675"/>
            </a:xfrm>
            <a:custGeom>
              <a:avLst/>
              <a:gdLst/>
              <a:ahLst/>
              <a:cxnLst/>
              <a:rect l="l" t="t" r="r" b="b"/>
              <a:pathLst>
                <a:path w="4748" h="1307" extrusionOk="0">
                  <a:moveTo>
                    <a:pt x="1" y="0"/>
                  </a:moveTo>
                  <a:lnTo>
                    <a:pt x="1" y="1306"/>
                  </a:lnTo>
                  <a:lnTo>
                    <a:pt x="4748" y="1306"/>
                  </a:lnTo>
                  <a:lnTo>
                    <a:pt x="47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6"/>
            <p:cNvSpPr/>
            <p:nvPr/>
          </p:nvSpPr>
          <p:spPr>
            <a:xfrm>
              <a:off x="2821600" y="1265675"/>
              <a:ext cx="386900" cy="293400"/>
            </a:xfrm>
            <a:custGeom>
              <a:avLst/>
              <a:gdLst/>
              <a:ahLst/>
              <a:cxnLst/>
              <a:rect l="l" t="t" r="r" b="b"/>
              <a:pathLst>
                <a:path w="15476" h="11736" extrusionOk="0">
                  <a:moveTo>
                    <a:pt x="0" y="1"/>
                  </a:moveTo>
                  <a:lnTo>
                    <a:pt x="0" y="11736"/>
                  </a:lnTo>
                  <a:lnTo>
                    <a:pt x="15475" y="11736"/>
                  </a:lnTo>
                  <a:lnTo>
                    <a:pt x="154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6"/>
            <p:cNvSpPr/>
            <p:nvPr/>
          </p:nvSpPr>
          <p:spPr>
            <a:xfrm>
              <a:off x="2927650" y="1290150"/>
              <a:ext cx="178350" cy="264550"/>
            </a:xfrm>
            <a:custGeom>
              <a:avLst/>
              <a:gdLst/>
              <a:ahLst/>
              <a:cxnLst/>
              <a:rect l="l" t="t" r="r" b="b"/>
              <a:pathLst>
                <a:path w="7134" h="10582" extrusionOk="0">
                  <a:moveTo>
                    <a:pt x="3562" y="1"/>
                  </a:moveTo>
                  <a:cubicBezTo>
                    <a:pt x="1621" y="1"/>
                    <a:pt x="51" y="1550"/>
                    <a:pt x="1" y="3478"/>
                  </a:cubicBezTo>
                  <a:lnTo>
                    <a:pt x="1" y="10582"/>
                  </a:lnTo>
                  <a:lnTo>
                    <a:pt x="7134" y="10582"/>
                  </a:lnTo>
                  <a:lnTo>
                    <a:pt x="7134" y="3478"/>
                  </a:lnTo>
                  <a:lnTo>
                    <a:pt x="7124" y="3478"/>
                  </a:lnTo>
                  <a:cubicBezTo>
                    <a:pt x="7073" y="1550"/>
                    <a:pt x="5503" y="1"/>
                    <a:pt x="3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6"/>
            <p:cNvSpPr/>
            <p:nvPr/>
          </p:nvSpPr>
          <p:spPr>
            <a:xfrm>
              <a:off x="2487600" y="1111900"/>
              <a:ext cx="1058225" cy="80700"/>
            </a:xfrm>
            <a:custGeom>
              <a:avLst/>
              <a:gdLst/>
              <a:ahLst/>
              <a:cxnLst/>
              <a:rect l="l" t="t" r="r" b="b"/>
              <a:pathLst>
                <a:path w="42329" h="3228" extrusionOk="0">
                  <a:moveTo>
                    <a:pt x="0" y="1"/>
                  </a:moveTo>
                  <a:lnTo>
                    <a:pt x="2724" y="3228"/>
                  </a:lnTo>
                  <a:lnTo>
                    <a:pt x="39604" y="3228"/>
                  </a:lnTo>
                  <a:lnTo>
                    <a:pt x="42328" y="1"/>
                  </a:lnTo>
                  <a:lnTo>
                    <a:pt x="40651" y="1"/>
                  </a:lnTo>
                  <a:cubicBezTo>
                    <a:pt x="40651" y="438"/>
                    <a:pt x="40198" y="792"/>
                    <a:pt x="39639" y="792"/>
                  </a:cubicBezTo>
                  <a:cubicBezTo>
                    <a:pt x="39080" y="792"/>
                    <a:pt x="38627" y="438"/>
                    <a:pt x="38627" y="1"/>
                  </a:cubicBezTo>
                  <a:lnTo>
                    <a:pt x="36610" y="1"/>
                  </a:lnTo>
                  <a:cubicBezTo>
                    <a:pt x="36610" y="438"/>
                    <a:pt x="36156" y="792"/>
                    <a:pt x="35598" y="792"/>
                  </a:cubicBezTo>
                  <a:cubicBezTo>
                    <a:pt x="35039" y="792"/>
                    <a:pt x="34585" y="438"/>
                    <a:pt x="34585" y="1"/>
                  </a:cubicBezTo>
                  <a:lnTo>
                    <a:pt x="32568" y="1"/>
                  </a:lnTo>
                  <a:cubicBezTo>
                    <a:pt x="32568" y="438"/>
                    <a:pt x="32115" y="792"/>
                    <a:pt x="31555" y="792"/>
                  </a:cubicBezTo>
                  <a:cubicBezTo>
                    <a:pt x="30996" y="792"/>
                    <a:pt x="30544" y="438"/>
                    <a:pt x="30544" y="1"/>
                  </a:cubicBezTo>
                  <a:lnTo>
                    <a:pt x="28525" y="1"/>
                  </a:lnTo>
                  <a:cubicBezTo>
                    <a:pt x="28525" y="438"/>
                    <a:pt x="28072" y="792"/>
                    <a:pt x="27513" y="792"/>
                  </a:cubicBezTo>
                  <a:cubicBezTo>
                    <a:pt x="26953" y="792"/>
                    <a:pt x="26502" y="438"/>
                    <a:pt x="26502" y="1"/>
                  </a:cubicBezTo>
                  <a:lnTo>
                    <a:pt x="24484" y="1"/>
                  </a:lnTo>
                  <a:cubicBezTo>
                    <a:pt x="24484" y="438"/>
                    <a:pt x="24031" y="792"/>
                    <a:pt x="23473" y="792"/>
                  </a:cubicBezTo>
                  <a:cubicBezTo>
                    <a:pt x="22914" y="792"/>
                    <a:pt x="22460" y="438"/>
                    <a:pt x="22460" y="1"/>
                  </a:cubicBezTo>
                  <a:lnTo>
                    <a:pt x="20443" y="1"/>
                  </a:lnTo>
                  <a:cubicBezTo>
                    <a:pt x="20443" y="438"/>
                    <a:pt x="19990" y="792"/>
                    <a:pt x="19430" y="792"/>
                  </a:cubicBezTo>
                  <a:cubicBezTo>
                    <a:pt x="18872" y="792"/>
                    <a:pt x="18418" y="438"/>
                    <a:pt x="18418" y="1"/>
                  </a:cubicBezTo>
                  <a:lnTo>
                    <a:pt x="16400" y="1"/>
                  </a:lnTo>
                  <a:cubicBezTo>
                    <a:pt x="16400" y="438"/>
                    <a:pt x="15947" y="792"/>
                    <a:pt x="15388" y="792"/>
                  </a:cubicBezTo>
                  <a:cubicBezTo>
                    <a:pt x="14830" y="792"/>
                    <a:pt x="14377" y="438"/>
                    <a:pt x="14377" y="1"/>
                  </a:cubicBezTo>
                  <a:lnTo>
                    <a:pt x="12359" y="1"/>
                  </a:lnTo>
                  <a:cubicBezTo>
                    <a:pt x="12359" y="438"/>
                    <a:pt x="11906" y="792"/>
                    <a:pt x="11348" y="792"/>
                  </a:cubicBezTo>
                  <a:cubicBezTo>
                    <a:pt x="10789" y="792"/>
                    <a:pt x="10335" y="438"/>
                    <a:pt x="10335" y="1"/>
                  </a:cubicBezTo>
                  <a:lnTo>
                    <a:pt x="8318" y="1"/>
                  </a:lnTo>
                  <a:cubicBezTo>
                    <a:pt x="8318" y="438"/>
                    <a:pt x="7865" y="792"/>
                    <a:pt x="7305" y="792"/>
                  </a:cubicBezTo>
                  <a:cubicBezTo>
                    <a:pt x="6747" y="792"/>
                    <a:pt x="6293" y="438"/>
                    <a:pt x="6293" y="1"/>
                  </a:cubicBezTo>
                  <a:lnTo>
                    <a:pt x="4275" y="1"/>
                  </a:lnTo>
                  <a:cubicBezTo>
                    <a:pt x="4275" y="438"/>
                    <a:pt x="3822" y="792"/>
                    <a:pt x="3264" y="792"/>
                  </a:cubicBezTo>
                  <a:cubicBezTo>
                    <a:pt x="2705" y="792"/>
                    <a:pt x="2252" y="438"/>
                    <a:pt x="2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76"/>
          <p:cNvGrpSpPr/>
          <p:nvPr/>
        </p:nvGrpSpPr>
        <p:grpSpPr>
          <a:xfrm>
            <a:off x="5145097" y="2105844"/>
            <a:ext cx="322556" cy="702907"/>
            <a:chOff x="5164147" y="2105844"/>
            <a:chExt cx="322556" cy="702907"/>
          </a:xfrm>
        </p:grpSpPr>
        <p:sp>
          <p:nvSpPr>
            <p:cNvPr id="1127" name="Google Shape;1127;p76"/>
            <p:cNvSpPr/>
            <p:nvPr/>
          </p:nvSpPr>
          <p:spPr>
            <a:xfrm>
              <a:off x="5340801" y="2623759"/>
              <a:ext cx="41913" cy="165210"/>
            </a:xfrm>
            <a:custGeom>
              <a:avLst/>
              <a:gdLst/>
              <a:ahLst/>
              <a:cxnLst/>
              <a:rect l="l" t="t" r="r" b="b"/>
              <a:pathLst>
                <a:path w="3534" h="13930" extrusionOk="0">
                  <a:moveTo>
                    <a:pt x="0" y="0"/>
                  </a:moveTo>
                  <a:lnTo>
                    <a:pt x="0" y="13929"/>
                  </a:lnTo>
                  <a:lnTo>
                    <a:pt x="3534" y="13929"/>
                  </a:lnTo>
                  <a:lnTo>
                    <a:pt x="35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6"/>
            <p:cNvSpPr/>
            <p:nvPr/>
          </p:nvSpPr>
          <p:spPr>
            <a:xfrm>
              <a:off x="5287740" y="2623759"/>
              <a:ext cx="41925" cy="165210"/>
            </a:xfrm>
            <a:custGeom>
              <a:avLst/>
              <a:gdLst/>
              <a:ahLst/>
              <a:cxnLst/>
              <a:rect l="l" t="t" r="r" b="b"/>
              <a:pathLst>
                <a:path w="3535" h="13930" extrusionOk="0">
                  <a:moveTo>
                    <a:pt x="1" y="0"/>
                  </a:moveTo>
                  <a:lnTo>
                    <a:pt x="1" y="13929"/>
                  </a:lnTo>
                  <a:lnTo>
                    <a:pt x="3534" y="13929"/>
                  </a:lnTo>
                  <a:lnTo>
                    <a:pt x="35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6"/>
            <p:cNvSpPr/>
            <p:nvPr/>
          </p:nvSpPr>
          <p:spPr>
            <a:xfrm>
              <a:off x="5221561" y="2169627"/>
              <a:ext cx="238493" cy="88713"/>
            </a:xfrm>
            <a:custGeom>
              <a:avLst/>
              <a:gdLst/>
              <a:ahLst/>
              <a:cxnLst/>
              <a:rect l="l" t="t" r="r" b="b"/>
              <a:pathLst>
                <a:path w="20109" h="7480" extrusionOk="0">
                  <a:moveTo>
                    <a:pt x="2486" y="0"/>
                  </a:moveTo>
                  <a:cubicBezTo>
                    <a:pt x="1607" y="0"/>
                    <a:pt x="770" y="70"/>
                    <a:pt x="0" y="227"/>
                  </a:cubicBezTo>
                  <a:cubicBezTo>
                    <a:pt x="0" y="227"/>
                    <a:pt x="4859" y="7480"/>
                    <a:pt x="12328" y="7480"/>
                  </a:cubicBezTo>
                  <a:cubicBezTo>
                    <a:pt x="14685" y="7480"/>
                    <a:pt x="17301" y="6758"/>
                    <a:pt x="20107" y="4858"/>
                  </a:cubicBezTo>
                  <a:cubicBezTo>
                    <a:pt x="20108" y="4858"/>
                    <a:pt x="9810" y="0"/>
                    <a:pt x="2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6"/>
            <p:cNvSpPr/>
            <p:nvPr/>
          </p:nvSpPr>
          <p:spPr>
            <a:xfrm>
              <a:off x="5323083" y="2250157"/>
              <a:ext cx="35426" cy="71563"/>
            </a:xfrm>
            <a:custGeom>
              <a:avLst/>
              <a:gdLst/>
              <a:ahLst/>
              <a:cxnLst/>
              <a:rect l="l" t="t" r="r" b="b"/>
              <a:pathLst>
                <a:path w="2987" h="6034" extrusionOk="0">
                  <a:moveTo>
                    <a:pt x="1" y="1"/>
                  </a:moveTo>
                  <a:lnTo>
                    <a:pt x="1" y="6033"/>
                  </a:lnTo>
                  <a:lnTo>
                    <a:pt x="2986" y="6033"/>
                  </a:lnTo>
                  <a:lnTo>
                    <a:pt x="29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6"/>
            <p:cNvSpPr/>
            <p:nvPr/>
          </p:nvSpPr>
          <p:spPr>
            <a:xfrm>
              <a:off x="5272251" y="2463838"/>
              <a:ext cx="63914" cy="214381"/>
            </a:xfrm>
            <a:custGeom>
              <a:avLst/>
              <a:gdLst/>
              <a:ahLst/>
              <a:cxnLst/>
              <a:rect l="l" t="t" r="r" b="b"/>
              <a:pathLst>
                <a:path w="5389" h="18076" extrusionOk="0">
                  <a:moveTo>
                    <a:pt x="1" y="0"/>
                  </a:moveTo>
                  <a:lnTo>
                    <a:pt x="1" y="18075"/>
                  </a:lnTo>
                  <a:lnTo>
                    <a:pt x="5389" y="18075"/>
                  </a:lnTo>
                  <a:lnTo>
                    <a:pt x="53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6"/>
            <p:cNvSpPr/>
            <p:nvPr/>
          </p:nvSpPr>
          <p:spPr>
            <a:xfrm>
              <a:off x="5336152" y="2463838"/>
              <a:ext cx="62040" cy="214381"/>
            </a:xfrm>
            <a:custGeom>
              <a:avLst/>
              <a:gdLst/>
              <a:ahLst/>
              <a:cxnLst/>
              <a:rect l="l" t="t" r="r" b="b"/>
              <a:pathLst>
                <a:path w="5231" h="18076" extrusionOk="0">
                  <a:moveTo>
                    <a:pt x="1" y="0"/>
                  </a:moveTo>
                  <a:lnTo>
                    <a:pt x="1" y="18075"/>
                  </a:lnTo>
                  <a:lnTo>
                    <a:pt x="5230" y="18075"/>
                  </a:lnTo>
                  <a:lnTo>
                    <a:pt x="52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6"/>
            <p:cNvSpPr/>
            <p:nvPr/>
          </p:nvSpPr>
          <p:spPr>
            <a:xfrm>
              <a:off x="5255172" y="2288915"/>
              <a:ext cx="171247" cy="197647"/>
            </a:xfrm>
            <a:custGeom>
              <a:avLst/>
              <a:gdLst/>
              <a:ahLst/>
              <a:cxnLst/>
              <a:rect l="l" t="t" r="r" b="b"/>
              <a:pathLst>
                <a:path w="14439" h="16665" extrusionOk="0">
                  <a:moveTo>
                    <a:pt x="0" y="1"/>
                  </a:moveTo>
                  <a:lnTo>
                    <a:pt x="1463" y="16665"/>
                  </a:lnTo>
                  <a:lnTo>
                    <a:pt x="11384" y="16665"/>
                  </a:lnTo>
                  <a:lnTo>
                    <a:pt x="14438" y="847"/>
                  </a:lnTo>
                  <a:lnTo>
                    <a:pt x="8712" y="54"/>
                  </a:lnTo>
                  <a:cubicBezTo>
                    <a:pt x="8179" y="644"/>
                    <a:pt x="7675" y="842"/>
                    <a:pt x="7238" y="842"/>
                  </a:cubicBezTo>
                  <a:cubicBezTo>
                    <a:pt x="6340" y="842"/>
                    <a:pt x="5727" y="1"/>
                    <a:pt x="5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6"/>
            <p:cNvSpPr/>
            <p:nvPr/>
          </p:nvSpPr>
          <p:spPr>
            <a:xfrm>
              <a:off x="5255172" y="2288915"/>
              <a:ext cx="171247" cy="39612"/>
            </a:xfrm>
            <a:custGeom>
              <a:avLst/>
              <a:gdLst/>
              <a:ahLst/>
              <a:cxnLst/>
              <a:rect l="l" t="t" r="r" b="b"/>
              <a:pathLst>
                <a:path w="14439" h="3340" extrusionOk="0">
                  <a:moveTo>
                    <a:pt x="0" y="1"/>
                  </a:moveTo>
                  <a:lnTo>
                    <a:pt x="68" y="764"/>
                  </a:lnTo>
                  <a:cubicBezTo>
                    <a:pt x="1160" y="1691"/>
                    <a:pt x="2351" y="2452"/>
                    <a:pt x="3765" y="2835"/>
                  </a:cubicBezTo>
                  <a:cubicBezTo>
                    <a:pt x="4941" y="3155"/>
                    <a:pt x="6265" y="3340"/>
                    <a:pt x="7603" y="3340"/>
                  </a:cubicBezTo>
                  <a:cubicBezTo>
                    <a:pt x="10108" y="3340"/>
                    <a:pt x="12663" y="2691"/>
                    <a:pt x="14398" y="1059"/>
                  </a:cubicBezTo>
                  <a:lnTo>
                    <a:pt x="14438" y="848"/>
                  </a:lnTo>
                  <a:lnTo>
                    <a:pt x="8712" y="54"/>
                  </a:lnTo>
                  <a:cubicBezTo>
                    <a:pt x="8179" y="644"/>
                    <a:pt x="7675" y="842"/>
                    <a:pt x="7238" y="842"/>
                  </a:cubicBezTo>
                  <a:cubicBezTo>
                    <a:pt x="6340" y="842"/>
                    <a:pt x="5727" y="1"/>
                    <a:pt x="5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6"/>
            <p:cNvSpPr/>
            <p:nvPr/>
          </p:nvSpPr>
          <p:spPr>
            <a:xfrm>
              <a:off x="5323083" y="2252434"/>
              <a:ext cx="35426" cy="35817"/>
            </a:xfrm>
            <a:custGeom>
              <a:avLst/>
              <a:gdLst/>
              <a:ahLst/>
              <a:cxnLst/>
              <a:rect l="l" t="t" r="r" b="b"/>
              <a:pathLst>
                <a:path w="2987" h="3020" extrusionOk="0">
                  <a:moveTo>
                    <a:pt x="1" y="0"/>
                  </a:moveTo>
                  <a:lnTo>
                    <a:pt x="1" y="2677"/>
                  </a:lnTo>
                  <a:cubicBezTo>
                    <a:pt x="535" y="2905"/>
                    <a:pt x="1105" y="3019"/>
                    <a:pt x="1676" y="3019"/>
                  </a:cubicBezTo>
                  <a:cubicBezTo>
                    <a:pt x="2118" y="3019"/>
                    <a:pt x="2560" y="2951"/>
                    <a:pt x="2986" y="2814"/>
                  </a:cubicBezTo>
                  <a:lnTo>
                    <a:pt x="29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6"/>
            <p:cNvSpPr/>
            <p:nvPr/>
          </p:nvSpPr>
          <p:spPr>
            <a:xfrm>
              <a:off x="5280149" y="2155336"/>
              <a:ext cx="124791" cy="119703"/>
            </a:xfrm>
            <a:custGeom>
              <a:avLst/>
              <a:gdLst/>
              <a:ahLst/>
              <a:cxnLst/>
              <a:rect l="l" t="t" r="r" b="b"/>
              <a:pathLst>
                <a:path w="10522" h="10093" extrusionOk="0">
                  <a:moveTo>
                    <a:pt x="5296" y="0"/>
                  </a:moveTo>
                  <a:cubicBezTo>
                    <a:pt x="2887" y="0"/>
                    <a:pt x="905" y="1983"/>
                    <a:pt x="665" y="4525"/>
                  </a:cubicBezTo>
                  <a:cubicBezTo>
                    <a:pt x="287" y="4617"/>
                    <a:pt x="0" y="4942"/>
                    <a:pt x="0" y="5349"/>
                  </a:cubicBezTo>
                  <a:cubicBezTo>
                    <a:pt x="0" y="5791"/>
                    <a:pt x="337" y="6142"/>
                    <a:pt x="765" y="6192"/>
                  </a:cubicBezTo>
                  <a:cubicBezTo>
                    <a:pt x="1245" y="8425"/>
                    <a:pt x="3089" y="10092"/>
                    <a:pt x="5296" y="10092"/>
                  </a:cubicBezTo>
                  <a:cubicBezTo>
                    <a:pt x="7258" y="10092"/>
                    <a:pt x="8932" y="8776"/>
                    <a:pt x="9618" y="6918"/>
                  </a:cubicBezTo>
                  <a:cubicBezTo>
                    <a:pt x="9632" y="6918"/>
                    <a:pt x="9645" y="6926"/>
                    <a:pt x="9659" y="6926"/>
                  </a:cubicBezTo>
                  <a:cubicBezTo>
                    <a:pt x="10134" y="6926"/>
                    <a:pt x="10521" y="6540"/>
                    <a:pt x="10521" y="6063"/>
                  </a:cubicBezTo>
                  <a:cubicBezTo>
                    <a:pt x="10521" y="5687"/>
                    <a:pt x="10277" y="5375"/>
                    <a:pt x="9943" y="5258"/>
                  </a:cubicBezTo>
                  <a:cubicBezTo>
                    <a:pt x="9945" y="5188"/>
                    <a:pt x="9952" y="5118"/>
                    <a:pt x="9952" y="5045"/>
                  </a:cubicBezTo>
                  <a:cubicBezTo>
                    <a:pt x="9952" y="2260"/>
                    <a:pt x="7867" y="0"/>
                    <a:pt x="5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6"/>
            <p:cNvSpPr/>
            <p:nvPr/>
          </p:nvSpPr>
          <p:spPr>
            <a:xfrm>
              <a:off x="5288024" y="2155336"/>
              <a:ext cx="89685" cy="53702"/>
            </a:xfrm>
            <a:custGeom>
              <a:avLst/>
              <a:gdLst/>
              <a:ahLst/>
              <a:cxnLst/>
              <a:rect l="l" t="t" r="r" b="b"/>
              <a:pathLst>
                <a:path w="7562" h="4528" extrusionOk="0">
                  <a:moveTo>
                    <a:pt x="4632" y="0"/>
                  </a:moveTo>
                  <a:cubicBezTo>
                    <a:pt x="2516" y="0"/>
                    <a:pt x="243" y="1494"/>
                    <a:pt x="1" y="4525"/>
                  </a:cubicBezTo>
                  <a:cubicBezTo>
                    <a:pt x="0" y="4527"/>
                    <a:pt x="41" y="4528"/>
                    <a:pt x="115" y="4528"/>
                  </a:cubicBezTo>
                  <a:cubicBezTo>
                    <a:pt x="786" y="4528"/>
                    <a:pt x="4229" y="4428"/>
                    <a:pt x="5607" y="3546"/>
                  </a:cubicBezTo>
                  <a:cubicBezTo>
                    <a:pt x="6476" y="2990"/>
                    <a:pt x="7136" y="2393"/>
                    <a:pt x="7452" y="1414"/>
                  </a:cubicBezTo>
                  <a:cubicBezTo>
                    <a:pt x="7485" y="1313"/>
                    <a:pt x="7522" y="1220"/>
                    <a:pt x="7561" y="1126"/>
                  </a:cubicBezTo>
                  <a:cubicBezTo>
                    <a:pt x="6762" y="422"/>
                    <a:pt x="5744" y="0"/>
                    <a:pt x="4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6"/>
            <p:cNvSpPr/>
            <p:nvPr/>
          </p:nvSpPr>
          <p:spPr>
            <a:xfrm>
              <a:off x="5317034" y="2162879"/>
              <a:ext cx="84870" cy="59893"/>
            </a:xfrm>
            <a:custGeom>
              <a:avLst/>
              <a:gdLst/>
              <a:ahLst/>
              <a:cxnLst/>
              <a:rect l="l" t="t" r="r" b="b"/>
              <a:pathLst>
                <a:path w="7156" h="5050" extrusionOk="0">
                  <a:moveTo>
                    <a:pt x="2439" y="0"/>
                  </a:moveTo>
                  <a:cubicBezTo>
                    <a:pt x="1562" y="0"/>
                    <a:pt x="724" y="267"/>
                    <a:pt x="0" y="737"/>
                  </a:cubicBezTo>
                  <a:cubicBezTo>
                    <a:pt x="25" y="835"/>
                    <a:pt x="49" y="935"/>
                    <a:pt x="66" y="1038"/>
                  </a:cubicBezTo>
                  <a:cubicBezTo>
                    <a:pt x="274" y="2266"/>
                    <a:pt x="3095" y="3474"/>
                    <a:pt x="4050" y="3909"/>
                  </a:cubicBezTo>
                  <a:cubicBezTo>
                    <a:pt x="4963" y="4324"/>
                    <a:pt x="5896" y="4640"/>
                    <a:pt x="6805" y="5050"/>
                  </a:cubicBezTo>
                  <a:cubicBezTo>
                    <a:pt x="7156" y="1916"/>
                    <a:pt x="5373" y="382"/>
                    <a:pt x="3061" y="45"/>
                  </a:cubicBezTo>
                  <a:cubicBezTo>
                    <a:pt x="2852" y="15"/>
                    <a:pt x="2644" y="0"/>
                    <a:pt x="2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6"/>
            <p:cNvSpPr/>
            <p:nvPr/>
          </p:nvSpPr>
          <p:spPr>
            <a:xfrm>
              <a:off x="5280149" y="2155336"/>
              <a:ext cx="124791" cy="87657"/>
            </a:xfrm>
            <a:custGeom>
              <a:avLst/>
              <a:gdLst/>
              <a:ahLst/>
              <a:cxnLst/>
              <a:rect l="l" t="t" r="r" b="b"/>
              <a:pathLst>
                <a:path w="10522" h="7391" extrusionOk="0">
                  <a:moveTo>
                    <a:pt x="5297" y="0"/>
                  </a:moveTo>
                  <a:cubicBezTo>
                    <a:pt x="5153" y="0"/>
                    <a:pt x="5008" y="9"/>
                    <a:pt x="4862" y="23"/>
                  </a:cubicBezTo>
                  <a:cubicBezTo>
                    <a:pt x="4844" y="24"/>
                    <a:pt x="4826" y="28"/>
                    <a:pt x="4808" y="30"/>
                  </a:cubicBezTo>
                  <a:cubicBezTo>
                    <a:pt x="2845" y="242"/>
                    <a:pt x="888" y="1727"/>
                    <a:pt x="665" y="4525"/>
                  </a:cubicBezTo>
                  <a:cubicBezTo>
                    <a:pt x="287" y="4617"/>
                    <a:pt x="0" y="4942"/>
                    <a:pt x="0" y="5349"/>
                  </a:cubicBezTo>
                  <a:cubicBezTo>
                    <a:pt x="0" y="5429"/>
                    <a:pt x="21" y="5501"/>
                    <a:pt x="42" y="5574"/>
                  </a:cubicBezTo>
                  <a:cubicBezTo>
                    <a:pt x="1265" y="5293"/>
                    <a:pt x="2519" y="5053"/>
                    <a:pt x="3701" y="5053"/>
                  </a:cubicBezTo>
                  <a:cubicBezTo>
                    <a:pt x="4399" y="5053"/>
                    <a:pt x="5071" y="5136"/>
                    <a:pt x="5699" y="5345"/>
                  </a:cubicBezTo>
                  <a:cubicBezTo>
                    <a:pt x="7160" y="5831"/>
                    <a:pt x="8410" y="6461"/>
                    <a:pt x="9404" y="7390"/>
                  </a:cubicBezTo>
                  <a:cubicBezTo>
                    <a:pt x="9480" y="7235"/>
                    <a:pt x="9557" y="7081"/>
                    <a:pt x="9618" y="6918"/>
                  </a:cubicBezTo>
                  <a:cubicBezTo>
                    <a:pt x="9632" y="6918"/>
                    <a:pt x="9643" y="6926"/>
                    <a:pt x="9657" y="6926"/>
                  </a:cubicBezTo>
                  <a:cubicBezTo>
                    <a:pt x="10134" y="6926"/>
                    <a:pt x="10521" y="6540"/>
                    <a:pt x="10521" y="6063"/>
                  </a:cubicBezTo>
                  <a:cubicBezTo>
                    <a:pt x="10521" y="5689"/>
                    <a:pt x="10280" y="5378"/>
                    <a:pt x="9945" y="5259"/>
                  </a:cubicBezTo>
                  <a:cubicBezTo>
                    <a:pt x="10003" y="4152"/>
                    <a:pt x="9778" y="3263"/>
                    <a:pt x="9351" y="2570"/>
                  </a:cubicBezTo>
                  <a:cubicBezTo>
                    <a:pt x="9069" y="2024"/>
                    <a:pt x="8687" y="1534"/>
                    <a:pt x="8225" y="1126"/>
                  </a:cubicBezTo>
                  <a:cubicBezTo>
                    <a:pt x="8225" y="1124"/>
                    <a:pt x="8224" y="1124"/>
                    <a:pt x="8223" y="1123"/>
                  </a:cubicBezTo>
                  <a:cubicBezTo>
                    <a:pt x="8062" y="985"/>
                    <a:pt x="7893" y="856"/>
                    <a:pt x="7715" y="740"/>
                  </a:cubicBezTo>
                  <a:cubicBezTo>
                    <a:pt x="7666" y="708"/>
                    <a:pt x="7617" y="673"/>
                    <a:pt x="7565" y="642"/>
                  </a:cubicBezTo>
                  <a:cubicBezTo>
                    <a:pt x="7501" y="603"/>
                    <a:pt x="7434" y="568"/>
                    <a:pt x="7368" y="532"/>
                  </a:cubicBezTo>
                  <a:cubicBezTo>
                    <a:pt x="7307" y="499"/>
                    <a:pt x="7247" y="466"/>
                    <a:pt x="7184" y="435"/>
                  </a:cubicBezTo>
                  <a:cubicBezTo>
                    <a:pt x="7122" y="406"/>
                    <a:pt x="7056" y="378"/>
                    <a:pt x="6992" y="350"/>
                  </a:cubicBezTo>
                  <a:cubicBezTo>
                    <a:pt x="6922" y="320"/>
                    <a:pt x="6852" y="292"/>
                    <a:pt x="6780" y="266"/>
                  </a:cubicBezTo>
                  <a:cubicBezTo>
                    <a:pt x="6718" y="243"/>
                    <a:pt x="6655" y="223"/>
                    <a:pt x="6592" y="203"/>
                  </a:cubicBezTo>
                  <a:cubicBezTo>
                    <a:pt x="6514" y="178"/>
                    <a:pt x="6434" y="155"/>
                    <a:pt x="6353" y="136"/>
                  </a:cubicBezTo>
                  <a:cubicBezTo>
                    <a:pt x="6294" y="120"/>
                    <a:pt x="6236" y="105"/>
                    <a:pt x="6175" y="92"/>
                  </a:cubicBezTo>
                  <a:cubicBezTo>
                    <a:pt x="6082" y="73"/>
                    <a:pt x="5988" y="59"/>
                    <a:pt x="5893" y="46"/>
                  </a:cubicBezTo>
                  <a:cubicBezTo>
                    <a:pt x="5843" y="39"/>
                    <a:pt x="5794" y="30"/>
                    <a:pt x="5743" y="24"/>
                  </a:cubicBezTo>
                  <a:cubicBezTo>
                    <a:pt x="5595" y="9"/>
                    <a:pt x="5446" y="2"/>
                    <a:pt x="5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6"/>
            <p:cNvSpPr/>
            <p:nvPr/>
          </p:nvSpPr>
          <p:spPr>
            <a:xfrm>
              <a:off x="5221561" y="2105844"/>
              <a:ext cx="238469" cy="121411"/>
            </a:xfrm>
            <a:custGeom>
              <a:avLst/>
              <a:gdLst/>
              <a:ahLst/>
              <a:cxnLst/>
              <a:rect l="l" t="t" r="r" b="b"/>
              <a:pathLst>
                <a:path w="20107" h="10237" extrusionOk="0">
                  <a:moveTo>
                    <a:pt x="12946" y="1"/>
                  </a:moveTo>
                  <a:lnTo>
                    <a:pt x="0" y="5605"/>
                  </a:lnTo>
                  <a:cubicBezTo>
                    <a:pt x="0" y="5605"/>
                    <a:pt x="13405" y="7311"/>
                    <a:pt x="20107" y="10236"/>
                  </a:cubicBezTo>
                  <a:lnTo>
                    <a:pt x="129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6"/>
            <p:cNvSpPr/>
            <p:nvPr/>
          </p:nvSpPr>
          <p:spPr>
            <a:xfrm>
              <a:off x="5170587" y="2432967"/>
              <a:ext cx="297852" cy="82522"/>
            </a:xfrm>
            <a:custGeom>
              <a:avLst/>
              <a:gdLst/>
              <a:ahLst/>
              <a:cxnLst/>
              <a:rect l="l" t="t" r="r" b="b"/>
              <a:pathLst>
                <a:path w="25114" h="6958" extrusionOk="0">
                  <a:moveTo>
                    <a:pt x="13695" y="0"/>
                  </a:moveTo>
                  <a:cubicBezTo>
                    <a:pt x="12759" y="0"/>
                    <a:pt x="11841" y="317"/>
                    <a:pt x="10951" y="630"/>
                  </a:cubicBezTo>
                  <a:lnTo>
                    <a:pt x="1" y="4484"/>
                  </a:lnTo>
                  <a:cubicBezTo>
                    <a:pt x="601" y="5166"/>
                    <a:pt x="917" y="6050"/>
                    <a:pt x="885" y="6958"/>
                  </a:cubicBezTo>
                  <a:cubicBezTo>
                    <a:pt x="4024" y="4143"/>
                    <a:pt x="7995" y="2266"/>
                    <a:pt x="12164" y="1631"/>
                  </a:cubicBezTo>
                  <a:cubicBezTo>
                    <a:pt x="12485" y="1583"/>
                    <a:pt x="12810" y="1541"/>
                    <a:pt x="13134" y="1541"/>
                  </a:cubicBezTo>
                  <a:cubicBezTo>
                    <a:pt x="13294" y="1541"/>
                    <a:pt x="13453" y="1551"/>
                    <a:pt x="13611" y="1575"/>
                  </a:cubicBezTo>
                  <a:cubicBezTo>
                    <a:pt x="14061" y="1645"/>
                    <a:pt x="14485" y="1830"/>
                    <a:pt x="14903" y="2013"/>
                  </a:cubicBezTo>
                  <a:lnTo>
                    <a:pt x="24353" y="6138"/>
                  </a:lnTo>
                  <a:lnTo>
                    <a:pt x="25114" y="5110"/>
                  </a:lnTo>
                  <a:lnTo>
                    <a:pt x="16661" y="929"/>
                  </a:lnTo>
                  <a:cubicBezTo>
                    <a:pt x="15820" y="514"/>
                    <a:pt x="14955" y="92"/>
                    <a:pt x="14021" y="13"/>
                  </a:cubicBezTo>
                  <a:cubicBezTo>
                    <a:pt x="13912" y="4"/>
                    <a:pt x="13803" y="0"/>
                    <a:pt x="13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6"/>
            <p:cNvSpPr/>
            <p:nvPr/>
          </p:nvSpPr>
          <p:spPr>
            <a:xfrm>
              <a:off x="5164147" y="2466210"/>
              <a:ext cx="297840" cy="82534"/>
            </a:xfrm>
            <a:custGeom>
              <a:avLst/>
              <a:gdLst/>
              <a:ahLst/>
              <a:cxnLst/>
              <a:rect l="l" t="t" r="r" b="b"/>
              <a:pathLst>
                <a:path w="25113" h="6959" extrusionOk="0">
                  <a:moveTo>
                    <a:pt x="13694" y="1"/>
                  </a:moveTo>
                  <a:cubicBezTo>
                    <a:pt x="12759" y="1"/>
                    <a:pt x="11840" y="317"/>
                    <a:pt x="10952" y="629"/>
                  </a:cubicBezTo>
                  <a:cubicBezTo>
                    <a:pt x="7301" y="1914"/>
                    <a:pt x="3650" y="3200"/>
                    <a:pt x="0" y="4485"/>
                  </a:cubicBezTo>
                  <a:cubicBezTo>
                    <a:pt x="600" y="5166"/>
                    <a:pt x="916" y="6051"/>
                    <a:pt x="884" y="6958"/>
                  </a:cubicBezTo>
                  <a:cubicBezTo>
                    <a:pt x="4023" y="4142"/>
                    <a:pt x="7994" y="2267"/>
                    <a:pt x="12163" y="1631"/>
                  </a:cubicBezTo>
                  <a:cubicBezTo>
                    <a:pt x="12483" y="1582"/>
                    <a:pt x="12807" y="1540"/>
                    <a:pt x="13129" y="1540"/>
                  </a:cubicBezTo>
                  <a:cubicBezTo>
                    <a:pt x="13290" y="1540"/>
                    <a:pt x="13451" y="1551"/>
                    <a:pt x="13610" y="1576"/>
                  </a:cubicBezTo>
                  <a:cubicBezTo>
                    <a:pt x="14060" y="1646"/>
                    <a:pt x="14484" y="1831"/>
                    <a:pt x="14902" y="2012"/>
                  </a:cubicBezTo>
                  <a:cubicBezTo>
                    <a:pt x="18051" y="3388"/>
                    <a:pt x="21202" y="4763"/>
                    <a:pt x="24352" y="6137"/>
                  </a:cubicBezTo>
                  <a:cubicBezTo>
                    <a:pt x="24607" y="5796"/>
                    <a:pt x="24860" y="5454"/>
                    <a:pt x="25113" y="5111"/>
                  </a:cubicBezTo>
                  <a:lnTo>
                    <a:pt x="16660" y="930"/>
                  </a:lnTo>
                  <a:cubicBezTo>
                    <a:pt x="15819" y="515"/>
                    <a:pt x="14954" y="92"/>
                    <a:pt x="14020" y="14"/>
                  </a:cubicBezTo>
                  <a:cubicBezTo>
                    <a:pt x="13911" y="5"/>
                    <a:pt x="13802" y="1"/>
                    <a:pt x="13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6"/>
            <p:cNvSpPr/>
            <p:nvPr/>
          </p:nvSpPr>
          <p:spPr>
            <a:xfrm>
              <a:off x="5176564" y="2445301"/>
              <a:ext cx="297864" cy="82522"/>
            </a:xfrm>
            <a:custGeom>
              <a:avLst/>
              <a:gdLst/>
              <a:ahLst/>
              <a:cxnLst/>
              <a:rect l="l" t="t" r="r" b="b"/>
              <a:pathLst>
                <a:path w="25115" h="6958" extrusionOk="0">
                  <a:moveTo>
                    <a:pt x="13695" y="1"/>
                  </a:moveTo>
                  <a:cubicBezTo>
                    <a:pt x="12759" y="1"/>
                    <a:pt x="11841" y="317"/>
                    <a:pt x="10952" y="630"/>
                  </a:cubicBezTo>
                  <a:cubicBezTo>
                    <a:pt x="7301" y="1916"/>
                    <a:pt x="3651" y="3199"/>
                    <a:pt x="0" y="4484"/>
                  </a:cubicBezTo>
                  <a:cubicBezTo>
                    <a:pt x="600" y="5165"/>
                    <a:pt x="916" y="6050"/>
                    <a:pt x="886" y="6958"/>
                  </a:cubicBezTo>
                  <a:cubicBezTo>
                    <a:pt x="4023" y="4143"/>
                    <a:pt x="7996" y="2267"/>
                    <a:pt x="12165" y="1632"/>
                  </a:cubicBezTo>
                  <a:cubicBezTo>
                    <a:pt x="12485" y="1583"/>
                    <a:pt x="12810" y="1541"/>
                    <a:pt x="13134" y="1541"/>
                  </a:cubicBezTo>
                  <a:cubicBezTo>
                    <a:pt x="13294" y="1541"/>
                    <a:pt x="13453" y="1551"/>
                    <a:pt x="13610" y="1576"/>
                  </a:cubicBezTo>
                  <a:cubicBezTo>
                    <a:pt x="14061" y="1646"/>
                    <a:pt x="14484" y="1830"/>
                    <a:pt x="14902" y="2013"/>
                  </a:cubicBezTo>
                  <a:cubicBezTo>
                    <a:pt x="18053" y="3388"/>
                    <a:pt x="21203" y="4763"/>
                    <a:pt x="24354" y="6139"/>
                  </a:cubicBezTo>
                  <a:cubicBezTo>
                    <a:pt x="24607" y="5796"/>
                    <a:pt x="24860" y="5453"/>
                    <a:pt x="25115" y="5112"/>
                  </a:cubicBezTo>
                  <a:cubicBezTo>
                    <a:pt x="22295" y="3718"/>
                    <a:pt x="19478" y="2324"/>
                    <a:pt x="16660" y="930"/>
                  </a:cubicBezTo>
                  <a:cubicBezTo>
                    <a:pt x="15820" y="516"/>
                    <a:pt x="14956" y="92"/>
                    <a:pt x="14022" y="14"/>
                  </a:cubicBezTo>
                  <a:cubicBezTo>
                    <a:pt x="13913" y="5"/>
                    <a:pt x="13804" y="1"/>
                    <a:pt x="13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6"/>
            <p:cNvSpPr/>
            <p:nvPr/>
          </p:nvSpPr>
          <p:spPr>
            <a:xfrm>
              <a:off x="5168772" y="2464455"/>
              <a:ext cx="296547" cy="81787"/>
            </a:xfrm>
            <a:custGeom>
              <a:avLst/>
              <a:gdLst/>
              <a:ahLst/>
              <a:cxnLst/>
              <a:rect l="l" t="t" r="r" b="b"/>
              <a:pathLst>
                <a:path w="25004" h="6896" extrusionOk="0">
                  <a:moveTo>
                    <a:pt x="13665" y="1"/>
                  </a:moveTo>
                  <a:cubicBezTo>
                    <a:pt x="12836" y="1"/>
                    <a:pt x="12004" y="223"/>
                    <a:pt x="11198" y="443"/>
                  </a:cubicBezTo>
                  <a:cubicBezTo>
                    <a:pt x="7466" y="1464"/>
                    <a:pt x="3732" y="2485"/>
                    <a:pt x="0" y="3506"/>
                  </a:cubicBezTo>
                  <a:cubicBezTo>
                    <a:pt x="550" y="4228"/>
                    <a:pt x="801" y="5133"/>
                    <a:pt x="706" y="6037"/>
                  </a:cubicBezTo>
                  <a:cubicBezTo>
                    <a:pt x="4037" y="3452"/>
                    <a:pt x="8133" y="1865"/>
                    <a:pt x="12336" y="1528"/>
                  </a:cubicBezTo>
                  <a:cubicBezTo>
                    <a:pt x="12555" y="1511"/>
                    <a:pt x="12776" y="1497"/>
                    <a:pt x="12996" y="1497"/>
                  </a:cubicBezTo>
                  <a:cubicBezTo>
                    <a:pt x="13261" y="1497"/>
                    <a:pt x="13525" y="1518"/>
                    <a:pt x="13784" y="1577"/>
                  </a:cubicBezTo>
                  <a:cubicBezTo>
                    <a:pt x="14228" y="1679"/>
                    <a:pt x="14637" y="1893"/>
                    <a:pt x="15041" y="2104"/>
                  </a:cubicBezTo>
                  <a:cubicBezTo>
                    <a:pt x="18085" y="3701"/>
                    <a:pt x="21129" y="5298"/>
                    <a:pt x="24172" y="6895"/>
                  </a:cubicBezTo>
                  <a:cubicBezTo>
                    <a:pt x="24450" y="6572"/>
                    <a:pt x="24727" y="6249"/>
                    <a:pt x="25004" y="5926"/>
                  </a:cubicBezTo>
                  <a:lnTo>
                    <a:pt x="16871" y="1151"/>
                  </a:lnTo>
                  <a:cubicBezTo>
                    <a:pt x="16061" y="677"/>
                    <a:pt x="15229" y="193"/>
                    <a:pt x="14304" y="49"/>
                  </a:cubicBezTo>
                  <a:cubicBezTo>
                    <a:pt x="14091" y="16"/>
                    <a:pt x="13878" y="1"/>
                    <a:pt x="13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76"/>
            <p:cNvSpPr/>
            <p:nvPr/>
          </p:nvSpPr>
          <p:spPr>
            <a:xfrm>
              <a:off x="5164147" y="2457220"/>
              <a:ext cx="297840" cy="82534"/>
            </a:xfrm>
            <a:custGeom>
              <a:avLst/>
              <a:gdLst/>
              <a:ahLst/>
              <a:cxnLst/>
              <a:rect l="l" t="t" r="r" b="b"/>
              <a:pathLst>
                <a:path w="25113" h="6959" extrusionOk="0">
                  <a:moveTo>
                    <a:pt x="13690" y="1"/>
                  </a:moveTo>
                  <a:cubicBezTo>
                    <a:pt x="12756" y="1"/>
                    <a:pt x="11839" y="317"/>
                    <a:pt x="10952" y="629"/>
                  </a:cubicBezTo>
                  <a:cubicBezTo>
                    <a:pt x="7301" y="1915"/>
                    <a:pt x="3651" y="3200"/>
                    <a:pt x="0" y="4485"/>
                  </a:cubicBezTo>
                  <a:cubicBezTo>
                    <a:pt x="600" y="5166"/>
                    <a:pt x="916" y="6051"/>
                    <a:pt x="884" y="6958"/>
                  </a:cubicBezTo>
                  <a:cubicBezTo>
                    <a:pt x="4023" y="4142"/>
                    <a:pt x="7994" y="2267"/>
                    <a:pt x="12163" y="1631"/>
                  </a:cubicBezTo>
                  <a:cubicBezTo>
                    <a:pt x="12483" y="1582"/>
                    <a:pt x="12807" y="1541"/>
                    <a:pt x="13129" y="1541"/>
                  </a:cubicBezTo>
                  <a:cubicBezTo>
                    <a:pt x="13290" y="1541"/>
                    <a:pt x="13451" y="1551"/>
                    <a:pt x="13610" y="1576"/>
                  </a:cubicBezTo>
                  <a:cubicBezTo>
                    <a:pt x="14060" y="1646"/>
                    <a:pt x="14484" y="1831"/>
                    <a:pt x="14902" y="2012"/>
                  </a:cubicBezTo>
                  <a:cubicBezTo>
                    <a:pt x="18051" y="3388"/>
                    <a:pt x="21202" y="4763"/>
                    <a:pt x="24352" y="6138"/>
                  </a:cubicBezTo>
                  <a:cubicBezTo>
                    <a:pt x="24607" y="5796"/>
                    <a:pt x="24860" y="5454"/>
                    <a:pt x="25113" y="5111"/>
                  </a:cubicBezTo>
                  <a:lnTo>
                    <a:pt x="16660" y="930"/>
                  </a:lnTo>
                  <a:cubicBezTo>
                    <a:pt x="15819" y="515"/>
                    <a:pt x="14954" y="92"/>
                    <a:pt x="14020" y="14"/>
                  </a:cubicBezTo>
                  <a:cubicBezTo>
                    <a:pt x="13909" y="5"/>
                    <a:pt x="13799" y="1"/>
                    <a:pt x="136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6"/>
            <p:cNvSpPr/>
            <p:nvPr/>
          </p:nvSpPr>
          <p:spPr>
            <a:xfrm>
              <a:off x="5213793" y="2451919"/>
              <a:ext cx="238682" cy="110227"/>
            </a:xfrm>
            <a:custGeom>
              <a:avLst/>
              <a:gdLst/>
              <a:ahLst/>
              <a:cxnLst/>
              <a:rect l="l" t="t" r="r" b="b"/>
              <a:pathLst>
                <a:path w="20125" h="9294" extrusionOk="0">
                  <a:moveTo>
                    <a:pt x="9638" y="0"/>
                  </a:moveTo>
                  <a:cubicBezTo>
                    <a:pt x="9458" y="0"/>
                    <a:pt x="9279" y="4"/>
                    <a:pt x="9101" y="11"/>
                  </a:cubicBezTo>
                  <a:cubicBezTo>
                    <a:pt x="7792" y="61"/>
                    <a:pt x="6423" y="286"/>
                    <a:pt x="5390" y="1090"/>
                  </a:cubicBezTo>
                  <a:cubicBezTo>
                    <a:pt x="4738" y="1598"/>
                    <a:pt x="4270" y="2297"/>
                    <a:pt x="3775" y="2959"/>
                  </a:cubicBezTo>
                  <a:cubicBezTo>
                    <a:pt x="2680" y="4423"/>
                    <a:pt x="1413" y="5751"/>
                    <a:pt x="1" y="6912"/>
                  </a:cubicBezTo>
                  <a:cubicBezTo>
                    <a:pt x="851" y="7375"/>
                    <a:pt x="1570" y="8044"/>
                    <a:pt x="2090" y="8858"/>
                  </a:cubicBezTo>
                  <a:cubicBezTo>
                    <a:pt x="3719" y="6260"/>
                    <a:pt x="5769" y="3949"/>
                    <a:pt x="8154" y="2020"/>
                  </a:cubicBezTo>
                  <a:cubicBezTo>
                    <a:pt x="8800" y="1497"/>
                    <a:pt x="9550" y="980"/>
                    <a:pt x="10368" y="980"/>
                  </a:cubicBezTo>
                  <a:cubicBezTo>
                    <a:pt x="10429" y="980"/>
                    <a:pt x="10490" y="982"/>
                    <a:pt x="10551" y="988"/>
                  </a:cubicBezTo>
                  <a:cubicBezTo>
                    <a:pt x="11106" y="1041"/>
                    <a:pt x="11605" y="1342"/>
                    <a:pt x="12067" y="1658"/>
                  </a:cubicBezTo>
                  <a:cubicBezTo>
                    <a:pt x="14809" y="3531"/>
                    <a:pt x="16986" y="6221"/>
                    <a:pt x="18246" y="9293"/>
                  </a:cubicBezTo>
                  <a:cubicBezTo>
                    <a:pt x="18873" y="8560"/>
                    <a:pt x="19498" y="7828"/>
                    <a:pt x="20124" y="7096"/>
                  </a:cubicBezTo>
                  <a:cubicBezTo>
                    <a:pt x="18617" y="6268"/>
                    <a:pt x="17292" y="5147"/>
                    <a:pt x="16228" y="3799"/>
                  </a:cubicBezTo>
                  <a:cubicBezTo>
                    <a:pt x="15553" y="2942"/>
                    <a:pt x="14977" y="1987"/>
                    <a:pt x="14129" y="1299"/>
                  </a:cubicBezTo>
                  <a:cubicBezTo>
                    <a:pt x="12893" y="298"/>
                    <a:pt x="11244" y="0"/>
                    <a:pt x="96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6"/>
            <p:cNvSpPr/>
            <p:nvPr/>
          </p:nvSpPr>
          <p:spPr>
            <a:xfrm>
              <a:off x="5171939" y="2456568"/>
              <a:ext cx="307138" cy="105329"/>
            </a:xfrm>
            <a:custGeom>
              <a:avLst/>
              <a:gdLst/>
              <a:ahLst/>
              <a:cxnLst/>
              <a:rect l="l" t="t" r="r" b="b"/>
              <a:pathLst>
                <a:path w="25897" h="8881" extrusionOk="0">
                  <a:moveTo>
                    <a:pt x="11126" y="1"/>
                  </a:moveTo>
                  <a:cubicBezTo>
                    <a:pt x="10372" y="1"/>
                    <a:pt x="9621" y="68"/>
                    <a:pt x="8888" y="240"/>
                  </a:cubicBezTo>
                  <a:cubicBezTo>
                    <a:pt x="7109" y="656"/>
                    <a:pt x="5532" y="1667"/>
                    <a:pt x="4040" y="2723"/>
                  </a:cubicBezTo>
                  <a:cubicBezTo>
                    <a:pt x="2653" y="3703"/>
                    <a:pt x="1306" y="4737"/>
                    <a:pt x="0" y="5826"/>
                  </a:cubicBezTo>
                  <a:cubicBezTo>
                    <a:pt x="655" y="6766"/>
                    <a:pt x="1172" y="7795"/>
                    <a:pt x="1537" y="8880"/>
                  </a:cubicBezTo>
                  <a:cubicBezTo>
                    <a:pt x="3212" y="6327"/>
                    <a:pt x="5907" y="4654"/>
                    <a:pt x="8513" y="3063"/>
                  </a:cubicBezTo>
                  <a:cubicBezTo>
                    <a:pt x="10147" y="2066"/>
                    <a:pt x="11886" y="1040"/>
                    <a:pt x="13799" y="1024"/>
                  </a:cubicBezTo>
                  <a:cubicBezTo>
                    <a:pt x="13813" y="1024"/>
                    <a:pt x="13828" y="1024"/>
                    <a:pt x="13842" y="1024"/>
                  </a:cubicBezTo>
                  <a:cubicBezTo>
                    <a:pt x="15048" y="1024"/>
                    <a:pt x="16220" y="1430"/>
                    <a:pt x="17312" y="1944"/>
                  </a:cubicBezTo>
                  <a:cubicBezTo>
                    <a:pt x="20036" y="3228"/>
                    <a:pt x="22530" y="5387"/>
                    <a:pt x="23357" y="8282"/>
                  </a:cubicBezTo>
                  <a:cubicBezTo>
                    <a:pt x="24136" y="7437"/>
                    <a:pt x="24984" y="6661"/>
                    <a:pt x="25896" y="5962"/>
                  </a:cubicBezTo>
                  <a:cubicBezTo>
                    <a:pt x="22318" y="2708"/>
                    <a:pt x="17692" y="626"/>
                    <a:pt x="12885" y="104"/>
                  </a:cubicBezTo>
                  <a:cubicBezTo>
                    <a:pt x="12301" y="41"/>
                    <a:pt x="11713" y="1"/>
                    <a:pt x="11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6"/>
            <p:cNvSpPr/>
            <p:nvPr/>
          </p:nvSpPr>
          <p:spPr>
            <a:xfrm>
              <a:off x="5187072" y="2288915"/>
              <a:ext cx="117153" cy="209578"/>
            </a:xfrm>
            <a:custGeom>
              <a:avLst/>
              <a:gdLst/>
              <a:ahLst/>
              <a:cxnLst/>
              <a:rect l="l" t="t" r="r" b="b"/>
              <a:pathLst>
                <a:path w="9878" h="17671" extrusionOk="0">
                  <a:moveTo>
                    <a:pt x="5742" y="1"/>
                  </a:moveTo>
                  <a:lnTo>
                    <a:pt x="787" y="9354"/>
                  </a:lnTo>
                  <a:cubicBezTo>
                    <a:pt x="1" y="10837"/>
                    <a:pt x="457" y="12673"/>
                    <a:pt x="1844" y="13615"/>
                  </a:cubicBezTo>
                  <a:lnTo>
                    <a:pt x="7815" y="17670"/>
                  </a:lnTo>
                  <a:lnTo>
                    <a:pt x="9877" y="13672"/>
                  </a:lnTo>
                  <a:lnTo>
                    <a:pt x="4645" y="10494"/>
                  </a:lnTo>
                  <a:lnTo>
                    <a:pt x="6358" y="7002"/>
                  </a:lnTo>
                  <a:cubicBezTo>
                    <a:pt x="8044" y="2813"/>
                    <a:pt x="5742" y="1"/>
                    <a:pt x="5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6"/>
            <p:cNvSpPr/>
            <p:nvPr/>
          </p:nvSpPr>
          <p:spPr>
            <a:xfrm>
              <a:off x="5359173" y="2298972"/>
              <a:ext cx="127531" cy="202367"/>
            </a:xfrm>
            <a:custGeom>
              <a:avLst/>
              <a:gdLst/>
              <a:ahLst/>
              <a:cxnLst/>
              <a:rect l="l" t="t" r="r" b="b"/>
              <a:pathLst>
                <a:path w="10753" h="17063" extrusionOk="0">
                  <a:moveTo>
                    <a:pt x="5669" y="0"/>
                  </a:moveTo>
                  <a:cubicBezTo>
                    <a:pt x="5669" y="0"/>
                    <a:pt x="3631" y="1326"/>
                    <a:pt x="4397" y="6588"/>
                  </a:cubicBezTo>
                  <a:lnTo>
                    <a:pt x="5669" y="10286"/>
                  </a:lnTo>
                  <a:lnTo>
                    <a:pt x="0" y="12824"/>
                  </a:lnTo>
                  <a:lnTo>
                    <a:pt x="1912" y="17063"/>
                  </a:lnTo>
                  <a:lnTo>
                    <a:pt x="8662" y="13226"/>
                  </a:lnTo>
                  <a:cubicBezTo>
                    <a:pt x="10168" y="12370"/>
                    <a:pt x="10752" y="10492"/>
                    <a:pt x="9997" y="8933"/>
                  </a:cubicBezTo>
                  <a:lnTo>
                    <a:pt x="56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76"/>
            <p:cNvSpPr/>
            <p:nvPr/>
          </p:nvSpPr>
          <p:spPr>
            <a:xfrm>
              <a:off x="5279746" y="2451065"/>
              <a:ext cx="58920" cy="54093"/>
            </a:xfrm>
            <a:custGeom>
              <a:avLst/>
              <a:gdLst/>
              <a:ahLst/>
              <a:cxnLst/>
              <a:rect l="l" t="t" r="r" b="b"/>
              <a:pathLst>
                <a:path w="4968" h="4561" extrusionOk="0">
                  <a:moveTo>
                    <a:pt x="2063" y="0"/>
                  </a:moveTo>
                  <a:lnTo>
                    <a:pt x="1" y="3998"/>
                  </a:lnTo>
                  <a:cubicBezTo>
                    <a:pt x="1" y="3998"/>
                    <a:pt x="982" y="4561"/>
                    <a:pt x="2037" y="4561"/>
                  </a:cubicBezTo>
                  <a:cubicBezTo>
                    <a:pt x="2687" y="4561"/>
                    <a:pt x="3365" y="4347"/>
                    <a:pt x="3857" y="3654"/>
                  </a:cubicBezTo>
                  <a:cubicBezTo>
                    <a:pt x="4968" y="2094"/>
                    <a:pt x="4283" y="909"/>
                    <a:pt x="20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6"/>
            <p:cNvSpPr/>
            <p:nvPr/>
          </p:nvSpPr>
          <p:spPr>
            <a:xfrm>
              <a:off x="5324565" y="2451065"/>
              <a:ext cx="57308" cy="56193"/>
            </a:xfrm>
            <a:custGeom>
              <a:avLst/>
              <a:gdLst/>
              <a:ahLst/>
              <a:cxnLst/>
              <a:rect l="l" t="t" r="r" b="b"/>
              <a:pathLst>
                <a:path w="4832" h="4738" extrusionOk="0">
                  <a:moveTo>
                    <a:pt x="2918" y="0"/>
                  </a:moveTo>
                  <a:cubicBezTo>
                    <a:pt x="2918" y="0"/>
                    <a:pt x="0" y="852"/>
                    <a:pt x="722" y="3166"/>
                  </a:cubicBezTo>
                  <a:cubicBezTo>
                    <a:pt x="1107" y="4399"/>
                    <a:pt x="1982" y="4737"/>
                    <a:pt x="2827" y="4737"/>
                  </a:cubicBezTo>
                  <a:cubicBezTo>
                    <a:pt x="3852" y="4737"/>
                    <a:pt x="4831" y="4239"/>
                    <a:pt x="4831" y="4239"/>
                  </a:cubicBezTo>
                  <a:lnTo>
                    <a:pt x="29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6"/>
            <p:cNvSpPr/>
            <p:nvPr/>
          </p:nvSpPr>
          <p:spPr>
            <a:xfrm>
              <a:off x="5328823" y="2771522"/>
              <a:ext cx="70199" cy="37229"/>
            </a:xfrm>
            <a:custGeom>
              <a:avLst/>
              <a:gdLst/>
              <a:ahLst/>
              <a:cxnLst/>
              <a:rect l="l" t="t" r="r" b="b"/>
              <a:pathLst>
                <a:path w="5919" h="3139" extrusionOk="0">
                  <a:moveTo>
                    <a:pt x="2959" y="1"/>
                  </a:moveTo>
                  <a:cubicBezTo>
                    <a:pt x="112" y="1"/>
                    <a:pt x="1" y="2174"/>
                    <a:pt x="90" y="3138"/>
                  </a:cubicBezTo>
                  <a:lnTo>
                    <a:pt x="5829" y="3138"/>
                  </a:lnTo>
                  <a:cubicBezTo>
                    <a:pt x="5918" y="2175"/>
                    <a:pt x="5806" y="1"/>
                    <a:pt x="2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6"/>
            <p:cNvSpPr/>
            <p:nvPr/>
          </p:nvSpPr>
          <p:spPr>
            <a:xfrm>
              <a:off x="5271444" y="2771522"/>
              <a:ext cx="70176" cy="37229"/>
            </a:xfrm>
            <a:custGeom>
              <a:avLst/>
              <a:gdLst/>
              <a:ahLst/>
              <a:cxnLst/>
              <a:rect l="l" t="t" r="r" b="b"/>
              <a:pathLst>
                <a:path w="5917" h="3139" extrusionOk="0">
                  <a:moveTo>
                    <a:pt x="2958" y="1"/>
                  </a:moveTo>
                  <a:cubicBezTo>
                    <a:pt x="112" y="1"/>
                    <a:pt x="0" y="2174"/>
                    <a:pt x="90" y="3138"/>
                  </a:cubicBezTo>
                  <a:lnTo>
                    <a:pt x="5827" y="3138"/>
                  </a:lnTo>
                  <a:cubicBezTo>
                    <a:pt x="5917" y="2175"/>
                    <a:pt x="5805" y="1"/>
                    <a:pt x="29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76"/>
          <p:cNvGrpSpPr/>
          <p:nvPr/>
        </p:nvGrpSpPr>
        <p:grpSpPr>
          <a:xfrm>
            <a:off x="3558093" y="2143177"/>
            <a:ext cx="520964" cy="495488"/>
            <a:chOff x="3546900" y="2102775"/>
            <a:chExt cx="543351" cy="516779"/>
          </a:xfrm>
        </p:grpSpPr>
        <p:sp>
          <p:nvSpPr>
            <p:cNvPr id="1155" name="Google Shape;1155;p76"/>
            <p:cNvSpPr/>
            <p:nvPr/>
          </p:nvSpPr>
          <p:spPr>
            <a:xfrm rot="-2170046">
              <a:off x="4000607" y="2268833"/>
              <a:ext cx="55766" cy="30395"/>
            </a:xfrm>
            <a:custGeom>
              <a:avLst/>
              <a:gdLst/>
              <a:ahLst/>
              <a:cxnLst/>
              <a:rect l="l" t="t" r="r" b="b"/>
              <a:pathLst>
                <a:path w="5794" h="3158" extrusionOk="0">
                  <a:moveTo>
                    <a:pt x="2334" y="1"/>
                  </a:moveTo>
                  <a:cubicBezTo>
                    <a:pt x="2039" y="1"/>
                    <a:pt x="1747" y="55"/>
                    <a:pt x="1477" y="180"/>
                  </a:cubicBezTo>
                  <a:cubicBezTo>
                    <a:pt x="666" y="558"/>
                    <a:pt x="242" y="1464"/>
                    <a:pt x="56" y="2324"/>
                  </a:cubicBezTo>
                  <a:cubicBezTo>
                    <a:pt x="24" y="2471"/>
                    <a:pt x="0" y="2638"/>
                    <a:pt x="90" y="2756"/>
                  </a:cubicBezTo>
                  <a:cubicBezTo>
                    <a:pt x="158" y="2845"/>
                    <a:pt x="274" y="2883"/>
                    <a:pt x="383" y="2912"/>
                  </a:cubicBezTo>
                  <a:cubicBezTo>
                    <a:pt x="960" y="3072"/>
                    <a:pt x="1574" y="3158"/>
                    <a:pt x="2185" y="3158"/>
                  </a:cubicBezTo>
                  <a:cubicBezTo>
                    <a:pt x="3525" y="3158"/>
                    <a:pt x="4858" y="2746"/>
                    <a:pt x="5793" y="1795"/>
                  </a:cubicBezTo>
                  <a:cubicBezTo>
                    <a:pt x="5493" y="1576"/>
                    <a:pt x="5192" y="1356"/>
                    <a:pt x="4891" y="1134"/>
                  </a:cubicBezTo>
                  <a:cubicBezTo>
                    <a:pt x="4394" y="772"/>
                    <a:pt x="3890" y="404"/>
                    <a:pt x="3309" y="186"/>
                  </a:cubicBezTo>
                  <a:cubicBezTo>
                    <a:pt x="3001" y="70"/>
                    <a:pt x="2666" y="1"/>
                    <a:pt x="2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 name="Google Shape;1156;p76"/>
            <p:cNvGrpSpPr/>
            <p:nvPr/>
          </p:nvGrpSpPr>
          <p:grpSpPr>
            <a:xfrm>
              <a:off x="3546900" y="2102775"/>
              <a:ext cx="543351" cy="516779"/>
              <a:chOff x="3546900" y="2102775"/>
              <a:chExt cx="543351" cy="516779"/>
            </a:xfrm>
          </p:grpSpPr>
          <p:grpSp>
            <p:nvGrpSpPr>
              <p:cNvPr id="1157" name="Google Shape;1157;p76"/>
              <p:cNvGrpSpPr/>
              <p:nvPr/>
            </p:nvGrpSpPr>
            <p:grpSpPr>
              <a:xfrm>
                <a:off x="3546900" y="2239868"/>
                <a:ext cx="543351" cy="379686"/>
                <a:chOff x="3520100" y="1889152"/>
                <a:chExt cx="1411300" cy="986198"/>
              </a:xfrm>
            </p:grpSpPr>
            <p:sp>
              <p:nvSpPr>
                <p:cNvPr id="1158" name="Google Shape;1158;p76"/>
                <p:cNvSpPr/>
                <p:nvPr/>
              </p:nvSpPr>
              <p:spPr>
                <a:xfrm>
                  <a:off x="3520100" y="2132550"/>
                  <a:ext cx="1411300" cy="649975"/>
                </a:xfrm>
                <a:custGeom>
                  <a:avLst/>
                  <a:gdLst/>
                  <a:ahLst/>
                  <a:cxnLst/>
                  <a:rect l="l" t="t" r="r" b="b"/>
                  <a:pathLst>
                    <a:path w="56452" h="25999" extrusionOk="0">
                      <a:moveTo>
                        <a:pt x="1041" y="1"/>
                      </a:moveTo>
                      <a:cubicBezTo>
                        <a:pt x="1041" y="1"/>
                        <a:pt x="0" y="19166"/>
                        <a:pt x="16936" y="25108"/>
                      </a:cubicBezTo>
                      <a:cubicBezTo>
                        <a:pt x="16936" y="25108"/>
                        <a:pt x="23025" y="25999"/>
                        <a:pt x="28226" y="25999"/>
                      </a:cubicBezTo>
                      <a:cubicBezTo>
                        <a:pt x="33425" y="25999"/>
                        <a:pt x="39515" y="25108"/>
                        <a:pt x="39515" y="25108"/>
                      </a:cubicBezTo>
                      <a:cubicBezTo>
                        <a:pt x="56451" y="19166"/>
                        <a:pt x="55412" y="1"/>
                        <a:pt x="554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6"/>
                <p:cNvSpPr/>
                <p:nvPr/>
              </p:nvSpPr>
              <p:spPr>
                <a:xfrm>
                  <a:off x="3545800" y="1973025"/>
                  <a:ext cx="1359900" cy="282325"/>
                </a:xfrm>
                <a:custGeom>
                  <a:avLst/>
                  <a:gdLst/>
                  <a:ahLst/>
                  <a:cxnLst/>
                  <a:rect l="l" t="t" r="r" b="b"/>
                  <a:pathLst>
                    <a:path w="54396" h="11293" extrusionOk="0">
                      <a:moveTo>
                        <a:pt x="27198" y="1"/>
                      </a:moveTo>
                      <a:cubicBezTo>
                        <a:pt x="12175" y="1"/>
                        <a:pt x="0" y="2529"/>
                        <a:pt x="0" y="5647"/>
                      </a:cubicBezTo>
                      <a:cubicBezTo>
                        <a:pt x="0" y="8764"/>
                        <a:pt x="12177" y="11293"/>
                        <a:pt x="27198" y="11293"/>
                      </a:cubicBezTo>
                      <a:cubicBezTo>
                        <a:pt x="42219" y="11293"/>
                        <a:pt x="54395" y="8766"/>
                        <a:pt x="54395" y="5647"/>
                      </a:cubicBezTo>
                      <a:cubicBezTo>
                        <a:pt x="54395" y="2528"/>
                        <a:pt x="42219" y="1"/>
                        <a:pt x="27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6"/>
                <p:cNvSpPr/>
                <p:nvPr/>
              </p:nvSpPr>
              <p:spPr>
                <a:xfrm>
                  <a:off x="3638575" y="2063900"/>
                  <a:ext cx="1151975" cy="267475"/>
                </a:xfrm>
                <a:custGeom>
                  <a:avLst/>
                  <a:gdLst/>
                  <a:ahLst/>
                  <a:cxnLst/>
                  <a:rect l="l" t="t" r="r" b="b"/>
                  <a:pathLst>
                    <a:path w="46079" h="10699" extrusionOk="0">
                      <a:moveTo>
                        <a:pt x="16475" y="1"/>
                      </a:moveTo>
                      <a:cubicBezTo>
                        <a:pt x="15413" y="1"/>
                        <a:pt x="14213" y="123"/>
                        <a:pt x="12826" y="452"/>
                      </a:cubicBezTo>
                      <a:cubicBezTo>
                        <a:pt x="11453" y="778"/>
                        <a:pt x="8632" y="1673"/>
                        <a:pt x="7911" y="2102"/>
                      </a:cubicBezTo>
                      <a:cubicBezTo>
                        <a:pt x="7235" y="2503"/>
                        <a:pt x="5837" y="2214"/>
                        <a:pt x="4174" y="2433"/>
                      </a:cubicBezTo>
                      <a:cubicBezTo>
                        <a:pt x="2208" y="2692"/>
                        <a:pt x="0" y="3924"/>
                        <a:pt x="0" y="4857"/>
                      </a:cubicBezTo>
                      <a:cubicBezTo>
                        <a:pt x="0" y="7996"/>
                        <a:pt x="11009" y="10699"/>
                        <a:pt x="23487" y="10699"/>
                      </a:cubicBezTo>
                      <a:cubicBezTo>
                        <a:pt x="35964" y="10699"/>
                        <a:pt x="46078" y="8153"/>
                        <a:pt x="46078" y="5013"/>
                      </a:cubicBezTo>
                      <a:cubicBezTo>
                        <a:pt x="46078" y="3923"/>
                        <a:pt x="44395" y="2571"/>
                        <a:pt x="38980" y="2571"/>
                      </a:cubicBezTo>
                      <a:cubicBezTo>
                        <a:pt x="38706" y="2571"/>
                        <a:pt x="38422" y="2574"/>
                        <a:pt x="38129" y="2582"/>
                      </a:cubicBezTo>
                      <a:cubicBezTo>
                        <a:pt x="38102" y="2582"/>
                        <a:pt x="38075" y="2583"/>
                        <a:pt x="38048" y="2583"/>
                      </a:cubicBezTo>
                      <a:cubicBezTo>
                        <a:pt x="35863" y="2583"/>
                        <a:pt x="35347" y="379"/>
                        <a:pt x="29927" y="379"/>
                      </a:cubicBezTo>
                      <a:cubicBezTo>
                        <a:pt x="28470" y="379"/>
                        <a:pt x="26658" y="538"/>
                        <a:pt x="24364" y="943"/>
                      </a:cubicBezTo>
                      <a:cubicBezTo>
                        <a:pt x="24054" y="997"/>
                        <a:pt x="23750" y="1021"/>
                        <a:pt x="23448" y="1021"/>
                      </a:cubicBezTo>
                      <a:cubicBezTo>
                        <a:pt x="21463" y="1021"/>
                        <a:pt x="19543" y="1"/>
                        <a:pt x="16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6"/>
                <p:cNvSpPr/>
                <p:nvPr/>
              </p:nvSpPr>
              <p:spPr>
                <a:xfrm>
                  <a:off x="3530626" y="2023784"/>
                  <a:ext cx="154950" cy="93625"/>
                </a:xfrm>
                <a:custGeom>
                  <a:avLst/>
                  <a:gdLst/>
                  <a:ahLst/>
                  <a:cxnLst/>
                  <a:rect l="l" t="t" r="r" b="b"/>
                  <a:pathLst>
                    <a:path w="6198" h="3745" extrusionOk="0">
                      <a:moveTo>
                        <a:pt x="2715" y="1"/>
                      </a:moveTo>
                      <a:cubicBezTo>
                        <a:pt x="1708" y="1"/>
                        <a:pt x="752" y="278"/>
                        <a:pt x="0" y="919"/>
                      </a:cubicBezTo>
                      <a:lnTo>
                        <a:pt x="920" y="1864"/>
                      </a:lnTo>
                      <a:cubicBezTo>
                        <a:pt x="1428" y="2386"/>
                        <a:pt x="1944" y="2913"/>
                        <a:pt x="2548" y="3285"/>
                      </a:cubicBezTo>
                      <a:cubicBezTo>
                        <a:pt x="2998" y="3561"/>
                        <a:pt x="3509" y="3745"/>
                        <a:pt x="3999" y="3745"/>
                      </a:cubicBezTo>
                      <a:cubicBezTo>
                        <a:pt x="4168" y="3745"/>
                        <a:pt x="4333" y="3723"/>
                        <a:pt x="4493" y="3676"/>
                      </a:cubicBezTo>
                      <a:cubicBezTo>
                        <a:pt x="5376" y="3416"/>
                        <a:pt x="5875" y="2471"/>
                        <a:pt x="6122" y="1526"/>
                      </a:cubicBezTo>
                      <a:cubicBezTo>
                        <a:pt x="6164" y="1363"/>
                        <a:pt x="6198" y="1177"/>
                        <a:pt x="6110" y="1024"/>
                      </a:cubicBezTo>
                      <a:cubicBezTo>
                        <a:pt x="6043" y="906"/>
                        <a:pt x="5921" y="839"/>
                        <a:pt x="5806" y="782"/>
                      </a:cubicBezTo>
                      <a:cubicBezTo>
                        <a:pt x="4832" y="292"/>
                        <a:pt x="3747" y="1"/>
                        <a:pt x="2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6"/>
                <p:cNvSpPr/>
                <p:nvPr/>
              </p:nvSpPr>
              <p:spPr>
                <a:xfrm>
                  <a:off x="4516096" y="1961645"/>
                  <a:ext cx="136925" cy="92325"/>
                </a:xfrm>
                <a:custGeom>
                  <a:avLst/>
                  <a:gdLst/>
                  <a:ahLst/>
                  <a:cxnLst/>
                  <a:rect l="l" t="t" r="r" b="b"/>
                  <a:pathLst>
                    <a:path w="5477" h="3693" extrusionOk="0">
                      <a:moveTo>
                        <a:pt x="2766" y="0"/>
                      </a:moveTo>
                      <a:cubicBezTo>
                        <a:pt x="2337" y="0"/>
                        <a:pt x="1910" y="75"/>
                        <a:pt x="1509" y="230"/>
                      </a:cubicBezTo>
                      <a:cubicBezTo>
                        <a:pt x="730" y="530"/>
                        <a:pt x="0" y="1393"/>
                        <a:pt x="382" y="2136"/>
                      </a:cubicBezTo>
                      <a:cubicBezTo>
                        <a:pt x="582" y="2527"/>
                        <a:pt x="1020" y="2726"/>
                        <a:pt x="1425" y="2895"/>
                      </a:cubicBezTo>
                      <a:cubicBezTo>
                        <a:pt x="1855" y="3075"/>
                        <a:pt x="2284" y="3256"/>
                        <a:pt x="2715" y="3437"/>
                      </a:cubicBezTo>
                      <a:cubicBezTo>
                        <a:pt x="2973" y="3610"/>
                        <a:pt x="3281" y="3693"/>
                        <a:pt x="3591" y="3693"/>
                      </a:cubicBezTo>
                      <a:cubicBezTo>
                        <a:pt x="3971" y="3693"/>
                        <a:pt x="4355" y="3569"/>
                        <a:pt x="4657" y="3335"/>
                      </a:cubicBezTo>
                      <a:cubicBezTo>
                        <a:pt x="5206" y="2913"/>
                        <a:pt x="5476" y="2179"/>
                        <a:pt x="5391" y="1491"/>
                      </a:cubicBezTo>
                      <a:cubicBezTo>
                        <a:pt x="5377" y="1365"/>
                        <a:pt x="5349" y="1239"/>
                        <a:pt x="5293" y="1125"/>
                      </a:cubicBezTo>
                      <a:cubicBezTo>
                        <a:pt x="5202" y="937"/>
                        <a:pt x="5040" y="795"/>
                        <a:pt x="4872" y="673"/>
                      </a:cubicBezTo>
                      <a:cubicBezTo>
                        <a:pt x="4265" y="231"/>
                        <a:pt x="3515" y="0"/>
                        <a:pt x="2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6"/>
                <p:cNvSpPr/>
                <p:nvPr/>
              </p:nvSpPr>
              <p:spPr>
                <a:xfrm>
                  <a:off x="4322000" y="2058625"/>
                  <a:ext cx="147875" cy="115650"/>
                </a:xfrm>
                <a:custGeom>
                  <a:avLst/>
                  <a:gdLst/>
                  <a:ahLst/>
                  <a:cxnLst/>
                  <a:rect l="l" t="t" r="r" b="b"/>
                  <a:pathLst>
                    <a:path w="5915" h="4626" extrusionOk="0">
                      <a:moveTo>
                        <a:pt x="2857" y="1"/>
                      </a:moveTo>
                      <a:cubicBezTo>
                        <a:pt x="1902" y="1"/>
                        <a:pt x="948" y="451"/>
                        <a:pt x="503" y="1289"/>
                      </a:cubicBezTo>
                      <a:cubicBezTo>
                        <a:pt x="1" y="2236"/>
                        <a:pt x="287" y="3553"/>
                        <a:pt x="1185" y="4141"/>
                      </a:cubicBezTo>
                      <a:cubicBezTo>
                        <a:pt x="1796" y="4542"/>
                        <a:pt x="2570" y="4587"/>
                        <a:pt x="3299" y="4617"/>
                      </a:cubicBezTo>
                      <a:cubicBezTo>
                        <a:pt x="3416" y="4622"/>
                        <a:pt x="3536" y="4626"/>
                        <a:pt x="3658" y="4626"/>
                      </a:cubicBezTo>
                      <a:cubicBezTo>
                        <a:pt x="4490" y="4626"/>
                        <a:pt x="5388" y="4478"/>
                        <a:pt x="5747" y="3764"/>
                      </a:cubicBezTo>
                      <a:cubicBezTo>
                        <a:pt x="5898" y="3464"/>
                        <a:pt x="5914" y="3111"/>
                        <a:pt x="5875" y="2777"/>
                      </a:cubicBezTo>
                      <a:cubicBezTo>
                        <a:pt x="5751" y="1705"/>
                        <a:pt x="5040" y="720"/>
                        <a:pt x="4063" y="262"/>
                      </a:cubicBezTo>
                      <a:cubicBezTo>
                        <a:pt x="3689" y="86"/>
                        <a:pt x="3273" y="1"/>
                        <a:pt x="28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6"/>
                <p:cNvSpPr/>
                <p:nvPr/>
              </p:nvSpPr>
              <p:spPr>
                <a:xfrm>
                  <a:off x="4470668" y="1935006"/>
                  <a:ext cx="138125" cy="75875"/>
                </a:xfrm>
                <a:custGeom>
                  <a:avLst/>
                  <a:gdLst/>
                  <a:ahLst/>
                  <a:cxnLst/>
                  <a:rect l="l" t="t" r="r" b="b"/>
                  <a:pathLst>
                    <a:path w="5525" h="3035" extrusionOk="0">
                      <a:moveTo>
                        <a:pt x="2472" y="1"/>
                      </a:moveTo>
                      <a:cubicBezTo>
                        <a:pt x="2215" y="1"/>
                        <a:pt x="1958" y="7"/>
                        <a:pt x="1702" y="7"/>
                      </a:cubicBezTo>
                      <a:cubicBezTo>
                        <a:pt x="1678" y="7"/>
                        <a:pt x="1654" y="7"/>
                        <a:pt x="1630" y="7"/>
                      </a:cubicBezTo>
                      <a:cubicBezTo>
                        <a:pt x="1274" y="7"/>
                        <a:pt x="902" y="13"/>
                        <a:pt x="607" y="208"/>
                      </a:cubicBezTo>
                      <a:cubicBezTo>
                        <a:pt x="0" y="608"/>
                        <a:pt x="115" y="1604"/>
                        <a:pt x="643" y="2103"/>
                      </a:cubicBezTo>
                      <a:cubicBezTo>
                        <a:pt x="1172" y="2602"/>
                        <a:pt x="1937" y="2738"/>
                        <a:pt x="2654" y="2853"/>
                      </a:cubicBezTo>
                      <a:cubicBezTo>
                        <a:pt x="2885" y="2889"/>
                        <a:pt x="3116" y="2925"/>
                        <a:pt x="3346" y="2962"/>
                      </a:cubicBezTo>
                      <a:cubicBezTo>
                        <a:pt x="3584" y="2999"/>
                        <a:pt x="3835" y="3034"/>
                        <a:pt x="4079" y="3034"/>
                      </a:cubicBezTo>
                      <a:cubicBezTo>
                        <a:pt x="4387" y="3034"/>
                        <a:pt x="4684" y="2979"/>
                        <a:pt x="4932" y="2802"/>
                      </a:cubicBezTo>
                      <a:cubicBezTo>
                        <a:pt x="5455" y="2432"/>
                        <a:pt x="5525" y="1625"/>
                        <a:pt x="5198" y="1075"/>
                      </a:cubicBezTo>
                      <a:cubicBezTo>
                        <a:pt x="4871" y="526"/>
                        <a:pt x="4246" y="210"/>
                        <a:pt x="3618" y="88"/>
                      </a:cubicBezTo>
                      <a:cubicBezTo>
                        <a:pt x="3240" y="15"/>
                        <a:pt x="2857" y="1"/>
                        <a:pt x="24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6"/>
                <p:cNvSpPr/>
                <p:nvPr/>
              </p:nvSpPr>
              <p:spPr>
                <a:xfrm>
                  <a:off x="3877275" y="2087550"/>
                  <a:ext cx="2450" cy="675"/>
                </a:xfrm>
                <a:custGeom>
                  <a:avLst/>
                  <a:gdLst/>
                  <a:ahLst/>
                  <a:cxnLst/>
                  <a:rect l="l" t="t" r="r" b="b"/>
                  <a:pathLst>
                    <a:path w="98" h="27" extrusionOk="0">
                      <a:moveTo>
                        <a:pt x="1" y="1"/>
                      </a:moveTo>
                      <a:lnTo>
                        <a:pt x="1" y="1"/>
                      </a:lnTo>
                      <a:cubicBezTo>
                        <a:pt x="1" y="1"/>
                        <a:pt x="29" y="8"/>
                        <a:pt x="98" y="26"/>
                      </a:cubicBezTo>
                      <a:cubicBezTo>
                        <a:pt x="41" y="11"/>
                        <a:pt x="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6"/>
                <p:cNvSpPr/>
                <p:nvPr/>
              </p:nvSpPr>
              <p:spPr>
                <a:xfrm>
                  <a:off x="3879700" y="2088200"/>
                  <a:ext cx="3650" cy="1025"/>
                </a:xfrm>
                <a:custGeom>
                  <a:avLst/>
                  <a:gdLst/>
                  <a:ahLst/>
                  <a:cxnLst/>
                  <a:rect l="l" t="t" r="r" b="b"/>
                  <a:pathLst>
                    <a:path w="146" h="41" extrusionOk="0">
                      <a:moveTo>
                        <a:pt x="1" y="0"/>
                      </a:moveTo>
                      <a:lnTo>
                        <a:pt x="1" y="0"/>
                      </a:lnTo>
                      <a:cubicBezTo>
                        <a:pt x="49" y="13"/>
                        <a:pt x="97" y="25"/>
                        <a:pt x="145" y="41"/>
                      </a:cubicBezTo>
                      <a:cubicBezTo>
                        <a:pt x="137" y="38"/>
                        <a:pt x="130" y="34"/>
                        <a:pt x="121" y="31"/>
                      </a:cubicBezTo>
                      <a:cubicBezTo>
                        <a:pt x="63" y="15"/>
                        <a:pt x="36" y="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6"/>
                <p:cNvSpPr/>
                <p:nvPr/>
              </p:nvSpPr>
              <p:spPr>
                <a:xfrm>
                  <a:off x="3644369" y="1973001"/>
                  <a:ext cx="111125" cy="100250"/>
                </a:xfrm>
                <a:custGeom>
                  <a:avLst/>
                  <a:gdLst/>
                  <a:ahLst/>
                  <a:cxnLst/>
                  <a:rect l="l" t="t" r="r" b="b"/>
                  <a:pathLst>
                    <a:path w="4445" h="4010" extrusionOk="0">
                      <a:moveTo>
                        <a:pt x="1832" y="0"/>
                      </a:moveTo>
                      <a:cubicBezTo>
                        <a:pt x="849" y="0"/>
                        <a:pt x="1" y="1082"/>
                        <a:pt x="160" y="2083"/>
                      </a:cubicBezTo>
                      <a:cubicBezTo>
                        <a:pt x="332" y="3164"/>
                        <a:pt x="1415" y="3947"/>
                        <a:pt x="2508" y="4006"/>
                      </a:cubicBezTo>
                      <a:cubicBezTo>
                        <a:pt x="2551" y="4008"/>
                        <a:pt x="2595" y="4010"/>
                        <a:pt x="2639" y="4010"/>
                      </a:cubicBezTo>
                      <a:cubicBezTo>
                        <a:pt x="3181" y="4010"/>
                        <a:pt x="3749" y="3830"/>
                        <a:pt x="4066" y="3395"/>
                      </a:cubicBezTo>
                      <a:cubicBezTo>
                        <a:pt x="4445" y="2871"/>
                        <a:pt x="4351" y="2117"/>
                        <a:pt x="4013" y="1566"/>
                      </a:cubicBezTo>
                      <a:cubicBezTo>
                        <a:pt x="3676" y="1015"/>
                        <a:pt x="3135" y="622"/>
                        <a:pt x="2610" y="242"/>
                      </a:cubicBezTo>
                      <a:cubicBezTo>
                        <a:pt x="2508" y="166"/>
                        <a:pt x="2399" y="102"/>
                        <a:pt x="2284" y="50"/>
                      </a:cubicBezTo>
                      <a:cubicBezTo>
                        <a:pt x="2282" y="51"/>
                        <a:pt x="2279" y="51"/>
                        <a:pt x="2274" y="51"/>
                      </a:cubicBezTo>
                      <a:cubicBezTo>
                        <a:pt x="2250" y="51"/>
                        <a:pt x="2193" y="44"/>
                        <a:pt x="2065" y="21"/>
                      </a:cubicBezTo>
                      <a:cubicBezTo>
                        <a:pt x="1987" y="7"/>
                        <a:pt x="1909" y="0"/>
                        <a:pt x="18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6"/>
                <p:cNvSpPr/>
                <p:nvPr/>
              </p:nvSpPr>
              <p:spPr>
                <a:xfrm>
                  <a:off x="3883275" y="2089200"/>
                  <a:ext cx="2800" cy="1050"/>
                </a:xfrm>
                <a:custGeom>
                  <a:avLst/>
                  <a:gdLst/>
                  <a:ahLst/>
                  <a:cxnLst/>
                  <a:rect l="l" t="t" r="r" b="b"/>
                  <a:pathLst>
                    <a:path w="112" h="42" extrusionOk="0">
                      <a:moveTo>
                        <a:pt x="1" y="1"/>
                      </a:moveTo>
                      <a:lnTo>
                        <a:pt x="1" y="1"/>
                      </a:lnTo>
                      <a:cubicBezTo>
                        <a:pt x="33" y="12"/>
                        <a:pt x="64" y="26"/>
                        <a:pt x="94" y="41"/>
                      </a:cubicBezTo>
                      <a:cubicBezTo>
                        <a:pt x="111" y="37"/>
                        <a:pt x="71" y="2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6"/>
                <p:cNvSpPr/>
                <p:nvPr/>
              </p:nvSpPr>
              <p:spPr>
                <a:xfrm>
                  <a:off x="3742925" y="2683875"/>
                  <a:ext cx="965650" cy="163475"/>
                </a:xfrm>
                <a:custGeom>
                  <a:avLst/>
                  <a:gdLst/>
                  <a:ahLst/>
                  <a:cxnLst/>
                  <a:rect l="l" t="t" r="r" b="b"/>
                  <a:pathLst>
                    <a:path w="38626" h="6539" extrusionOk="0">
                      <a:moveTo>
                        <a:pt x="19313" y="1"/>
                      </a:moveTo>
                      <a:cubicBezTo>
                        <a:pt x="8646" y="1"/>
                        <a:pt x="0" y="1464"/>
                        <a:pt x="0" y="3269"/>
                      </a:cubicBezTo>
                      <a:cubicBezTo>
                        <a:pt x="0" y="5075"/>
                        <a:pt x="8646" y="6538"/>
                        <a:pt x="19313" y="6538"/>
                      </a:cubicBezTo>
                      <a:cubicBezTo>
                        <a:pt x="29979" y="6538"/>
                        <a:pt x="38625" y="5075"/>
                        <a:pt x="38625" y="3269"/>
                      </a:cubicBezTo>
                      <a:cubicBezTo>
                        <a:pt x="38625" y="1464"/>
                        <a:pt x="29978" y="1"/>
                        <a:pt x="19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6"/>
                <p:cNvSpPr/>
                <p:nvPr/>
              </p:nvSpPr>
              <p:spPr>
                <a:xfrm>
                  <a:off x="3750325" y="2681475"/>
                  <a:ext cx="950825" cy="193875"/>
                </a:xfrm>
                <a:custGeom>
                  <a:avLst/>
                  <a:gdLst/>
                  <a:ahLst/>
                  <a:cxnLst/>
                  <a:rect l="l" t="t" r="r" b="b"/>
                  <a:pathLst>
                    <a:path w="38033" h="7755" extrusionOk="0">
                      <a:moveTo>
                        <a:pt x="19017" y="0"/>
                      </a:moveTo>
                      <a:cubicBezTo>
                        <a:pt x="8514" y="0"/>
                        <a:pt x="1" y="1736"/>
                        <a:pt x="1" y="3877"/>
                      </a:cubicBezTo>
                      <a:cubicBezTo>
                        <a:pt x="1" y="6017"/>
                        <a:pt x="8514" y="7754"/>
                        <a:pt x="19017" y="7754"/>
                      </a:cubicBezTo>
                      <a:cubicBezTo>
                        <a:pt x="29520" y="7754"/>
                        <a:pt x="38033" y="6019"/>
                        <a:pt x="38033" y="3877"/>
                      </a:cubicBezTo>
                      <a:cubicBezTo>
                        <a:pt x="38033" y="1734"/>
                        <a:pt x="29518" y="0"/>
                        <a:pt x="19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6"/>
                <p:cNvSpPr/>
                <p:nvPr/>
              </p:nvSpPr>
              <p:spPr>
                <a:xfrm rot="2170185" flipH="1">
                  <a:off x="4618171" y="1933472"/>
                  <a:ext cx="144855" cy="78953"/>
                </a:xfrm>
                <a:custGeom>
                  <a:avLst/>
                  <a:gdLst/>
                  <a:ahLst/>
                  <a:cxnLst/>
                  <a:rect l="l" t="t" r="r" b="b"/>
                  <a:pathLst>
                    <a:path w="5794" h="3158" extrusionOk="0">
                      <a:moveTo>
                        <a:pt x="2334" y="1"/>
                      </a:moveTo>
                      <a:cubicBezTo>
                        <a:pt x="2039" y="1"/>
                        <a:pt x="1747" y="55"/>
                        <a:pt x="1477" y="180"/>
                      </a:cubicBezTo>
                      <a:cubicBezTo>
                        <a:pt x="666" y="558"/>
                        <a:pt x="242" y="1464"/>
                        <a:pt x="56" y="2324"/>
                      </a:cubicBezTo>
                      <a:cubicBezTo>
                        <a:pt x="24" y="2471"/>
                        <a:pt x="0" y="2638"/>
                        <a:pt x="90" y="2756"/>
                      </a:cubicBezTo>
                      <a:cubicBezTo>
                        <a:pt x="158" y="2845"/>
                        <a:pt x="274" y="2883"/>
                        <a:pt x="383" y="2912"/>
                      </a:cubicBezTo>
                      <a:cubicBezTo>
                        <a:pt x="960" y="3072"/>
                        <a:pt x="1574" y="3158"/>
                        <a:pt x="2185" y="3158"/>
                      </a:cubicBezTo>
                      <a:cubicBezTo>
                        <a:pt x="3525" y="3158"/>
                        <a:pt x="4858" y="2746"/>
                        <a:pt x="5793" y="1795"/>
                      </a:cubicBezTo>
                      <a:cubicBezTo>
                        <a:pt x="5493" y="1576"/>
                        <a:pt x="5192" y="1356"/>
                        <a:pt x="4891" y="1134"/>
                      </a:cubicBezTo>
                      <a:cubicBezTo>
                        <a:pt x="4394" y="772"/>
                        <a:pt x="3890" y="404"/>
                        <a:pt x="3309" y="186"/>
                      </a:cubicBezTo>
                      <a:cubicBezTo>
                        <a:pt x="3001" y="70"/>
                        <a:pt x="2666" y="1"/>
                        <a:pt x="2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6"/>
                <p:cNvSpPr/>
                <p:nvPr/>
              </p:nvSpPr>
              <p:spPr>
                <a:xfrm>
                  <a:off x="4772342" y="2021384"/>
                  <a:ext cx="130700" cy="98400"/>
                </a:xfrm>
                <a:custGeom>
                  <a:avLst/>
                  <a:gdLst/>
                  <a:ahLst/>
                  <a:cxnLst/>
                  <a:rect l="l" t="t" r="r" b="b"/>
                  <a:pathLst>
                    <a:path w="5228" h="3936" extrusionOk="0">
                      <a:moveTo>
                        <a:pt x="3324" y="1"/>
                      </a:moveTo>
                      <a:cubicBezTo>
                        <a:pt x="3228" y="1"/>
                        <a:pt x="3133" y="8"/>
                        <a:pt x="3039" y="22"/>
                      </a:cubicBezTo>
                      <a:cubicBezTo>
                        <a:pt x="2242" y="139"/>
                        <a:pt x="1557" y="655"/>
                        <a:pt x="1007" y="1245"/>
                      </a:cubicBezTo>
                      <a:cubicBezTo>
                        <a:pt x="459" y="1835"/>
                        <a:pt x="0" y="2768"/>
                        <a:pt x="488" y="3413"/>
                      </a:cubicBezTo>
                      <a:cubicBezTo>
                        <a:pt x="758" y="3769"/>
                        <a:pt x="1235" y="3901"/>
                        <a:pt x="1681" y="3928"/>
                      </a:cubicBezTo>
                      <a:cubicBezTo>
                        <a:pt x="1759" y="3933"/>
                        <a:pt x="1836" y="3936"/>
                        <a:pt x="1914" y="3936"/>
                      </a:cubicBezTo>
                      <a:cubicBezTo>
                        <a:pt x="2652" y="3936"/>
                        <a:pt x="3378" y="3719"/>
                        <a:pt x="3998" y="3312"/>
                      </a:cubicBezTo>
                      <a:cubicBezTo>
                        <a:pt x="4220" y="3168"/>
                        <a:pt x="4420" y="2996"/>
                        <a:pt x="4597" y="2800"/>
                      </a:cubicBezTo>
                      <a:cubicBezTo>
                        <a:pt x="5009" y="2327"/>
                        <a:pt x="5227" y="1645"/>
                        <a:pt x="5016" y="1054"/>
                      </a:cubicBezTo>
                      <a:cubicBezTo>
                        <a:pt x="4778" y="383"/>
                        <a:pt x="4041" y="1"/>
                        <a:pt x="3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6"/>
                <p:cNvSpPr/>
                <p:nvPr/>
              </p:nvSpPr>
              <p:spPr>
                <a:xfrm>
                  <a:off x="3978176" y="1915168"/>
                  <a:ext cx="147900" cy="115625"/>
                </a:xfrm>
                <a:custGeom>
                  <a:avLst/>
                  <a:gdLst/>
                  <a:ahLst/>
                  <a:cxnLst/>
                  <a:rect l="l" t="t" r="r" b="b"/>
                  <a:pathLst>
                    <a:path w="5916" h="4625" extrusionOk="0">
                      <a:moveTo>
                        <a:pt x="2858" y="0"/>
                      </a:moveTo>
                      <a:cubicBezTo>
                        <a:pt x="1903" y="0"/>
                        <a:pt x="949" y="450"/>
                        <a:pt x="504" y="1289"/>
                      </a:cubicBezTo>
                      <a:cubicBezTo>
                        <a:pt x="0" y="2235"/>
                        <a:pt x="288" y="3551"/>
                        <a:pt x="1186" y="4140"/>
                      </a:cubicBezTo>
                      <a:cubicBezTo>
                        <a:pt x="1797" y="4540"/>
                        <a:pt x="2569" y="4585"/>
                        <a:pt x="3300" y="4617"/>
                      </a:cubicBezTo>
                      <a:cubicBezTo>
                        <a:pt x="3417" y="4622"/>
                        <a:pt x="3537" y="4625"/>
                        <a:pt x="3659" y="4625"/>
                      </a:cubicBezTo>
                      <a:cubicBezTo>
                        <a:pt x="4490" y="4625"/>
                        <a:pt x="5389" y="4478"/>
                        <a:pt x="5747" y="3764"/>
                      </a:cubicBezTo>
                      <a:cubicBezTo>
                        <a:pt x="5898" y="3462"/>
                        <a:pt x="5915" y="3111"/>
                        <a:pt x="5876" y="2775"/>
                      </a:cubicBezTo>
                      <a:cubicBezTo>
                        <a:pt x="5750" y="1704"/>
                        <a:pt x="5041" y="720"/>
                        <a:pt x="4064" y="261"/>
                      </a:cubicBezTo>
                      <a:cubicBezTo>
                        <a:pt x="3690" y="85"/>
                        <a:pt x="3274" y="0"/>
                        <a:pt x="2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6"/>
                <p:cNvSpPr/>
                <p:nvPr/>
              </p:nvSpPr>
              <p:spPr>
                <a:xfrm>
                  <a:off x="3520100" y="2132550"/>
                  <a:ext cx="1411300" cy="649975"/>
                </a:xfrm>
                <a:custGeom>
                  <a:avLst/>
                  <a:gdLst/>
                  <a:ahLst/>
                  <a:cxnLst/>
                  <a:rect l="l" t="t" r="r" b="b"/>
                  <a:pathLst>
                    <a:path w="56452" h="25999" extrusionOk="0">
                      <a:moveTo>
                        <a:pt x="1041" y="1"/>
                      </a:moveTo>
                      <a:cubicBezTo>
                        <a:pt x="1041" y="1"/>
                        <a:pt x="0" y="19166"/>
                        <a:pt x="16936" y="25108"/>
                      </a:cubicBezTo>
                      <a:cubicBezTo>
                        <a:pt x="16936" y="25108"/>
                        <a:pt x="23025" y="25999"/>
                        <a:pt x="28226" y="25999"/>
                      </a:cubicBezTo>
                      <a:cubicBezTo>
                        <a:pt x="33425" y="25999"/>
                        <a:pt x="39515" y="25108"/>
                        <a:pt x="39515" y="25108"/>
                      </a:cubicBezTo>
                      <a:cubicBezTo>
                        <a:pt x="56451" y="19166"/>
                        <a:pt x="55412" y="1"/>
                        <a:pt x="55412" y="1"/>
                      </a:cubicBezTo>
                      <a:lnTo>
                        <a:pt x="55186" y="1"/>
                      </a:lnTo>
                      <a:cubicBezTo>
                        <a:pt x="53446" y="2771"/>
                        <a:pt x="42043" y="4910"/>
                        <a:pt x="28226" y="4910"/>
                      </a:cubicBezTo>
                      <a:cubicBezTo>
                        <a:pt x="14407" y="4910"/>
                        <a:pt x="3004" y="2771"/>
                        <a:pt x="1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6"/>
                <p:cNvSpPr/>
                <p:nvPr/>
              </p:nvSpPr>
              <p:spPr>
                <a:xfrm>
                  <a:off x="4221906" y="1922103"/>
                  <a:ext cx="238600" cy="101700"/>
                </a:xfrm>
                <a:custGeom>
                  <a:avLst/>
                  <a:gdLst/>
                  <a:ahLst/>
                  <a:cxnLst/>
                  <a:rect l="l" t="t" r="r" b="b"/>
                  <a:pathLst>
                    <a:path w="9544" h="4068" extrusionOk="0">
                      <a:moveTo>
                        <a:pt x="6812" y="1"/>
                      </a:moveTo>
                      <a:cubicBezTo>
                        <a:pt x="5907" y="1"/>
                        <a:pt x="5006" y="110"/>
                        <a:pt x="4138" y="366"/>
                      </a:cubicBezTo>
                      <a:cubicBezTo>
                        <a:pt x="2393" y="881"/>
                        <a:pt x="789" y="2041"/>
                        <a:pt x="0" y="3682"/>
                      </a:cubicBezTo>
                      <a:cubicBezTo>
                        <a:pt x="1128" y="3892"/>
                        <a:pt x="2284" y="4068"/>
                        <a:pt x="3429" y="4068"/>
                      </a:cubicBezTo>
                      <a:cubicBezTo>
                        <a:pt x="4144" y="4068"/>
                        <a:pt x="4855" y="3999"/>
                        <a:pt x="5552" y="3828"/>
                      </a:cubicBezTo>
                      <a:cubicBezTo>
                        <a:pt x="7364" y="3382"/>
                        <a:pt x="9078" y="2104"/>
                        <a:pt x="9544" y="298"/>
                      </a:cubicBezTo>
                      <a:cubicBezTo>
                        <a:pt x="8647" y="113"/>
                        <a:pt x="7727" y="1"/>
                        <a:pt x="68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6"/>
                <p:cNvSpPr/>
                <p:nvPr/>
              </p:nvSpPr>
              <p:spPr>
                <a:xfrm>
                  <a:off x="4126103" y="1889152"/>
                  <a:ext cx="142000" cy="167625"/>
                </a:xfrm>
                <a:custGeom>
                  <a:avLst/>
                  <a:gdLst/>
                  <a:ahLst/>
                  <a:cxnLst/>
                  <a:rect l="l" t="t" r="r" b="b"/>
                  <a:pathLst>
                    <a:path w="5680" h="6705" extrusionOk="0">
                      <a:moveTo>
                        <a:pt x="487" y="0"/>
                      </a:moveTo>
                      <a:cubicBezTo>
                        <a:pt x="1" y="2440"/>
                        <a:pt x="1395" y="4939"/>
                        <a:pt x="3326" y="6508"/>
                      </a:cubicBezTo>
                      <a:cubicBezTo>
                        <a:pt x="3442" y="6600"/>
                        <a:pt x="3571" y="6697"/>
                        <a:pt x="3719" y="6704"/>
                      </a:cubicBezTo>
                      <a:cubicBezTo>
                        <a:pt x="3724" y="6704"/>
                        <a:pt x="3729" y="6704"/>
                        <a:pt x="3735" y="6704"/>
                      </a:cubicBezTo>
                      <a:cubicBezTo>
                        <a:pt x="3922" y="6704"/>
                        <a:pt x="4082" y="6562"/>
                        <a:pt x="4214" y="6426"/>
                      </a:cubicBezTo>
                      <a:cubicBezTo>
                        <a:pt x="5011" y="5605"/>
                        <a:pt x="5679" y="4501"/>
                        <a:pt x="5481" y="3374"/>
                      </a:cubicBezTo>
                      <a:cubicBezTo>
                        <a:pt x="5339" y="2576"/>
                        <a:pt x="4775" y="1902"/>
                        <a:pt x="4102" y="1449"/>
                      </a:cubicBezTo>
                      <a:cubicBezTo>
                        <a:pt x="3431" y="996"/>
                        <a:pt x="2652" y="730"/>
                        <a:pt x="1883" y="473"/>
                      </a:cubicBezTo>
                      <a:cubicBezTo>
                        <a:pt x="1417" y="315"/>
                        <a:pt x="951" y="157"/>
                        <a:pt x="4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6"/>
                <p:cNvSpPr/>
                <p:nvPr/>
              </p:nvSpPr>
              <p:spPr>
                <a:xfrm>
                  <a:off x="3742896" y="1933197"/>
                  <a:ext cx="180575" cy="79525"/>
                </a:xfrm>
                <a:custGeom>
                  <a:avLst/>
                  <a:gdLst/>
                  <a:ahLst/>
                  <a:cxnLst/>
                  <a:rect l="l" t="t" r="r" b="b"/>
                  <a:pathLst>
                    <a:path w="7223" h="3181" extrusionOk="0">
                      <a:moveTo>
                        <a:pt x="2064" y="0"/>
                      </a:moveTo>
                      <a:cubicBezTo>
                        <a:pt x="1373" y="0"/>
                        <a:pt x="677" y="87"/>
                        <a:pt x="0" y="231"/>
                      </a:cubicBezTo>
                      <a:cubicBezTo>
                        <a:pt x="354" y="1646"/>
                        <a:pt x="1650" y="2646"/>
                        <a:pt x="3020" y="2993"/>
                      </a:cubicBezTo>
                      <a:cubicBezTo>
                        <a:pt x="3549" y="3127"/>
                        <a:pt x="4087" y="3180"/>
                        <a:pt x="4629" y="3180"/>
                      </a:cubicBezTo>
                      <a:cubicBezTo>
                        <a:pt x="5495" y="3180"/>
                        <a:pt x="6369" y="3044"/>
                        <a:pt x="7222" y="2879"/>
                      </a:cubicBezTo>
                      <a:cubicBezTo>
                        <a:pt x="6625" y="1596"/>
                        <a:pt x="5412" y="688"/>
                        <a:pt x="4090" y="285"/>
                      </a:cubicBezTo>
                      <a:cubicBezTo>
                        <a:pt x="3432" y="86"/>
                        <a:pt x="2750" y="0"/>
                        <a:pt x="20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6"/>
                <p:cNvSpPr/>
                <p:nvPr/>
              </p:nvSpPr>
              <p:spPr>
                <a:xfrm>
                  <a:off x="3887016" y="1907416"/>
                  <a:ext cx="107500" cy="131100"/>
                </a:xfrm>
                <a:custGeom>
                  <a:avLst/>
                  <a:gdLst/>
                  <a:ahLst/>
                  <a:cxnLst/>
                  <a:rect l="l" t="t" r="r" b="b"/>
                  <a:pathLst>
                    <a:path w="4300" h="5244" extrusionOk="0">
                      <a:moveTo>
                        <a:pt x="3930" y="1"/>
                      </a:moveTo>
                      <a:lnTo>
                        <a:pt x="2875" y="370"/>
                      </a:lnTo>
                      <a:cubicBezTo>
                        <a:pt x="2293" y="571"/>
                        <a:pt x="1703" y="780"/>
                        <a:pt x="1194" y="1133"/>
                      </a:cubicBezTo>
                      <a:cubicBezTo>
                        <a:pt x="685" y="1489"/>
                        <a:pt x="258" y="2016"/>
                        <a:pt x="152" y="2641"/>
                      </a:cubicBezTo>
                      <a:cubicBezTo>
                        <a:pt x="1" y="3522"/>
                        <a:pt x="507" y="4383"/>
                        <a:pt x="1110" y="5026"/>
                      </a:cubicBezTo>
                      <a:cubicBezTo>
                        <a:pt x="1210" y="5132"/>
                        <a:pt x="1331" y="5243"/>
                        <a:pt x="1473" y="5243"/>
                      </a:cubicBezTo>
                      <a:cubicBezTo>
                        <a:pt x="1477" y="5243"/>
                        <a:pt x="1482" y="5243"/>
                        <a:pt x="1486" y="5243"/>
                      </a:cubicBezTo>
                      <a:cubicBezTo>
                        <a:pt x="1598" y="5238"/>
                        <a:pt x="1696" y="5163"/>
                        <a:pt x="1782" y="5089"/>
                      </a:cubicBezTo>
                      <a:cubicBezTo>
                        <a:pt x="3244" y="3864"/>
                        <a:pt x="4299" y="1908"/>
                        <a:pt x="39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79" name="Google Shape;1179;p76"/>
              <p:cNvCxnSpPr/>
              <p:nvPr/>
            </p:nvCxnSpPr>
            <p:spPr>
              <a:xfrm flipH="1">
                <a:off x="3811075" y="2102775"/>
                <a:ext cx="53700" cy="240600"/>
              </a:xfrm>
              <a:prstGeom prst="straightConnector1">
                <a:avLst/>
              </a:prstGeom>
              <a:noFill/>
              <a:ln w="9525" cap="flat" cmpd="sng">
                <a:solidFill>
                  <a:schemeClr val="lt1"/>
                </a:solidFill>
                <a:prstDash val="solid"/>
                <a:round/>
                <a:headEnd type="none" w="med" len="med"/>
                <a:tailEnd type="none" w="med" len="med"/>
              </a:ln>
            </p:spPr>
          </p:cxnSp>
          <p:cxnSp>
            <p:nvCxnSpPr>
              <p:cNvPr id="1180" name="Google Shape;1180;p76"/>
              <p:cNvCxnSpPr/>
              <p:nvPr/>
            </p:nvCxnSpPr>
            <p:spPr>
              <a:xfrm flipH="1">
                <a:off x="3805100" y="2114000"/>
                <a:ext cx="96600" cy="233400"/>
              </a:xfrm>
              <a:prstGeom prst="straightConnector1">
                <a:avLst/>
              </a:prstGeom>
              <a:noFill/>
              <a:ln w="9525" cap="flat" cmpd="sng">
                <a:solidFill>
                  <a:schemeClr val="lt1"/>
                </a:solidFill>
                <a:prstDash val="solid"/>
                <a:round/>
                <a:headEnd type="none" w="med" len="med"/>
                <a:tailEnd type="none" w="med" len="med"/>
              </a:ln>
            </p:spPr>
          </p:cxnSp>
        </p:grpSp>
      </p:grpSp>
      <p:sp>
        <p:nvSpPr>
          <p:cNvPr id="1181" name="Google Shape;1181;p76"/>
          <p:cNvSpPr/>
          <p:nvPr/>
        </p:nvSpPr>
        <p:spPr>
          <a:xfrm>
            <a:off x="6256575" y="1881599"/>
            <a:ext cx="1151400" cy="11514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6"/>
          <p:cNvSpPr/>
          <p:nvPr/>
        </p:nvSpPr>
        <p:spPr>
          <a:xfrm>
            <a:off x="6256575" y="3344612"/>
            <a:ext cx="1151400" cy="11514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6"/>
          <p:cNvSpPr/>
          <p:nvPr/>
        </p:nvSpPr>
        <p:spPr>
          <a:xfrm>
            <a:off x="1736025" y="1881599"/>
            <a:ext cx="1151400" cy="11514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6"/>
          <p:cNvSpPr/>
          <p:nvPr/>
        </p:nvSpPr>
        <p:spPr>
          <a:xfrm>
            <a:off x="1736025" y="3344612"/>
            <a:ext cx="1151400" cy="11514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 name="Google Shape;1185;p76"/>
          <p:cNvGrpSpPr/>
          <p:nvPr/>
        </p:nvGrpSpPr>
        <p:grpSpPr>
          <a:xfrm>
            <a:off x="2166927" y="2105868"/>
            <a:ext cx="289597" cy="702862"/>
            <a:chOff x="4411414" y="2870500"/>
            <a:chExt cx="344062" cy="835050"/>
          </a:xfrm>
        </p:grpSpPr>
        <p:sp>
          <p:nvSpPr>
            <p:cNvPr id="1186" name="Google Shape;1186;p76"/>
            <p:cNvSpPr/>
            <p:nvPr/>
          </p:nvSpPr>
          <p:spPr>
            <a:xfrm>
              <a:off x="4473075" y="2870500"/>
              <a:ext cx="219425" cy="190750"/>
            </a:xfrm>
            <a:custGeom>
              <a:avLst/>
              <a:gdLst/>
              <a:ahLst/>
              <a:cxnLst/>
              <a:rect l="l" t="t" r="r" b="b"/>
              <a:pathLst>
                <a:path w="8777" h="7630" extrusionOk="0">
                  <a:moveTo>
                    <a:pt x="4388" y="1"/>
                  </a:moveTo>
                  <a:cubicBezTo>
                    <a:pt x="1964" y="1"/>
                    <a:pt x="1" y="1709"/>
                    <a:pt x="1" y="3816"/>
                  </a:cubicBezTo>
                  <a:cubicBezTo>
                    <a:pt x="1" y="5923"/>
                    <a:pt x="1964" y="7630"/>
                    <a:pt x="4388" y="7630"/>
                  </a:cubicBezTo>
                  <a:cubicBezTo>
                    <a:pt x="6813" y="7630"/>
                    <a:pt x="8776" y="5923"/>
                    <a:pt x="8776" y="3816"/>
                  </a:cubicBezTo>
                  <a:cubicBezTo>
                    <a:pt x="8776" y="1709"/>
                    <a:pt x="6813" y="1"/>
                    <a:pt x="4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6"/>
            <p:cNvSpPr/>
            <p:nvPr/>
          </p:nvSpPr>
          <p:spPr>
            <a:xfrm>
              <a:off x="4509025" y="2933050"/>
              <a:ext cx="147525" cy="128200"/>
            </a:xfrm>
            <a:custGeom>
              <a:avLst/>
              <a:gdLst/>
              <a:ahLst/>
              <a:cxnLst/>
              <a:rect l="l" t="t" r="r" b="b"/>
              <a:pathLst>
                <a:path w="5901" h="5128" extrusionOk="0">
                  <a:moveTo>
                    <a:pt x="2950" y="1"/>
                  </a:moveTo>
                  <a:cubicBezTo>
                    <a:pt x="1322" y="1"/>
                    <a:pt x="0" y="1148"/>
                    <a:pt x="0" y="2564"/>
                  </a:cubicBezTo>
                  <a:cubicBezTo>
                    <a:pt x="0" y="3980"/>
                    <a:pt x="1322" y="5128"/>
                    <a:pt x="2950" y="5128"/>
                  </a:cubicBezTo>
                  <a:cubicBezTo>
                    <a:pt x="4581" y="5128"/>
                    <a:pt x="5901" y="3980"/>
                    <a:pt x="5901" y="2564"/>
                  </a:cubicBezTo>
                  <a:cubicBezTo>
                    <a:pt x="5901" y="1147"/>
                    <a:pt x="4579" y="1"/>
                    <a:pt x="29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6"/>
            <p:cNvSpPr/>
            <p:nvPr/>
          </p:nvSpPr>
          <p:spPr>
            <a:xfrm>
              <a:off x="4564350" y="3069575"/>
              <a:ext cx="37025" cy="83400"/>
            </a:xfrm>
            <a:custGeom>
              <a:avLst/>
              <a:gdLst/>
              <a:ahLst/>
              <a:cxnLst/>
              <a:rect l="l" t="t" r="r" b="b"/>
              <a:pathLst>
                <a:path w="1481" h="3336" extrusionOk="0">
                  <a:moveTo>
                    <a:pt x="1" y="0"/>
                  </a:moveTo>
                  <a:lnTo>
                    <a:pt x="1" y="3336"/>
                  </a:lnTo>
                  <a:lnTo>
                    <a:pt x="1481" y="3336"/>
                  </a:lnTo>
                  <a:lnTo>
                    <a:pt x="14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6"/>
            <p:cNvSpPr/>
            <p:nvPr/>
          </p:nvSpPr>
          <p:spPr>
            <a:xfrm>
              <a:off x="4518450" y="2956375"/>
              <a:ext cx="128850" cy="141125"/>
            </a:xfrm>
            <a:custGeom>
              <a:avLst/>
              <a:gdLst/>
              <a:ahLst/>
              <a:cxnLst/>
              <a:rect l="l" t="t" r="r" b="b"/>
              <a:pathLst>
                <a:path w="5154" h="5645" extrusionOk="0">
                  <a:moveTo>
                    <a:pt x="2576" y="1"/>
                  </a:moveTo>
                  <a:cubicBezTo>
                    <a:pt x="1154" y="1"/>
                    <a:pt x="0" y="1264"/>
                    <a:pt x="0" y="2823"/>
                  </a:cubicBezTo>
                  <a:cubicBezTo>
                    <a:pt x="0" y="4382"/>
                    <a:pt x="1154" y="5644"/>
                    <a:pt x="2576" y="5644"/>
                  </a:cubicBezTo>
                  <a:cubicBezTo>
                    <a:pt x="4000" y="5644"/>
                    <a:pt x="5153" y="4382"/>
                    <a:pt x="5153" y="2823"/>
                  </a:cubicBezTo>
                  <a:cubicBezTo>
                    <a:pt x="5153" y="1264"/>
                    <a:pt x="4000" y="1"/>
                    <a:pt x="2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6"/>
            <p:cNvSpPr/>
            <p:nvPr/>
          </p:nvSpPr>
          <p:spPr>
            <a:xfrm>
              <a:off x="4564350" y="3072200"/>
              <a:ext cx="37025" cy="43125"/>
            </a:xfrm>
            <a:custGeom>
              <a:avLst/>
              <a:gdLst/>
              <a:ahLst/>
              <a:cxnLst/>
              <a:rect l="l" t="t" r="r" b="b"/>
              <a:pathLst>
                <a:path w="1481" h="1725" extrusionOk="0">
                  <a:moveTo>
                    <a:pt x="1" y="0"/>
                  </a:moveTo>
                  <a:lnTo>
                    <a:pt x="1" y="1584"/>
                  </a:lnTo>
                  <a:cubicBezTo>
                    <a:pt x="239" y="1678"/>
                    <a:pt x="490" y="1724"/>
                    <a:pt x="741" y="1724"/>
                  </a:cubicBezTo>
                  <a:cubicBezTo>
                    <a:pt x="992" y="1724"/>
                    <a:pt x="1243" y="1678"/>
                    <a:pt x="1481" y="1584"/>
                  </a:cubicBezTo>
                  <a:lnTo>
                    <a:pt x="14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6"/>
            <p:cNvSpPr/>
            <p:nvPr/>
          </p:nvSpPr>
          <p:spPr>
            <a:xfrm>
              <a:off x="4517225" y="2979550"/>
              <a:ext cx="131100" cy="121525"/>
            </a:xfrm>
            <a:custGeom>
              <a:avLst/>
              <a:gdLst/>
              <a:ahLst/>
              <a:cxnLst/>
              <a:rect l="l" t="t" r="r" b="b"/>
              <a:pathLst>
                <a:path w="5244" h="4861" extrusionOk="0">
                  <a:moveTo>
                    <a:pt x="2625" y="0"/>
                  </a:moveTo>
                  <a:cubicBezTo>
                    <a:pt x="1520" y="0"/>
                    <a:pt x="606" y="887"/>
                    <a:pt x="437" y="2046"/>
                  </a:cubicBezTo>
                  <a:cubicBezTo>
                    <a:pt x="183" y="2086"/>
                    <a:pt x="0" y="2311"/>
                    <a:pt x="13" y="2567"/>
                  </a:cubicBezTo>
                  <a:cubicBezTo>
                    <a:pt x="23" y="2823"/>
                    <a:pt x="226" y="3030"/>
                    <a:pt x="481" y="3048"/>
                  </a:cubicBezTo>
                  <a:cubicBezTo>
                    <a:pt x="731" y="4090"/>
                    <a:pt x="1595" y="4861"/>
                    <a:pt x="2625" y="4861"/>
                  </a:cubicBezTo>
                  <a:cubicBezTo>
                    <a:pt x="3656" y="4861"/>
                    <a:pt x="4520" y="4090"/>
                    <a:pt x="4771" y="3048"/>
                  </a:cubicBezTo>
                  <a:cubicBezTo>
                    <a:pt x="5023" y="3026"/>
                    <a:pt x="5221" y="2819"/>
                    <a:pt x="5232" y="2567"/>
                  </a:cubicBezTo>
                  <a:cubicBezTo>
                    <a:pt x="5243" y="2312"/>
                    <a:pt x="5064" y="2090"/>
                    <a:pt x="4814" y="2046"/>
                  </a:cubicBezTo>
                  <a:cubicBezTo>
                    <a:pt x="4646" y="887"/>
                    <a:pt x="3732" y="0"/>
                    <a:pt x="26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6"/>
            <p:cNvSpPr/>
            <p:nvPr/>
          </p:nvSpPr>
          <p:spPr>
            <a:xfrm>
              <a:off x="4517875" y="2953675"/>
              <a:ext cx="111525" cy="51750"/>
            </a:xfrm>
            <a:custGeom>
              <a:avLst/>
              <a:gdLst/>
              <a:ahLst/>
              <a:cxnLst/>
              <a:rect l="l" t="t" r="r" b="b"/>
              <a:pathLst>
                <a:path w="4461" h="2070" extrusionOk="0">
                  <a:moveTo>
                    <a:pt x="2775" y="1"/>
                  </a:moveTo>
                  <a:cubicBezTo>
                    <a:pt x="2466" y="1"/>
                    <a:pt x="2074" y="55"/>
                    <a:pt x="1792" y="125"/>
                  </a:cubicBezTo>
                  <a:cubicBezTo>
                    <a:pt x="1014" y="321"/>
                    <a:pt x="237" y="1033"/>
                    <a:pt x="0" y="1799"/>
                  </a:cubicBezTo>
                  <a:cubicBezTo>
                    <a:pt x="573" y="1935"/>
                    <a:pt x="1162" y="2070"/>
                    <a:pt x="1746" y="2070"/>
                  </a:cubicBezTo>
                  <a:cubicBezTo>
                    <a:pt x="1945" y="2070"/>
                    <a:pt x="2143" y="2054"/>
                    <a:pt x="2340" y="2018"/>
                  </a:cubicBezTo>
                  <a:cubicBezTo>
                    <a:pt x="3169" y="1865"/>
                    <a:pt x="4050" y="1325"/>
                    <a:pt x="4460" y="589"/>
                  </a:cubicBezTo>
                  <a:cubicBezTo>
                    <a:pt x="4071" y="226"/>
                    <a:pt x="3460" y="23"/>
                    <a:pt x="2866" y="2"/>
                  </a:cubicBezTo>
                  <a:cubicBezTo>
                    <a:pt x="2837" y="1"/>
                    <a:pt x="2806" y="1"/>
                    <a:pt x="2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6"/>
            <p:cNvSpPr/>
            <p:nvPr/>
          </p:nvSpPr>
          <p:spPr>
            <a:xfrm>
              <a:off x="4606750" y="2961550"/>
              <a:ext cx="43475" cy="64525"/>
            </a:xfrm>
            <a:custGeom>
              <a:avLst/>
              <a:gdLst/>
              <a:ahLst/>
              <a:cxnLst/>
              <a:rect l="l" t="t" r="r" b="b"/>
              <a:pathLst>
                <a:path w="1739" h="2581" extrusionOk="0">
                  <a:moveTo>
                    <a:pt x="486" y="1"/>
                  </a:moveTo>
                  <a:cubicBezTo>
                    <a:pt x="480" y="1"/>
                    <a:pt x="474" y="2"/>
                    <a:pt x="468" y="3"/>
                  </a:cubicBezTo>
                  <a:cubicBezTo>
                    <a:pt x="433" y="13"/>
                    <a:pt x="409" y="47"/>
                    <a:pt x="392" y="77"/>
                  </a:cubicBezTo>
                  <a:cubicBezTo>
                    <a:pt x="230" y="349"/>
                    <a:pt x="91" y="640"/>
                    <a:pt x="46" y="951"/>
                  </a:cubicBezTo>
                  <a:cubicBezTo>
                    <a:pt x="1" y="1263"/>
                    <a:pt x="62" y="1602"/>
                    <a:pt x="264" y="1844"/>
                  </a:cubicBezTo>
                  <a:cubicBezTo>
                    <a:pt x="368" y="1969"/>
                    <a:pt x="504" y="2062"/>
                    <a:pt x="637" y="2154"/>
                  </a:cubicBezTo>
                  <a:cubicBezTo>
                    <a:pt x="842" y="2296"/>
                    <a:pt x="1049" y="2438"/>
                    <a:pt x="1255" y="2580"/>
                  </a:cubicBezTo>
                  <a:cubicBezTo>
                    <a:pt x="1612" y="2221"/>
                    <a:pt x="1739" y="1651"/>
                    <a:pt x="1571" y="1175"/>
                  </a:cubicBezTo>
                  <a:cubicBezTo>
                    <a:pt x="1511" y="1016"/>
                    <a:pt x="1430" y="865"/>
                    <a:pt x="1328" y="730"/>
                  </a:cubicBezTo>
                  <a:cubicBezTo>
                    <a:pt x="1124" y="448"/>
                    <a:pt x="866" y="212"/>
                    <a:pt x="569" y="32"/>
                  </a:cubicBezTo>
                  <a:cubicBezTo>
                    <a:pt x="544" y="16"/>
                    <a:pt x="515" y="1"/>
                    <a:pt x="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6"/>
            <p:cNvSpPr/>
            <p:nvPr/>
          </p:nvSpPr>
          <p:spPr>
            <a:xfrm>
              <a:off x="4467475" y="3254250"/>
              <a:ext cx="116700" cy="440350"/>
            </a:xfrm>
            <a:custGeom>
              <a:avLst/>
              <a:gdLst/>
              <a:ahLst/>
              <a:cxnLst/>
              <a:rect l="l" t="t" r="r" b="b"/>
              <a:pathLst>
                <a:path w="4668" h="17614" extrusionOk="0">
                  <a:moveTo>
                    <a:pt x="2142" y="0"/>
                  </a:moveTo>
                  <a:cubicBezTo>
                    <a:pt x="2440" y="854"/>
                    <a:pt x="2661" y="1610"/>
                    <a:pt x="2679" y="2022"/>
                  </a:cubicBezTo>
                  <a:cubicBezTo>
                    <a:pt x="2736" y="3389"/>
                    <a:pt x="1" y="4265"/>
                    <a:pt x="329" y="9516"/>
                  </a:cubicBezTo>
                  <a:cubicBezTo>
                    <a:pt x="657" y="14769"/>
                    <a:pt x="301" y="17614"/>
                    <a:pt x="301" y="17614"/>
                  </a:cubicBezTo>
                  <a:lnTo>
                    <a:pt x="4513" y="17614"/>
                  </a:lnTo>
                  <a:lnTo>
                    <a:pt x="46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6"/>
            <p:cNvSpPr/>
            <p:nvPr/>
          </p:nvSpPr>
          <p:spPr>
            <a:xfrm>
              <a:off x="4581475" y="3254250"/>
              <a:ext cx="116650" cy="440350"/>
            </a:xfrm>
            <a:custGeom>
              <a:avLst/>
              <a:gdLst/>
              <a:ahLst/>
              <a:cxnLst/>
              <a:rect l="l" t="t" r="r" b="b"/>
              <a:pathLst>
                <a:path w="4666" h="17614" extrusionOk="0">
                  <a:moveTo>
                    <a:pt x="1" y="0"/>
                  </a:moveTo>
                  <a:lnTo>
                    <a:pt x="154" y="17614"/>
                  </a:lnTo>
                  <a:lnTo>
                    <a:pt x="4365" y="17614"/>
                  </a:lnTo>
                  <a:cubicBezTo>
                    <a:pt x="4365" y="17614"/>
                    <a:pt x="4010" y="14769"/>
                    <a:pt x="4338" y="9516"/>
                  </a:cubicBezTo>
                  <a:cubicBezTo>
                    <a:pt x="4666" y="4265"/>
                    <a:pt x="1931" y="3389"/>
                    <a:pt x="1989" y="2021"/>
                  </a:cubicBezTo>
                  <a:cubicBezTo>
                    <a:pt x="2005" y="1610"/>
                    <a:pt x="2227" y="854"/>
                    <a:pt x="2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6"/>
            <p:cNvSpPr/>
            <p:nvPr/>
          </p:nvSpPr>
          <p:spPr>
            <a:xfrm>
              <a:off x="4475675" y="3111250"/>
              <a:ext cx="109375" cy="551900"/>
            </a:xfrm>
            <a:custGeom>
              <a:avLst/>
              <a:gdLst/>
              <a:ahLst/>
              <a:cxnLst/>
              <a:rect l="l" t="t" r="r" b="b"/>
              <a:pathLst>
                <a:path w="4375" h="22076" extrusionOk="0">
                  <a:moveTo>
                    <a:pt x="3612" y="0"/>
                  </a:moveTo>
                  <a:lnTo>
                    <a:pt x="1" y="1223"/>
                  </a:lnTo>
                  <a:cubicBezTo>
                    <a:pt x="1" y="1223"/>
                    <a:pt x="2520" y="7797"/>
                    <a:pt x="2464" y="8945"/>
                  </a:cubicBezTo>
                  <a:cubicBezTo>
                    <a:pt x="2408" y="10094"/>
                    <a:pt x="803" y="10522"/>
                    <a:pt x="1420" y="17207"/>
                  </a:cubicBezTo>
                  <a:cubicBezTo>
                    <a:pt x="1681" y="20039"/>
                    <a:pt x="1420" y="22075"/>
                    <a:pt x="1420" y="22075"/>
                  </a:cubicBezTo>
                  <a:lnTo>
                    <a:pt x="4375" y="22075"/>
                  </a:lnTo>
                  <a:lnTo>
                    <a:pt x="4375" y="1223"/>
                  </a:lnTo>
                  <a:lnTo>
                    <a:pt x="36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6"/>
            <p:cNvSpPr/>
            <p:nvPr/>
          </p:nvSpPr>
          <p:spPr>
            <a:xfrm>
              <a:off x="4580850" y="3111250"/>
              <a:ext cx="109375" cy="551900"/>
            </a:xfrm>
            <a:custGeom>
              <a:avLst/>
              <a:gdLst/>
              <a:ahLst/>
              <a:cxnLst/>
              <a:rect l="l" t="t" r="r" b="b"/>
              <a:pathLst>
                <a:path w="4375" h="22076" extrusionOk="0">
                  <a:moveTo>
                    <a:pt x="763" y="0"/>
                  </a:moveTo>
                  <a:lnTo>
                    <a:pt x="1" y="1223"/>
                  </a:lnTo>
                  <a:lnTo>
                    <a:pt x="1" y="22075"/>
                  </a:lnTo>
                  <a:lnTo>
                    <a:pt x="2957" y="22075"/>
                  </a:lnTo>
                  <a:cubicBezTo>
                    <a:pt x="2957" y="22075"/>
                    <a:pt x="2694" y="20039"/>
                    <a:pt x="2957" y="17207"/>
                  </a:cubicBezTo>
                  <a:cubicBezTo>
                    <a:pt x="3574" y="10522"/>
                    <a:pt x="1969" y="10094"/>
                    <a:pt x="1913" y="8945"/>
                  </a:cubicBezTo>
                  <a:cubicBezTo>
                    <a:pt x="1857" y="7797"/>
                    <a:pt x="4375" y="1223"/>
                    <a:pt x="4375" y="1223"/>
                  </a:cubicBezTo>
                  <a:lnTo>
                    <a:pt x="7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6"/>
            <p:cNvSpPr/>
            <p:nvPr/>
          </p:nvSpPr>
          <p:spPr>
            <a:xfrm>
              <a:off x="4490850" y="3123600"/>
              <a:ext cx="197550" cy="573200"/>
            </a:xfrm>
            <a:custGeom>
              <a:avLst/>
              <a:gdLst/>
              <a:ahLst/>
              <a:cxnLst/>
              <a:rect l="l" t="t" r="r" b="b"/>
              <a:pathLst>
                <a:path w="7902" h="22928" extrusionOk="0">
                  <a:moveTo>
                    <a:pt x="5757" y="1"/>
                  </a:moveTo>
                  <a:cubicBezTo>
                    <a:pt x="4097" y="1431"/>
                    <a:pt x="3246" y="3605"/>
                    <a:pt x="2886" y="5769"/>
                  </a:cubicBezTo>
                  <a:cubicBezTo>
                    <a:pt x="2527" y="7930"/>
                    <a:pt x="2599" y="10139"/>
                    <a:pt x="2453" y="12326"/>
                  </a:cubicBezTo>
                  <a:cubicBezTo>
                    <a:pt x="2211" y="15908"/>
                    <a:pt x="1382" y="19426"/>
                    <a:pt x="0" y="22740"/>
                  </a:cubicBezTo>
                  <a:cubicBezTo>
                    <a:pt x="291" y="22730"/>
                    <a:pt x="583" y="22725"/>
                    <a:pt x="874" y="22725"/>
                  </a:cubicBezTo>
                  <a:cubicBezTo>
                    <a:pt x="1929" y="22725"/>
                    <a:pt x="2984" y="22792"/>
                    <a:pt x="4031" y="22927"/>
                  </a:cubicBezTo>
                  <a:cubicBezTo>
                    <a:pt x="3708" y="22021"/>
                    <a:pt x="4245" y="21063"/>
                    <a:pt x="4633" y="20183"/>
                  </a:cubicBezTo>
                  <a:cubicBezTo>
                    <a:pt x="5149" y="19014"/>
                    <a:pt x="5420" y="17750"/>
                    <a:pt x="5431" y="16472"/>
                  </a:cubicBezTo>
                  <a:cubicBezTo>
                    <a:pt x="5436" y="15772"/>
                    <a:pt x="5362" y="15073"/>
                    <a:pt x="5289" y="14376"/>
                  </a:cubicBezTo>
                  <a:cubicBezTo>
                    <a:pt x="5148" y="13025"/>
                    <a:pt x="5006" y="11674"/>
                    <a:pt x="4862" y="10324"/>
                  </a:cubicBezTo>
                  <a:cubicBezTo>
                    <a:pt x="4758" y="9330"/>
                    <a:pt x="4654" y="8317"/>
                    <a:pt x="4857" y="7339"/>
                  </a:cubicBezTo>
                  <a:cubicBezTo>
                    <a:pt x="5003" y="6636"/>
                    <a:pt x="5301" y="5976"/>
                    <a:pt x="5597" y="5323"/>
                  </a:cubicBezTo>
                  <a:cubicBezTo>
                    <a:pt x="5996" y="4445"/>
                    <a:pt x="6394" y="3567"/>
                    <a:pt x="6792" y="2689"/>
                  </a:cubicBezTo>
                  <a:cubicBezTo>
                    <a:pt x="7103" y="2001"/>
                    <a:pt x="7422" y="1304"/>
                    <a:pt x="7901" y="722"/>
                  </a:cubicBezTo>
                  <a:cubicBezTo>
                    <a:pt x="7187" y="480"/>
                    <a:pt x="6472" y="240"/>
                    <a:pt x="57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6"/>
            <p:cNvSpPr/>
            <p:nvPr/>
          </p:nvSpPr>
          <p:spPr>
            <a:xfrm>
              <a:off x="4489525" y="3666100"/>
              <a:ext cx="91075" cy="39450"/>
            </a:xfrm>
            <a:custGeom>
              <a:avLst/>
              <a:gdLst/>
              <a:ahLst/>
              <a:cxnLst/>
              <a:rect l="l" t="t" r="r" b="b"/>
              <a:pathLst>
                <a:path w="3643" h="1578" extrusionOk="0">
                  <a:moveTo>
                    <a:pt x="1822" y="0"/>
                  </a:moveTo>
                  <a:cubicBezTo>
                    <a:pt x="332" y="0"/>
                    <a:pt x="0" y="1577"/>
                    <a:pt x="0" y="1577"/>
                  </a:cubicBezTo>
                  <a:lnTo>
                    <a:pt x="3643" y="1577"/>
                  </a:lnTo>
                  <a:cubicBezTo>
                    <a:pt x="3643" y="1577"/>
                    <a:pt x="3310"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6"/>
            <p:cNvSpPr/>
            <p:nvPr/>
          </p:nvSpPr>
          <p:spPr>
            <a:xfrm>
              <a:off x="4581950" y="3666100"/>
              <a:ext cx="91100" cy="39450"/>
            </a:xfrm>
            <a:custGeom>
              <a:avLst/>
              <a:gdLst/>
              <a:ahLst/>
              <a:cxnLst/>
              <a:rect l="l" t="t" r="r" b="b"/>
              <a:pathLst>
                <a:path w="3644" h="1578" extrusionOk="0">
                  <a:moveTo>
                    <a:pt x="1822" y="0"/>
                  </a:moveTo>
                  <a:cubicBezTo>
                    <a:pt x="334" y="0"/>
                    <a:pt x="1" y="1577"/>
                    <a:pt x="1" y="1577"/>
                  </a:cubicBezTo>
                  <a:lnTo>
                    <a:pt x="3644" y="1577"/>
                  </a:lnTo>
                  <a:cubicBezTo>
                    <a:pt x="3644" y="1577"/>
                    <a:pt x="3312"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6"/>
            <p:cNvSpPr/>
            <p:nvPr/>
          </p:nvSpPr>
          <p:spPr>
            <a:xfrm>
              <a:off x="4501325" y="3317400"/>
              <a:ext cx="97725" cy="77150"/>
            </a:xfrm>
            <a:custGeom>
              <a:avLst/>
              <a:gdLst/>
              <a:ahLst/>
              <a:cxnLst/>
              <a:rect l="l" t="t" r="r" b="b"/>
              <a:pathLst>
                <a:path w="3909" h="3086" extrusionOk="0">
                  <a:moveTo>
                    <a:pt x="1222" y="1"/>
                  </a:moveTo>
                  <a:cubicBezTo>
                    <a:pt x="1008" y="510"/>
                    <a:pt x="490" y="1039"/>
                    <a:pt x="1" y="1865"/>
                  </a:cubicBezTo>
                  <a:cubicBezTo>
                    <a:pt x="504" y="2328"/>
                    <a:pt x="859" y="2648"/>
                    <a:pt x="859" y="2648"/>
                  </a:cubicBezTo>
                  <a:cubicBezTo>
                    <a:pt x="859" y="2648"/>
                    <a:pt x="1340" y="3085"/>
                    <a:pt x="1952" y="3085"/>
                  </a:cubicBezTo>
                  <a:cubicBezTo>
                    <a:pt x="2258" y="3085"/>
                    <a:pt x="2597" y="2976"/>
                    <a:pt x="2925" y="2648"/>
                  </a:cubicBezTo>
                  <a:cubicBezTo>
                    <a:pt x="3909" y="1662"/>
                    <a:pt x="2093" y="762"/>
                    <a:pt x="2093" y="762"/>
                  </a:cubicBezTo>
                  <a:lnTo>
                    <a:pt x="12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6"/>
            <p:cNvSpPr/>
            <p:nvPr/>
          </p:nvSpPr>
          <p:spPr>
            <a:xfrm>
              <a:off x="4567800" y="3318200"/>
              <a:ext cx="96950" cy="76325"/>
            </a:xfrm>
            <a:custGeom>
              <a:avLst/>
              <a:gdLst/>
              <a:ahLst/>
              <a:cxnLst/>
              <a:rect l="l" t="t" r="r" b="b"/>
              <a:pathLst>
                <a:path w="3878" h="3053" extrusionOk="0">
                  <a:moveTo>
                    <a:pt x="2652" y="0"/>
                  </a:moveTo>
                  <a:lnTo>
                    <a:pt x="1817" y="730"/>
                  </a:lnTo>
                  <a:cubicBezTo>
                    <a:pt x="1817" y="730"/>
                    <a:pt x="1" y="1632"/>
                    <a:pt x="986" y="2616"/>
                  </a:cubicBezTo>
                  <a:cubicBezTo>
                    <a:pt x="1314" y="2944"/>
                    <a:pt x="1653" y="3053"/>
                    <a:pt x="1959" y="3053"/>
                  </a:cubicBezTo>
                  <a:cubicBezTo>
                    <a:pt x="2571" y="3053"/>
                    <a:pt x="3051" y="2616"/>
                    <a:pt x="3051" y="2616"/>
                  </a:cubicBezTo>
                  <a:cubicBezTo>
                    <a:pt x="3051" y="2616"/>
                    <a:pt x="3393" y="2309"/>
                    <a:pt x="3878" y="1863"/>
                  </a:cubicBezTo>
                  <a:cubicBezTo>
                    <a:pt x="3394" y="1037"/>
                    <a:pt x="2876" y="506"/>
                    <a:pt x="26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6"/>
            <p:cNvSpPr/>
            <p:nvPr/>
          </p:nvSpPr>
          <p:spPr>
            <a:xfrm>
              <a:off x="4411414" y="3141834"/>
              <a:ext cx="147530" cy="230600"/>
            </a:xfrm>
            <a:custGeom>
              <a:avLst/>
              <a:gdLst/>
              <a:ahLst/>
              <a:cxnLst/>
              <a:rect l="l" t="t" r="r" b="b"/>
              <a:pathLst>
                <a:path w="5689" h="9224" extrusionOk="0">
                  <a:moveTo>
                    <a:pt x="2571" y="0"/>
                  </a:moveTo>
                  <a:cubicBezTo>
                    <a:pt x="2571" y="0"/>
                    <a:pt x="0" y="4385"/>
                    <a:pt x="383" y="5150"/>
                  </a:cubicBezTo>
                  <a:cubicBezTo>
                    <a:pt x="765" y="5917"/>
                    <a:pt x="4455" y="9224"/>
                    <a:pt x="4455" y="9224"/>
                  </a:cubicBezTo>
                  <a:lnTo>
                    <a:pt x="5689" y="7339"/>
                  </a:lnTo>
                  <a:lnTo>
                    <a:pt x="2571" y="4612"/>
                  </a:lnTo>
                  <a:lnTo>
                    <a:pt x="3523" y="2469"/>
                  </a:lnTo>
                  <a:lnTo>
                    <a:pt x="25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6"/>
            <p:cNvSpPr/>
            <p:nvPr/>
          </p:nvSpPr>
          <p:spPr>
            <a:xfrm>
              <a:off x="4522775" y="3325300"/>
              <a:ext cx="76275" cy="58100"/>
            </a:xfrm>
            <a:custGeom>
              <a:avLst/>
              <a:gdLst/>
              <a:ahLst/>
              <a:cxnLst/>
              <a:rect l="l" t="t" r="r" b="b"/>
              <a:pathLst>
                <a:path w="3051" h="2324" extrusionOk="0">
                  <a:moveTo>
                    <a:pt x="1235" y="0"/>
                  </a:moveTo>
                  <a:lnTo>
                    <a:pt x="1" y="1886"/>
                  </a:lnTo>
                  <a:cubicBezTo>
                    <a:pt x="1" y="1886"/>
                    <a:pt x="481" y="2323"/>
                    <a:pt x="1093" y="2323"/>
                  </a:cubicBezTo>
                  <a:cubicBezTo>
                    <a:pt x="1399" y="2323"/>
                    <a:pt x="1738" y="2214"/>
                    <a:pt x="2066" y="1886"/>
                  </a:cubicBezTo>
                  <a:cubicBezTo>
                    <a:pt x="3051" y="901"/>
                    <a:pt x="1235" y="0"/>
                    <a:pt x="1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6"/>
            <p:cNvSpPr/>
            <p:nvPr/>
          </p:nvSpPr>
          <p:spPr>
            <a:xfrm>
              <a:off x="4607951" y="3141834"/>
              <a:ext cx="147525" cy="230600"/>
            </a:xfrm>
            <a:custGeom>
              <a:avLst/>
              <a:gdLst/>
              <a:ahLst/>
              <a:cxnLst/>
              <a:rect l="l" t="t" r="r" b="b"/>
              <a:pathLst>
                <a:path w="5691" h="9224" extrusionOk="0">
                  <a:moveTo>
                    <a:pt x="3081" y="0"/>
                  </a:moveTo>
                  <a:lnTo>
                    <a:pt x="2167" y="2469"/>
                  </a:lnTo>
                  <a:lnTo>
                    <a:pt x="3119" y="4612"/>
                  </a:lnTo>
                  <a:lnTo>
                    <a:pt x="1" y="7339"/>
                  </a:lnTo>
                  <a:lnTo>
                    <a:pt x="1235" y="9224"/>
                  </a:lnTo>
                  <a:cubicBezTo>
                    <a:pt x="1235" y="9224"/>
                    <a:pt x="4924" y="5917"/>
                    <a:pt x="5308" y="5150"/>
                  </a:cubicBezTo>
                  <a:cubicBezTo>
                    <a:pt x="5691" y="4385"/>
                    <a:pt x="3081" y="0"/>
                    <a:pt x="30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6"/>
            <p:cNvSpPr/>
            <p:nvPr/>
          </p:nvSpPr>
          <p:spPr>
            <a:xfrm>
              <a:off x="4567800" y="3325300"/>
              <a:ext cx="76275" cy="58075"/>
            </a:xfrm>
            <a:custGeom>
              <a:avLst/>
              <a:gdLst/>
              <a:ahLst/>
              <a:cxnLst/>
              <a:rect l="l" t="t" r="r" b="b"/>
              <a:pathLst>
                <a:path w="3051" h="2323" extrusionOk="0">
                  <a:moveTo>
                    <a:pt x="1817" y="0"/>
                  </a:moveTo>
                  <a:cubicBezTo>
                    <a:pt x="1817" y="0"/>
                    <a:pt x="1" y="901"/>
                    <a:pt x="986" y="1885"/>
                  </a:cubicBezTo>
                  <a:cubicBezTo>
                    <a:pt x="1314" y="2213"/>
                    <a:pt x="1653" y="2323"/>
                    <a:pt x="1959" y="2323"/>
                  </a:cubicBezTo>
                  <a:cubicBezTo>
                    <a:pt x="2571" y="2323"/>
                    <a:pt x="3051" y="1885"/>
                    <a:pt x="3051" y="1885"/>
                  </a:cubicBezTo>
                  <a:lnTo>
                    <a:pt x="18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6"/>
            <p:cNvSpPr/>
            <p:nvPr/>
          </p:nvSpPr>
          <p:spPr>
            <a:xfrm>
              <a:off x="4614000" y="3048650"/>
              <a:ext cx="54675" cy="52475"/>
            </a:xfrm>
            <a:custGeom>
              <a:avLst/>
              <a:gdLst/>
              <a:ahLst/>
              <a:cxnLst/>
              <a:rect l="l" t="t" r="r" b="b"/>
              <a:pathLst>
                <a:path w="2187" h="2099" extrusionOk="0">
                  <a:moveTo>
                    <a:pt x="1107" y="1"/>
                  </a:moveTo>
                  <a:cubicBezTo>
                    <a:pt x="1107" y="1"/>
                    <a:pt x="0" y="1188"/>
                    <a:pt x="1107" y="2098"/>
                  </a:cubicBezTo>
                  <a:cubicBezTo>
                    <a:pt x="1107" y="2098"/>
                    <a:pt x="2187" y="1192"/>
                    <a:pt x="1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6"/>
            <p:cNvSpPr/>
            <p:nvPr/>
          </p:nvSpPr>
          <p:spPr>
            <a:xfrm>
              <a:off x="4635250" y="3058300"/>
              <a:ext cx="10975" cy="9400"/>
            </a:xfrm>
            <a:custGeom>
              <a:avLst/>
              <a:gdLst/>
              <a:ahLst/>
              <a:cxnLst/>
              <a:rect l="l" t="t" r="r" b="b"/>
              <a:pathLst>
                <a:path w="439" h="376" extrusionOk="0">
                  <a:moveTo>
                    <a:pt x="252" y="0"/>
                  </a:moveTo>
                  <a:cubicBezTo>
                    <a:pt x="84" y="0"/>
                    <a:pt x="0" y="202"/>
                    <a:pt x="118" y="320"/>
                  </a:cubicBezTo>
                  <a:cubicBezTo>
                    <a:pt x="156" y="358"/>
                    <a:pt x="204" y="376"/>
                    <a:pt x="250" y="376"/>
                  </a:cubicBezTo>
                  <a:cubicBezTo>
                    <a:pt x="347" y="376"/>
                    <a:pt x="439" y="301"/>
                    <a:pt x="439" y="187"/>
                  </a:cubicBezTo>
                  <a:cubicBezTo>
                    <a:pt x="439" y="83"/>
                    <a:pt x="354"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6"/>
            <p:cNvSpPr/>
            <p:nvPr/>
          </p:nvSpPr>
          <p:spPr>
            <a:xfrm>
              <a:off x="4635250" y="3070550"/>
              <a:ext cx="11000" cy="9450"/>
            </a:xfrm>
            <a:custGeom>
              <a:avLst/>
              <a:gdLst/>
              <a:ahLst/>
              <a:cxnLst/>
              <a:rect l="l" t="t" r="r" b="b"/>
              <a:pathLst>
                <a:path w="440" h="378" extrusionOk="0">
                  <a:moveTo>
                    <a:pt x="252" y="1"/>
                  </a:moveTo>
                  <a:cubicBezTo>
                    <a:pt x="84" y="1"/>
                    <a:pt x="0" y="204"/>
                    <a:pt x="119" y="322"/>
                  </a:cubicBezTo>
                  <a:cubicBezTo>
                    <a:pt x="158" y="360"/>
                    <a:pt x="205" y="377"/>
                    <a:pt x="251" y="377"/>
                  </a:cubicBezTo>
                  <a:cubicBezTo>
                    <a:pt x="347" y="377"/>
                    <a:pt x="440" y="302"/>
                    <a:pt x="439" y="188"/>
                  </a:cubicBezTo>
                  <a:cubicBezTo>
                    <a:pt x="439" y="84"/>
                    <a:pt x="354"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6"/>
            <p:cNvSpPr/>
            <p:nvPr/>
          </p:nvSpPr>
          <p:spPr>
            <a:xfrm>
              <a:off x="4635250" y="3082850"/>
              <a:ext cx="10975" cy="9425"/>
            </a:xfrm>
            <a:custGeom>
              <a:avLst/>
              <a:gdLst/>
              <a:ahLst/>
              <a:cxnLst/>
              <a:rect l="l" t="t" r="r" b="b"/>
              <a:pathLst>
                <a:path w="439" h="377" extrusionOk="0">
                  <a:moveTo>
                    <a:pt x="252" y="1"/>
                  </a:moveTo>
                  <a:cubicBezTo>
                    <a:pt x="84" y="1"/>
                    <a:pt x="0" y="203"/>
                    <a:pt x="118" y="320"/>
                  </a:cubicBezTo>
                  <a:cubicBezTo>
                    <a:pt x="156" y="359"/>
                    <a:pt x="204" y="376"/>
                    <a:pt x="250" y="376"/>
                  </a:cubicBezTo>
                  <a:cubicBezTo>
                    <a:pt x="347" y="376"/>
                    <a:pt x="439" y="301"/>
                    <a:pt x="439" y="188"/>
                  </a:cubicBezTo>
                  <a:cubicBezTo>
                    <a:pt x="439" y="84"/>
                    <a:pt x="354"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6"/>
            <p:cNvSpPr/>
            <p:nvPr/>
          </p:nvSpPr>
          <p:spPr>
            <a:xfrm>
              <a:off x="4497325" y="3048650"/>
              <a:ext cx="54725" cy="52475"/>
            </a:xfrm>
            <a:custGeom>
              <a:avLst/>
              <a:gdLst/>
              <a:ahLst/>
              <a:cxnLst/>
              <a:rect l="l" t="t" r="r" b="b"/>
              <a:pathLst>
                <a:path w="2189" h="2099" extrusionOk="0">
                  <a:moveTo>
                    <a:pt x="1080" y="1"/>
                  </a:moveTo>
                  <a:cubicBezTo>
                    <a:pt x="1" y="1191"/>
                    <a:pt x="1080" y="2098"/>
                    <a:pt x="1080" y="2098"/>
                  </a:cubicBezTo>
                  <a:cubicBezTo>
                    <a:pt x="2189" y="1188"/>
                    <a:pt x="1080" y="1"/>
                    <a:pt x="1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6"/>
            <p:cNvSpPr/>
            <p:nvPr/>
          </p:nvSpPr>
          <p:spPr>
            <a:xfrm>
              <a:off x="4518200" y="3058300"/>
              <a:ext cx="11000" cy="9400"/>
            </a:xfrm>
            <a:custGeom>
              <a:avLst/>
              <a:gdLst/>
              <a:ahLst/>
              <a:cxnLst/>
              <a:rect l="l" t="t" r="r" b="b"/>
              <a:pathLst>
                <a:path w="440" h="376" extrusionOk="0">
                  <a:moveTo>
                    <a:pt x="252" y="0"/>
                  </a:moveTo>
                  <a:cubicBezTo>
                    <a:pt x="84" y="0"/>
                    <a:pt x="1" y="202"/>
                    <a:pt x="118" y="320"/>
                  </a:cubicBezTo>
                  <a:cubicBezTo>
                    <a:pt x="157" y="358"/>
                    <a:pt x="204" y="376"/>
                    <a:pt x="251" y="376"/>
                  </a:cubicBezTo>
                  <a:cubicBezTo>
                    <a:pt x="347" y="376"/>
                    <a:pt x="439" y="301"/>
                    <a:pt x="439" y="187"/>
                  </a:cubicBezTo>
                  <a:cubicBezTo>
                    <a:pt x="439" y="83"/>
                    <a:pt x="355"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6"/>
            <p:cNvSpPr/>
            <p:nvPr/>
          </p:nvSpPr>
          <p:spPr>
            <a:xfrm>
              <a:off x="4518200" y="3070550"/>
              <a:ext cx="11025" cy="9450"/>
            </a:xfrm>
            <a:custGeom>
              <a:avLst/>
              <a:gdLst/>
              <a:ahLst/>
              <a:cxnLst/>
              <a:rect l="l" t="t" r="r" b="b"/>
              <a:pathLst>
                <a:path w="441" h="378" extrusionOk="0">
                  <a:moveTo>
                    <a:pt x="252" y="1"/>
                  </a:moveTo>
                  <a:cubicBezTo>
                    <a:pt x="84" y="1"/>
                    <a:pt x="1" y="204"/>
                    <a:pt x="120" y="322"/>
                  </a:cubicBezTo>
                  <a:cubicBezTo>
                    <a:pt x="158" y="360"/>
                    <a:pt x="205" y="377"/>
                    <a:pt x="251" y="377"/>
                  </a:cubicBezTo>
                  <a:cubicBezTo>
                    <a:pt x="348" y="377"/>
                    <a:pt x="440" y="302"/>
                    <a:pt x="439" y="188"/>
                  </a:cubicBezTo>
                  <a:cubicBezTo>
                    <a:pt x="439" y="84"/>
                    <a:pt x="355"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6"/>
            <p:cNvSpPr/>
            <p:nvPr/>
          </p:nvSpPr>
          <p:spPr>
            <a:xfrm>
              <a:off x="4518200" y="3082850"/>
              <a:ext cx="11000" cy="9425"/>
            </a:xfrm>
            <a:custGeom>
              <a:avLst/>
              <a:gdLst/>
              <a:ahLst/>
              <a:cxnLst/>
              <a:rect l="l" t="t" r="r" b="b"/>
              <a:pathLst>
                <a:path w="440" h="377" extrusionOk="0">
                  <a:moveTo>
                    <a:pt x="252" y="1"/>
                  </a:moveTo>
                  <a:cubicBezTo>
                    <a:pt x="84" y="1"/>
                    <a:pt x="1" y="203"/>
                    <a:pt x="118" y="320"/>
                  </a:cubicBezTo>
                  <a:cubicBezTo>
                    <a:pt x="157" y="359"/>
                    <a:pt x="204" y="376"/>
                    <a:pt x="251" y="376"/>
                  </a:cubicBezTo>
                  <a:cubicBezTo>
                    <a:pt x="347" y="376"/>
                    <a:pt x="439" y="301"/>
                    <a:pt x="439" y="188"/>
                  </a:cubicBezTo>
                  <a:cubicBezTo>
                    <a:pt x="439" y="84"/>
                    <a:pt x="355"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 name="Google Shape;1215;p76"/>
          <p:cNvGrpSpPr/>
          <p:nvPr/>
        </p:nvGrpSpPr>
        <p:grpSpPr>
          <a:xfrm>
            <a:off x="6547909" y="2176204"/>
            <a:ext cx="568731" cy="495509"/>
            <a:chOff x="5148250" y="321950"/>
            <a:chExt cx="855750" cy="745575"/>
          </a:xfrm>
        </p:grpSpPr>
        <p:sp>
          <p:nvSpPr>
            <p:cNvPr id="1216" name="Google Shape;1216;p76"/>
            <p:cNvSpPr/>
            <p:nvPr/>
          </p:nvSpPr>
          <p:spPr>
            <a:xfrm>
              <a:off x="5548275" y="447425"/>
              <a:ext cx="18925" cy="542475"/>
            </a:xfrm>
            <a:custGeom>
              <a:avLst/>
              <a:gdLst/>
              <a:ahLst/>
              <a:cxnLst/>
              <a:rect l="l" t="t" r="r" b="b"/>
              <a:pathLst>
                <a:path w="757" h="21699" extrusionOk="0">
                  <a:moveTo>
                    <a:pt x="375" y="0"/>
                  </a:moveTo>
                  <a:cubicBezTo>
                    <a:pt x="169" y="0"/>
                    <a:pt x="1" y="129"/>
                    <a:pt x="1" y="289"/>
                  </a:cubicBezTo>
                  <a:lnTo>
                    <a:pt x="1" y="21410"/>
                  </a:lnTo>
                  <a:cubicBezTo>
                    <a:pt x="1" y="21570"/>
                    <a:pt x="169" y="21698"/>
                    <a:pt x="375" y="21698"/>
                  </a:cubicBezTo>
                  <a:lnTo>
                    <a:pt x="382" y="21698"/>
                  </a:lnTo>
                  <a:cubicBezTo>
                    <a:pt x="590" y="21698"/>
                    <a:pt x="756" y="21570"/>
                    <a:pt x="756" y="21410"/>
                  </a:cubicBezTo>
                  <a:lnTo>
                    <a:pt x="756" y="289"/>
                  </a:lnTo>
                  <a:cubicBezTo>
                    <a:pt x="756" y="129"/>
                    <a:pt x="590" y="0"/>
                    <a:pt x="3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6"/>
            <p:cNvSpPr/>
            <p:nvPr/>
          </p:nvSpPr>
          <p:spPr>
            <a:xfrm>
              <a:off x="5343475" y="556300"/>
              <a:ext cx="15125" cy="433600"/>
            </a:xfrm>
            <a:custGeom>
              <a:avLst/>
              <a:gdLst/>
              <a:ahLst/>
              <a:cxnLst/>
              <a:rect l="l" t="t" r="r" b="b"/>
              <a:pathLst>
                <a:path w="605" h="17344" extrusionOk="0">
                  <a:moveTo>
                    <a:pt x="299" y="0"/>
                  </a:moveTo>
                  <a:cubicBezTo>
                    <a:pt x="135" y="0"/>
                    <a:pt x="1" y="103"/>
                    <a:pt x="1" y="230"/>
                  </a:cubicBezTo>
                  <a:lnTo>
                    <a:pt x="1" y="17112"/>
                  </a:lnTo>
                  <a:cubicBezTo>
                    <a:pt x="1" y="17241"/>
                    <a:pt x="135" y="17343"/>
                    <a:pt x="299" y="17343"/>
                  </a:cubicBezTo>
                  <a:lnTo>
                    <a:pt x="306" y="17343"/>
                  </a:lnTo>
                  <a:cubicBezTo>
                    <a:pt x="471" y="17343"/>
                    <a:pt x="605" y="17241"/>
                    <a:pt x="605" y="17112"/>
                  </a:cubicBezTo>
                  <a:lnTo>
                    <a:pt x="605" y="230"/>
                  </a:lnTo>
                  <a:cubicBezTo>
                    <a:pt x="605" y="103"/>
                    <a:pt x="471" y="0"/>
                    <a:pt x="3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6"/>
            <p:cNvSpPr/>
            <p:nvPr/>
          </p:nvSpPr>
          <p:spPr>
            <a:xfrm>
              <a:off x="5364725" y="369600"/>
              <a:ext cx="315475" cy="267100"/>
            </a:xfrm>
            <a:custGeom>
              <a:avLst/>
              <a:gdLst/>
              <a:ahLst/>
              <a:cxnLst/>
              <a:rect l="l" t="t" r="r" b="b"/>
              <a:pathLst>
                <a:path w="12619" h="10684" extrusionOk="0">
                  <a:moveTo>
                    <a:pt x="9559" y="1"/>
                  </a:moveTo>
                  <a:lnTo>
                    <a:pt x="319" y="8000"/>
                  </a:lnTo>
                  <a:cubicBezTo>
                    <a:pt x="232" y="8803"/>
                    <a:pt x="127" y="9717"/>
                    <a:pt x="1" y="10684"/>
                  </a:cubicBezTo>
                  <a:lnTo>
                    <a:pt x="12619" y="3797"/>
                  </a:lnTo>
                  <a:cubicBezTo>
                    <a:pt x="11818" y="2449"/>
                    <a:pt x="10814" y="1162"/>
                    <a:pt x="95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6"/>
            <p:cNvSpPr/>
            <p:nvPr/>
          </p:nvSpPr>
          <p:spPr>
            <a:xfrm>
              <a:off x="5372700" y="321950"/>
              <a:ext cx="231025" cy="247650"/>
            </a:xfrm>
            <a:custGeom>
              <a:avLst/>
              <a:gdLst/>
              <a:ahLst/>
              <a:cxnLst/>
              <a:rect l="l" t="t" r="r" b="b"/>
              <a:pathLst>
                <a:path w="9241" h="9906" extrusionOk="0">
                  <a:moveTo>
                    <a:pt x="6761" y="0"/>
                  </a:moveTo>
                  <a:lnTo>
                    <a:pt x="289" y="6956"/>
                  </a:lnTo>
                  <a:cubicBezTo>
                    <a:pt x="289" y="6956"/>
                    <a:pt x="190" y="8164"/>
                    <a:pt x="0" y="9906"/>
                  </a:cubicBezTo>
                  <a:lnTo>
                    <a:pt x="9240" y="1907"/>
                  </a:lnTo>
                  <a:cubicBezTo>
                    <a:pt x="8475" y="1196"/>
                    <a:pt x="7644" y="558"/>
                    <a:pt x="67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6"/>
            <p:cNvSpPr/>
            <p:nvPr/>
          </p:nvSpPr>
          <p:spPr>
            <a:xfrm>
              <a:off x="5326300" y="715150"/>
              <a:ext cx="434050" cy="149475"/>
            </a:xfrm>
            <a:custGeom>
              <a:avLst/>
              <a:gdLst/>
              <a:ahLst/>
              <a:cxnLst/>
              <a:rect l="l" t="t" r="r" b="b"/>
              <a:pathLst>
                <a:path w="17362" h="5979" extrusionOk="0">
                  <a:moveTo>
                    <a:pt x="17105" y="0"/>
                  </a:moveTo>
                  <a:lnTo>
                    <a:pt x="692" y="2132"/>
                  </a:lnTo>
                  <a:cubicBezTo>
                    <a:pt x="482" y="3160"/>
                    <a:pt x="252" y="4107"/>
                    <a:pt x="1" y="4885"/>
                  </a:cubicBezTo>
                  <a:cubicBezTo>
                    <a:pt x="1" y="4885"/>
                    <a:pt x="12150" y="5979"/>
                    <a:pt x="16938" y="5979"/>
                  </a:cubicBezTo>
                  <a:cubicBezTo>
                    <a:pt x="16938" y="5979"/>
                    <a:pt x="17361" y="3449"/>
                    <a:pt x="171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6"/>
            <p:cNvSpPr/>
            <p:nvPr/>
          </p:nvSpPr>
          <p:spPr>
            <a:xfrm>
              <a:off x="5343575" y="585100"/>
              <a:ext cx="410350" cy="183350"/>
            </a:xfrm>
            <a:custGeom>
              <a:avLst/>
              <a:gdLst/>
              <a:ahLst/>
              <a:cxnLst/>
              <a:rect l="l" t="t" r="r" b="b"/>
              <a:pathLst>
                <a:path w="16414" h="7334" extrusionOk="0">
                  <a:moveTo>
                    <a:pt x="15513" y="0"/>
                  </a:moveTo>
                  <a:lnTo>
                    <a:pt x="449" y="4835"/>
                  </a:lnTo>
                  <a:cubicBezTo>
                    <a:pt x="313" y="5690"/>
                    <a:pt x="164" y="6536"/>
                    <a:pt x="1" y="7334"/>
                  </a:cubicBezTo>
                  <a:lnTo>
                    <a:pt x="16414" y="5204"/>
                  </a:lnTo>
                  <a:cubicBezTo>
                    <a:pt x="16296" y="3612"/>
                    <a:pt x="16030" y="1826"/>
                    <a:pt x="155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6"/>
            <p:cNvSpPr/>
            <p:nvPr/>
          </p:nvSpPr>
          <p:spPr>
            <a:xfrm>
              <a:off x="5354800" y="464500"/>
              <a:ext cx="376575" cy="241450"/>
            </a:xfrm>
            <a:custGeom>
              <a:avLst/>
              <a:gdLst/>
              <a:ahLst/>
              <a:cxnLst/>
              <a:rect l="l" t="t" r="r" b="b"/>
              <a:pathLst>
                <a:path w="15063" h="9658" extrusionOk="0">
                  <a:moveTo>
                    <a:pt x="13016" y="1"/>
                  </a:moveTo>
                  <a:lnTo>
                    <a:pt x="398" y="6888"/>
                  </a:lnTo>
                  <a:cubicBezTo>
                    <a:pt x="280" y="7787"/>
                    <a:pt x="148" y="8727"/>
                    <a:pt x="0" y="9657"/>
                  </a:cubicBezTo>
                  <a:lnTo>
                    <a:pt x="15063" y="4824"/>
                  </a:lnTo>
                  <a:cubicBezTo>
                    <a:pt x="14605" y="3209"/>
                    <a:pt x="13946" y="1567"/>
                    <a:pt x="130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6"/>
            <p:cNvSpPr/>
            <p:nvPr/>
          </p:nvSpPr>
          <p:spPr>
            <a:xfrm>
              <a:off x="5172375" y="508875"/>
              <a:ext cx="350100" cy="343750"/>
            </a:xfrm>
            <a:custGeom>
              <a:avLst/>
              <a:gdLst/>
              <a:ahLst/>
              <a:cxnLst/>
              <a:rect l="l" t="t" r="r" b="b"/>
              <a:pathLst>
                <a:path w="14004" h="13750" extrusionOk="0">
                  <a:moveTo>
                    <a:pt x="8255" y="1"/>
                  </a:moveTo>
                  <a:lnTo>
                    <a:pt x="8125" y="1368"/>
                  </a:lnTo>
                  <a:lnTo>
                    <a:pt x="1263" y="4498"/>
                  </a:lnTo>
                  <a:cubicBezTo>
                    <a:pt x="1263" y="4498"/>
                    <a:pt x="1188" y="5428"/>
                    <a:pt x="1041" y="6774"/>
                  </a:cubicBezTo>
                  <a:cubicBezTo>
                    <a:pt x="975" y="7393"/>
                    <a:pt x="893" y="8100"/>
                    <a:pt x="796" y="8846"/>
                  </a:cubicBezTo>
                  <a:cubicBezTo>
                    <a:pt x="705" y="9540"/>
                    <a:pt x="603" y="10264"/>
                    <a:pt x="488" y="10984"/>
                  </a:cubicBezTo>
                  <a:cubicBezTo>
                    <a:pt x="383" y="11644"/>
                    <a:pt x="267" y="12297"/>
                    <a:pt x="141" y="12914"/>
                  </a:cubicBezTo>
                  <a:cubicBezTo>
                    <a:pt x="70" y="13264"/>
                    <a:pt x="72" y="13315"/>
                    <a:pt x="80" y="13315"/>
                  </a:cubicBezTo>
                  <a:cubicBezTo>
                    <a:pt x="83" y="13315"/>
                    <a:pt x="87" y="13307"/>
                    <a:pt x="88" y="13307"/>
                  </a:cubicBezTo>
                  <a:lnTo>
                    <a:pt x="88" y="13307"/>
                  </a:lnTo>
                  <a:cubicBezTo>
                    <a:pt x="88" y="13307"/>
                    <a:pt x="73" y="13344"/>
                    <a:pt x="0" y="13570"/>
                  </a:cubicBezTo>
                  <a:lnTo>
                    <a:pt x="12297" y="13643"/>
                  </a:lnTo>
                  <a:lnTo>
                    <a:pt x="13711" y="13750"/>
                  </a:lnTo>
                  <a:cubicBezTo>
                    <a:pt x="13982" y="12211"/>
                    <a:pt x="14004" y="4828"/>
                    <a:pt x="82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6"/>
            <p:cNvSpPr/>
            <p:nvPr/>
          </p:nvSpPr>
          <p:spPr>
            <a:xfrm>
              <a:off x="5177900" y="530200"/>
              <a:ext cx="243525" cy="206150"/>
            </a:xfrm>
            <a:custGeom>
              <a:avLst/>
              <a:gdLst/>
              <a:ahLst/>
              <a:cxnLst/>
              <a:rect l="l" t="t" r="r" b="b"/>
              <a:pathLst>
                <a:path w="9741" h="8246" extrusionOk="0">
                  <a:moveTo>
                    <a:pt x="7378" y="0"/>
                  </a:moveTo>
                  <a:lnTo>
                    <a:pt x="247" y="6174"/>
                  </a:lnTo>
                  <a:cubicBezTo>
                    <a:pt x="178" y="6794"/>
                    <a:pt x="98" y="7501"/>
                    <a:pt x="1" y="8246"/>
                  </a:cubicBezTo>
                  <a:lnTo>
                    <a:pt x="9741" y="2930"/>
                  </a:lnTo>
                  <a:cubicBezTo>
                    <a:pt x="9099" y="1845"/>
                    <a:pt x="8303" y="858"/>
                    <a:pt x="73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6"/>
            <p:cNvSpPr/>
            <p:nvPr/>
          </p:nvSpPr>
          <p:spPr>
            <a:xfrm>
              <a:off x="5184050" y="493400"/>
              <a:ext cx="178325" cy="191150"/>
            </a:xfrm>
            <a:custGeom>
              <a:avLst/>
              <a:gdLst/>
              <a:ahLst/>
              <a:cxnLst/>
              <a:rect l="l" t="t" r="r" b="b"/>
              <a:pathLst>
                <a:path w="7133" h="7646" extrusionOk="0">
                  <a:moveTo>
                    <a:pt x="5219" y="1"/>
                  </a:moveTo>
                  <a:lnTo>
                    <a:pt x="222" y="5369"/>
                  </a:lnTo>
                  <a:cubicBezTo>
                    <a:pt x="222" y="5369"/>
                    <a:pt x="147" y="6301"/>
                    <a:pt x="1" y="7646"/>
                  </a:cubicBezTo>
                  <a:lnTo>
                    <a:pt x="7132" y="1472"/>
                  </a:lnTo>
                  <a:cubicBezTo>
                    <a:pt x="6540" y="924"/>
                    <a:pt x="5901" y="431"/>
                    <a:pt x="52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6"/>
            <p:cNvSpPr/>
            <p:nvPr/>
          </p:nvSpPr>
          <p:spPr>
            <a:xfrm>
              <a:off x="5148250" y="796925"/>
              <a:ext cx="335025" cy="115400"/>
            </a:xfrm>
            <a:custGeom>
              <a:avLst/>
              <a:gdLst/>
              <a:ahLst/>
              <a:cxnLst/>
              <a:rect l="l" t="t" r="r" b="b"/>
              <a:pathLst>
                <a:path w="13401" h="4616" extrusionOk="0">
                  <a:moveTo>
                    <a:pt x="13202" y="1"/>
                  </a:moveTo>
                  <a:lnTo>
                    <a:pt x="533" y="1644"/>
                  </a:lnTo>
                  <a:cubicBezTo>
                    <a:pt x="372" y="2437"/>
                    <a:pt x="195" y="3169"/>
                    <a:pt x="1" y="3771"/>
                  </a:cubicBezTo>
                  <a:cubicBezTo>
                    <a:pt x="1" y="3771"/>
                    <a:pt x="10618" y="4615"/>
                    <a:pt x="13073" y="4615"/>
                  </a:cubicBezTo>
                  <a:cubicBezTo>
                    <a:pt x="13073" y="4615"/>
                    <a:pt x="13400" y="2662"/>
                    <a:pt x="132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6"/>
            <p:cNvSpPr/>
            <p:nvPr/>
          </p:nvSpPr>
          <p:spPr>
            <a:xfrm>
              <a:off x="5161575" y="696525"/>
              <a:ext cx="316725" cy="141550"/>
            </a:xfrm>
            <a:custGeom>
              <a:avLst/>
              <a:gdLst/>
              <a:ahLst/>
              <a:cxnLst/>
              <a:rect l="l" t="t" r="r" b="b"/>
              <a:pathLst>
                <a:path w="12669" h="5662" extrusionOk="0">
                  <a:moveTo>
                    <a:pt x="11973" y="1"/>
                  </a:moveTo>
                  <a:lnTo>
                    <a:pt x="348" y="3731"/>
                  </a:lnTo>
                  <a:cubicBezTo>
                    <a:pt x="241" y="4391"/>
                    <a:pt x="126" y="5044"/>
                    <a:pt x="0" y="5662"/>
                  </a:cubicBezTo>
                  <a:lnTo>
                    <a:pt x="12669" y="4017"/>
                  </a:lnTo>
                  <a:cubicBezTo>
                    <a:pt x="12577" y="2788"/>
                    <a:pt x="12372" y="1409"/>
                    <a:pt x="119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6"/>
            <p:cNvSpPr/>
            <p:nvPr/>
          </p:nvSpPr>
          <p:spPr>
            <a:xfrm>
              <a:off x="5170225" y="603425"/>
              <a:ext cx="290700" cy="186400"/>
            </a:xfrm>
            <a:custGeom>
              <a:avLst/>
              <a:gdLst/>
              <a:ahLst/>
              <a:cxnLst/>
              <a:rect l="l" t="t" r="r" b="b"/>
              <a:pathLst>
                <a:path w="11628" h="7456" extrusionOk="0">
                  <a:moveTo>
                    <a:pt x="10046" y="1"/>
                  </a:moveTo>
                  <a:lnTo>
                    <a:pt x="308" y="5317"/>
                  </a:lnTo>
                  <a:cubicBezTo>
                    <a:pt x="217" y="6011"/>
                    <a:pt x="115" y="6736"/>
                    <a:pt x="0" y="7455"/>
                  </a:cubicBezTo>
                  <a:lnTo>
                    <a:pt x="11627" y="3723"/>
                  </a:lnTo>
                  <a:cubicBezTo>
                    <a:pt x="11273" y="2477"/>
                    <a:pt x="10765" y="1209"/>
                    <a:pt x="100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6"/>
            <p:cNvSpPr/>
            <p:nvPr/>
          </p:nvSpPr>
          <p:spPr>
            <a:xfrm>
              <a:off x="5582450" y="505625"/>
              <a:ext cx="354850" cy="382125"/>
            </a:xfrm>
            <a:custGeom>
              <a:avLst/>
              <a:gdLst/>
              <a:ahLst/>
              <a:cxnLst/>
              <a:rect l="l" t="t" r="r" b="b"/>
              <a:pathLst>
                <a:path w="14194" h="15285" extrusionOk="0">
                  <a:moveTo>
                    <a:pt x="9358" y="1"/>
                  </a:moveTo>
                  <a:lnTo>
                    <a:pt x="1748" y="4979"/>
                  </a:lnTo>
                  <a:cubicBezTo>
                    <a:pt x="1681" y="5598"/>
                    <a:pt x="0" y="14066"/>
                    <a:pt x="0" y="14066"/>
                  </a:cubicBezTo>
                  <a:cubicBezTo>
                    <a:pt x="0" y="14066"/>
                    <a:pt x="9358" y="15285"/>
                    <a:pt x="13867" y="15285"/>
                  </a:cubicBezTo>
                  <a:cubicBezTo>
                    <a:pt x="13867" y="15285"/>
                    <a:pt x="14194" y="13332"/>
                    <a:pt x="13996" y="10670"/>
                  </a:cubicBezTo>
                  <a:cubicBezTo>
                    <a:pt x="13904" y="9443"/>
                    <a:pt x="13699" y="8064"/>
                    <a:pt x="13299" y="6655"/>
                  </a:cubicBezTo>
                  <a:cubicBezTo>
                    <a:pt x="12946" y="5408"/>
                    <a:pt x="12438" y="4141"/>
                    <a:pt x="11719" y="2932"/>
                  </a:cubicBezTo>
                  <a:cubicBezTo>
                    <a:pt x="11078" y="1846"/>
                    <a:pt x="10282" y="859"/>
                    <a:pt x="93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6"/>
            <p:cNvSpPr/>
            <p:nvPr/>
          </p:nvSpPr>
          <p:spPr>
            <a:xfrm>
              <a:off x="5646350" y="511875"/>
              <a:ext cx="243500" cy="206200"/>
            </a:xfrm>
            <a:custGeom>
              <a:avLst/>
              <a:gdLst/>
              <a:ahLst/>
              <a:cxnLst/>
              <a:rect l="l" t="t" r="r" b="b"/>
              <a:pathLst>
                <a:path w="9740" h="8248" extrusionOk="0">
                  <a:moveTo>
                    <a:pt x="7378" y="1"/>
                  </a:moveTo>
                  <a:lnTo>
                    <a:pt x="247" y="6176"/>
                  </a:lnTo>
                  <a:cubicBezTo>
                    <a:pt x="179" y="6795"/>
                    <a:pt x="98" y="7501"/>
                    <a:pt x="1" y="8247"/>
                  </a:cubicBezTo>
                  <a:lnTo>
                    <a:pt x="9740" y="2931"/>
                  </a:lnTo>
                  <a:cubicBezTo>
                    <a:pt x="9099" y="1846"/>
                    <a:pt x="8304" y="859"/>
                    <a:pt x="73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6"/>
            <p:cNvSpPr/>
            <p:nvPr/>
          </p:nvSpPr>
          <p:spPr>
            <a:xfrm>
              <a:off x="5652500" y="475125"/>
              <a:ext cx="178325" cy="191150"/>
            </a:xfrm>
            <a:custGeom>
              <a:avLst/>
              <a:gdLst/>
              <a:ahLst/>
              <a:cxnLst/>
              <a:rect l="l" t="t" r="r" b="b"/>
              <a:pathLst>
                <a:path w="7133" h="7646" extrusionOk="0">
                  <a:moveTo>
                    <a:pt x="5219" y="1"/>
                  </a:moveTo>
                  <a:lnTo>
                    <a:pt x="224" y="5368"/>
                  </a:lnTo>
                  <a:cubicBezTo>
                    <a:pt x="224" y="5368"/>
                    <a:pt x="147" y="6300"/>
                    <a:pt x="1" y="7646"/>
                  </a:cubicBezTo>
                  <a:lnTo>
                    <a:pt x="7132" y="1471"/>
                  </a:lnTo>
                  <a:cubicBezTo>
                    <a:pt x="6542" y="923"/>
                    <a:pt x="5901" y="431"/>
                    <a:pt x="52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6"/>
            <p:cNvSpPr/>
            <p:nvPr/>
          </p:nvSpPr>
          <p:spPr>
            <a:xfrm>
              <a:off x="5616700" y="778625"/>
              <a:ext cx="335025" cy="115375"/>
            </a:xfrm>
            <a:custGeom>
              <a:avLst/>
              <a:gdLst/>
              <a:ahLst/>
              <a:cxnLst/>
              <a:rect l="l" t="t" r="r" b="b"/>
              <a:pathLst>
                <a:path w="13401" h="4615" extrusionOk="0">
                  <a:moveTo>
                    <a:pt x="13202" y="0"/>
                  </a:moveTo>
                  <a:lnTo>
                    <a:pt x="534" y="1645"/>
                  </a:lnTo>
                  <a:cubicBezTo>
                    <a:pt x="373" y="2438"/>
                    <a:pt x="195" y="3169"/>
                    <a:pt x="1" y="3770"/>
                  </a:cubicBezTo>
                  <a:cubicBezTo>
                    <a:pt x="1" y="3770"/>
                    <a:pt x="8564" y="4615"/>
                    <a:pt x="13074" y="4615"/>
                  </a:cubicBezTo>
                  <a:cubicBezTo>
                    <a:pt x="13074" y="4615"/>
                    <a:pt x="13400" y="2662"/>
                    <a:pt x="1320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6"/>
            <p:cNvSpPr/>
            <p:nvPr/>
          </p:nvSpPr>
          <p:spPr>
            <a:xfrm>
              <a:off x="5630025" y="678225"/>
              <a:ext cx="316750" cy="141550"/>
            </a:xfrm>
            <a:custGeom>
              <a:avLst/>
              <a:gdLst/>
              <a:ahLst/>
              <a:cxnLst/>
              <a:rect l="l" t="t" r="r" b="b"/>
              <a:pathLst>
                <a:path w="12670" h="5662" extrusionOk="0">
                  <a:moveTo>
                    <a:pt x="11974" y="0"/>
                  </a:moveTo>
                  <a:lnTo>
                    <a:pt x="346" y="3732"/>
                  </a:lnTo>
                  <a:cubicBezTo>
                    <a:pt x="241" y="4392"/>
                    <a:pt x="126" y="5045"/>
                    <a:pt x="1" y="5661"/>
                  </a:cubicBezTo>
                  <a:lnTo>
                    <a:pt x="12669" y="4016"/>
                  </a:lnTo>
                  <a:cubicBezTo>
                    <a:pt x="12578" y="2788"/>
                    <a:pt x="12373" y="1410"/>
                    <a:pt x="119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6"/>
            <p:cNvSpPr/>
            <p:nvPr/>
          </p:nvSpPr>
          <p:spPr>
            <a:xfrm>
              <a:off x="5638675" y="585125"/>
              <a:ext cx="290675" cy="186400"/>
            </a:xfrm>
            <a:custGeom>
              <a:avLst/>
              <a:gdLst/>
              <a:ahLst/>
              <a:cxnLst/>
              <a:rect l="l" t="t" r="r" b="b"/>
              <a:pathLst>
                <a:path w="11627" h="7456" extrusionOk="0">
                  <a:moveTo>
                    <a:pt x="10047" y="1"/>
                  </a:moveTo>
                  <a:lnTo>
                    <a:pt x="308" y="5317"/>
                  </a:lnTo>
                  <a:cubicBezTo>
                    <a:pt x="218" y="6010"/>
                    <a:pt x="115" y="6736"/>
                    <a:pt x="0" y="7456"/>
                  </a:cubicBezTo>
                  <a:lnTo>
                    <a:pt x="11626" y="3724"/>
                  </a:lnTo>
                  <a:cubicBezTo>
                    <a:pt x="11274" y="2477"/>
                    <a:pt x="10765" y="1210"/>
                    <a:pt x="100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6"/>
            <p:cNvSpPr/>
            <p:nvPr/>
          </p:nvSpPr>
          <p:spPr>
            <a:xfrm>
              <a:off x="5431350" y="915950"/>
              <a:ext cx="393625" cy="96725"/>
            </a:xfrm>
            <a:custGeom>
              <a:avLst/>
              <a:gdLst/>
              <a:ahLst/>
              <a:cxnLst/>
              <a:rect l="l" t="t" r="r" b="b"/>
              <a:pathLst>
                <a:path w="15745" h="3869" extrusionOk="0">
                  <a:moveTo>
                    <a:pt x="9128" y="0"/>
                  </a:moveTo>
                  <a:lnTo>
                    <a:pt x="9128" y="947"/>
                  </a:lnTo>
                  <a:lnTo>
                    <a:pt x="0" y="947"/>
                  </a:lnTo>
                  <a:lnTo>
                    <a:pt x="0" y="3869"/>
                  </a:lnTo>
                  <a:lnTo>
                    <a:pt x="9499" y="3869"/>
                  </a:lnTo>
                  <a:lnTo>
                    <a:pt x="9499" y="2553"/>
                  </a:lnTo>
                  <a:lnTo>
                    <a:pt x="15745" y="2553"/>
                  </a:lnTo>
                  <a:lnTo>
                    <a:pt x="15745"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6"/>
            <p:cNvSpPr/>
            <p:nvPr/>
          </p:nvSpPr>
          <p:spPr>
            <a:xfrm>
              <a:off x="5211950" y="912300"/>
              <a:ext cx="792050" cy="155225"/>
            </a:xfrm>
            <a:custGeom>
              <a:avLst/>
              <a:gdLst/>
              <a:ahLst/>
              <a:cxnLst/>
              <a:rect l="l" t="t" r="r" b="b"/>
              <a:pathLst>
                <a:path w="31682" h="6209" extrusionOk="0">
                  <a:moveTo>
                    <a:pt x="31681" y="0"/>
                  </a:moveTo>
                  <a:lnTo>
                    <a:pt x="21299" y="880"/>
                  </a:lnTo>
                  <a:cubicBezTo>
                    <a:pt x="21299" y="880"/>
                    <a:pt x="21292" y="1475"/>
                    <a:pt x="20599" y="1897"/>
                  </a:cubicBezTo>
                  <a:cubicBezTo>
                    <a:pt x="20325" y="2065"/>
                    <a:pt x="17660" y="2203"/>
                    <a:pt x="14295" y="2203"/>
                  </a:cubicBezTo>
                  <a:cubicBezTo>
                    <a:pt x="9161" y="2203"/>
                    <a:pt x="2396" y="1882"/>
                    <a:pt x="1" y="856"/>
                  </a:cubicBezTo>
                  <a:lnTo>
                    <a:pt x="1" y="856"/>
                  </a:lnTo>
                  <a:cubicBezTo>
                    <a:pt x="1" y="856"/>
                    <a:pt x="93" y="4236"/>
                    <a:pt x="3182" y="6208"/>
                  </a:cubicBezTo>
                  <a:lnTo>
                    <a:pt x="24757" y="6208"/>
                  </a:lnTo>
                  <a:cubicBezTo>
                    <a:pt x="24757" y="6208"/>
                    <a:pt x="26106" y="4507"/>
                    <a:pt x="26521" y="3027"/>
                  </a:cubicBezTo>
                  <a:lnTo>
                    <a:pt x="31301" y="2394"/>
                  </a:lnTo>
                  <a:cubicBezTo>
                    <a:pt x="31301" y="2394"/>
                    <a:pt x="31665" y="1302"/>
                    <a:pt x="316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6"/>
          <p:cNvGrpSpPr/>
          <p:nvPr/>
        </p:nvGrpSpPr>
        <p:grpSpPr>
          <a:xfrm>
            <a:off x="2027365" y="3644018"/>
            <a:ext cx="568720" cy="603231"/>
            <a:chOff x="4115400" y="1234400"/>
            <a:chExt cx="749400" cy="794875"/>
          </a:xfrm>
        </p:grpSpPr>
        <p:sp>
          <p:nvSpPr>
            <p:cNvPr id="1238" name="Google Shape;1238;p76"/>
            <p:cNvSpPr/>
            <p:nvPr/>
          </p:nvSpPr>
          <p:spPr>
            <a:xfrm>
              <a:off x="4117075" y="1547975"/>
              <a:ext cx="363475" cy="325125"/>
            </a:xfrm>
            <a:custGeom>
              <a:avLst/>
              <a:gdLst/>
              <a:ahLst/>
              <a:cxnLst/>
              <a:rect l="l" t="t" r="r" b="b"/>
              <a:pathLst>
                <a:path w="14539" h="13005" extrusionOk="0">
                  <a:moveTo>
                    <a:pt x="1" y="0"/>
                  </a:moveTo>
                  <a:lnTo>
                    <a:pt x="14051" y="13005"/>
                  </a:lnTo>
                  <a:lnTo>
                    <a:pt x="14539" y="12100"/>
                  </a:lnTo>
                  <a:lnTo>
                    <a:pt x="31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6"/>
            <p:cNvSpPr/>
            <p:nvPr/>
          </p:nvSpPr>
          <p:spPr>
            <a:xfrm>
              <a:off x="4437575" y="1860825"/>
              <a:ext cx="78200" cy="168450"/>
            </a:xfrm>
            <a:custGeom>
              <a:avLst/>
              <a:gdLst/>
              <a:ahLst/>
              <a:cxnLst/>
              <a:rect l="l" t="t" r="r" b="b"/>
              <a:pathLst>
                <a:path w="3128" h="6738" extrusionOk="0">
                  <a:moveTo>
                    <a:pt x="1661" y="0"/>
                  </a:moveTo>
                  <a:cubicBezTo>
                    <a:pt x="329" y="977"/>
                    <a:pt x="1" y="2829"/>
                    <a:pt x="917" y="4202"/>
                  </a:cubicBezTo>
                  <a:cubicBezTo>
                    <a:pt x="1063" y="4422"/>
                    <a:pt x="1238" y="4623"/>
                    <a:pt x="1358" y="4858"/>
                  </a:cubicBezTo>
                  <a:cubicBezTo>
                    <a:pt x="1665" y="5459"/>
                    <a:pt x="1546" y="6251"/>
                    <a:pt x="1076" y="6737"/>
                  </a:cubicBezTo>
                  <a:cubicBezTo>
                    <a:pt x="1534" y="6693"/>
                    <a:pt x="1995" y="6671"/>
                    <a:pt x="2454" y="6671"/>
                  </a:cubicBezTo>
                  <a:cubicBezTo>
                    <a:pt x="2654" y="6671"/>
                    <a:pt x="2854" y="6676"/>
                    <a:pt x="3054" y="6684"/>
                  </a:cubicBezTo>
                  <a:cubicBezTo>
                    <a:pt x="3127" y="5955"/>
                    <a:pt x="2970" y="5222"/>
                    <a:pt x="2605" y="4588"/>
                  </a:cubicBezTo>
                  <a:cubicBezTo>
                    <a:pt x="2353" y="4150"/>
                    <a:pt x="2006" y="3772"/>
                    <a:pt x="1780" y="3321"/>
                  </a:cubicBezTo>
                  <a:cubicBezTo>
                    <a:pt x="1276" y="2311"/>
                    <a:pt x="1451" y="1110"/>
                    <a:pt x="16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6"/>
            <p:cNvSpPr/>
            <p:nvPr/>
          </p:nvSpPr>
          <p:spPr>
            <a:xfrm>
              <a:off x="4483150" y="1862425"/>
              <a:ext cx="103725" cy="145900"/>
            </a:xfrm>
            <a:custGeom>
              <a:avLst/>
              <a:gdLst/>
              <a:ahLst/>
              <a:cxnLst/>
              <a:rect l="l" t="t" r="r" b="b"/>
              <a:pathLst>
                <a:path w="4149" h="5836" extrusionOk="0">
                  <a:moveTo>
                    <a:pt x="233" y="1"/>
                  </a:moveTo>
                  <a:cubicBezTo>
                    <a:pt x="73" y="666"/>
                    <a:pt x="1" y="1360"/>
                    <a:pt x="118" y="2034"/>
                  </a:cubicBezTo>
                  <a:cubicBezTo>
                    <a:pt x="235" y="2706"/>
                    <a:pt x="553" y="3359"/>
                    <a:pt x="1076" y="3799"/>
                  </a:cubicBezTo>
                  <a:cubicBezTo>
                    <a:pt x="1263" y="3957"/>
                    <a:pt x="1473" y="4085"/>
                    <a:pt x="1664" y="4237"/>
                  </a:cubicBezTo>
                  <a:cubicBezTo>
                    <a:pt x="2171" y="4643"/>
                    <a:pt x="2529" y="5205"/>
                    <a:pt x="2683" y="5835"/>
                  </a:cubicBezTo>
                  <a:cubicBezTo>
                    <a:pt x="2870" y="5561"/>
                    <a:pt x="3220" y="5462"/>
                    <a:pt x="3525" y="5328"/>
                  </a:cubicBezTo>
                  <a:cubicBezTo>
                    <a:pt x="3830" y="5195"/>
                    <a:pt x="4148" y="4936"/>
                    <a:pt x="4114" y="4606"/>
                  </a:cubicBezTo>
                  <a:cubicBezTo>
                    <a:pt x="4100" y="4472"/>
                    <a:pt x="4031" y="4353"/>
                    <a:pt x="3962" y="4238"/>
                  </a:cubicBezTo>
                  <a:cubicBezTo>
                    <a:pt x="3772" y="3922"/>
                    <a:pt x="3573" y="3601"/>
                    <a:pt x="3287" y="3368"/>
                  </a:cubicBezTo>
                  <a:cubicBezTo>
                    <a:pt x="2955" y="3097"/>
                    <a:pt x="2537" y="2963"/>
                    <a:pt x="2157" y="2766"/>
                  </a:cubicBezTo>
                  <a:cubicBezTo>
                    <a:pt x="1121" y="2227"/>
                    <a:pt x="379" y="1159"/>
                    <a:pt x="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6"/>
            <p:cNvSpPr/>
            <p:nvPr/>
          </p:nvSpPr>
          <p:spPr>
            <a:xfrm>
              <a:off x="4499650" y="1547975"/>
              <a:ext cx="363525" cy="325125"/>
            </a:xfrm>
            <a:custGeom>
              <a:avLst/>
              <a:gdLst/>
              <a:ahLst/>
              <a:cxnLst/>
              <a:rect l="l" t="t" r="r" b="b"/>
              <a:pathLst>
                <a:path w="14541" h="13005" extrusionOk="0">
                  <a:moveTo>
                    <a:pt x="11435" y="0"/>
                  </a:moveTo>
                  <a:lnTo>
                    <a:pt x="1" y="12100"/>
                  </a:lnTo>
                  <a:lnTo>
                    <a:pt x="1" y="13005"/>
                  </a:lnTo>
                  <a:lnTo>
                    <a:pt x="145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6"/>
            <p:cNvSpPr/>
            <p:nvPr/>
          </p:nvSpPr>
          <p:spPr>
            <a:xfrm>
              <a:off x="4455275" y="1833900"/>
              <a:ext cx="55950" cy="53850"/>
            </a:xfrm>
            <a:custGeom>
              <a:avLst/>
              <a:gdLst/>
              <a:ahLst/>
              <a:cxnLst/>
              <a:rect l="l" t="t" r="r" b="b"/>
              <a:pathLst>
                <a:path w="2238" h="2154" extrusionOk="0">
                  <a:moveTo>
                    <a:pt x="1161" y="1"/>
                  </a:moveTo>
                  <a:cubicBezTo>
                    <a:pt x="726" y="1"/>
                    <a:pt x="334" y="263"/>
                    <a:pt x="168" y="666"/>
                  </a:cubicBezTo>
                  <a:cubicBezTo>
                    <a:pt x="1" y="1068"/>
                    <a:pt x="92" y="1530"/>
                    <a:pt x="400" y="1839"/>
                  </a:cubicBezTo>
                  <a:cubicBezTo>
                    <a:pt x="606" y="2044"/>
                    <a:pt x="881" y="2153"/>
                    <a:pt x="1161" y="2153"/>
                  </a:cubicBezTo>
                  <a:cubicBezTo>
                    <a:pt x="1300" y="2153"/>
                    <a:pt x="1440" y="2126"/>
                    <a:pt x="1574" y="2071"/>
                  </a:cubicBezTo>
                  <a:cubicBezTo>
                    <a:pt x="1975" y="1905"/>
                    <a:pt x="2238" y="1512"/>
                    <a:pt x="2238" y="1077"/>
                  </a:cubicBezTo>
                  <a:cubicBezTo>
                    <a:pt x="2238" y="483"/>
                    <a:pt x="1755" y="1"/>
                    <a:pt x="1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6"/>
            <p:cNvSpPr/>
            <p:nvPr/>
          </p:nvSpPr>
          <p:spPr>
            <a:xfrm>
              <a:off x="4132725" y="1547975"/>
              <a:ext cx="188050" cy="133450"/>
            </a:xfrm>
            <a:custGeom>
              <a:avLst/>
              <a:gdLst/>
              <a:ahLst/>
              <a:cxnLst/>
              <a:rect l="l" t="t" r="r" b="b"/>
              <a:pathLst>
                <a:path w="7522" h="5338" extrusionOk="0">
                  <a:moveTo>
                    <a:pt x="692" y="0"/>
                  </a:moveTo>
                  <a:lnTo>
                    <a:pt x="1" y="580"/>
                  </a:lnTo>
                  <a:lnTo>
                    <a:pt x="4357" y="4612"/>
                  </a:lnTo>
                  <a:cubicBezTo>
                    <a:pt x="4845" y="4765"/>
                    <a:pt x="5375" y="4906"/>
                    <a:pt x="5937" y="5032"/>
                  </a:cubicBezTo>
                  <a:lnTo>
                    <a:pt x="5935" y="5033"/>
                  </a:lnTo>
                  <a:lnTo>
                    <a:pt x="6008" y="5049"/>
                  </a:lnTo>
                  <a:lnTo>
                    <a:pt x="6051" y="5059"/>
                  </a:lnTo>
                  <a:cubicBezTo>
                    <a:pt x="6521" y="5163"/>
                    <a:pt x="7015" y="5256"/>
                    <a:pt x="7522" y="5338"/>
                  </a:cubicBezTo>
                  <a:lnTo>
                    <a:pt x="24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6"/>
            <p:cNvSpPr/>
            <p:nvPr/>
          </p:nvSpPr>
          <p:spPr>
            <a:xfrm>
              <a:off x="4659400" y="1547975"/>
              <a:ext cx="187800" cy="133500"/>
            </a:xfrm>
            <a:custGeom>
              <a:avLst/>
              <a:gdLst/>
              <a:ahLst/>
              <a:cxnLst/>
              <a:rect l="l" t="t" r="r" b="b"/>
              <a:pathLst>
                <a:path w="7512" h="5340" extrusionOk="0">
                  <a:moveTo>
                    <a:pt x="5045" y="0"/>
                  </a:moveTo>
                  <a:lnTo>
                    <a:pt x="0" y="5339"/>
                  </a:lnTo>
                  <a:cubicBezTo>
                    <a:pt x="507" y="5256"/>
                    <a:pt x="1003" y="5163"/>
                    <a:pt x="1472" y="5059"/>
                  </a:cubicBezTo>
                  <a:lnTo>
                    <a:pt x="1472" y="5060"/>
                  </a:lnTo>
                  <a:lnTo>
                    <a:pt x="1516" y="5051"/>
                  </a:lnTo>
                  <a:lnTo>
                    <a:pt x="1587" y="5034"/>
                  </a:lnTo>
                  <a:lnTo>
                    <a:pt x="1587" y="5033"/>
                  </a:lnTo>
                  <a:cubicBezTo>
                    <a:pt x="2056" y="4926"/>
                    <a:pt x="2493" y="4810"/>
                    <a:pt x="2911" y="4687"/>
                  </a:cubicBezTo>
                  <a:lnTo>
                    <a:pt x="7512" y="570"/>
                  </a:lnTo>
                  <a:lnTo>
                    <a:pt x="6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6"/>
            <p:cNvSpPr/>
            <p:nvPr/>
          </p:nvSpPr>
          <p:spPr>
            <a:xfrm>
              <a:off x="4117050" y="1235500"/>
              <a:ext cx="746075" cy="427250"/>
            </a:xfrm>
            <a:custGeom>
              <a:avLst/>
              <a:gdLst/>
              <a:ahLst/>
              <a:cxnLst/>
              <a:rect l="l" t="t" r="r" b="b"/>
              <a:pathLst>
                <a:path w="29843" h="17090" extrusionOk="0">
                  <a:moveTo>
                    <a:pt x="14922" y="0"/>
                  </a:moveTo>
                  <a:lnTo>
                    <a:pt x="0" y="12499"/>
                  </a:lnTo>
                  <a:cubicBezTo>
                    <a:pt x="0" y="12499"/>
                    <a:pt x="1435" y="17089"/>
                    <a:pt x="14922" y="17089"/>
                  </a:cubicBezTo>
                  <a:cubicBezTo>
                    <a:pt x="28408" y="17089"/>
                    <a:pt x="29843" y="12499"/>
                    <a:pt x="29843" y="12499"/>
                  </a:cubicBezTo>
                  <a:lnTo>
                    <a:pt x="149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6"/>
            <p:cNvSpPr/>
            <p:nvPr/>
          </p:nvSpPr>
          <p:spPr>
            <a:xfrm>
              <a:off x="4445000" y="1235325"/>
              <a:ext cx="46575" cy="428850"/>
            </a:xfrm>
            <a:custGeom>
              <a:avLst/>
              <a:gdLst/>
              <a:ahLst/>
              <a:cxnLst/>
              <a:rect l="l" t="t" r="r" b="b"/>
              <a:pathLst>
                <a:path w="1863" h="17154" extrusionOk="0">
                  <a:moveTo>
                    <a:pt x="1747" y="1135"/>
                  </a:moveTo>
                  <a:lnTo>
                    <a:pt x="1747" y="17039"/>
                  </a:lnTo>
                  <a:cubicBezTo>
                    <a:pt x="1244" y="17039"/>
                    <a:pt x="726" y="17029"/>
                    <a:pt x="126" y="17012"/>
                  </a:cubicBezTo>
                  <a:lnTo>
                    <a:pt x="1747" y="1135"/>
                  </a:lnTo>
                  <a:close/>
                  <a:moveTo>
                    <a:pt x="1748" y="0"/>
                  </a:moveTo>
                  <a:lnTo>
                    <a:pt x="6" y="17061"/>
                  </a:lnTo>
                  <a:lnTo>
                    <a:pt x="1" y="17122"/>
                  </a:lnTo>
                  <a:lnTo>
                    <a:pt x="62" y="17124"/>
                  </a:lnTo>
                  <a:cubicBezTo>
                    <a:pt x="711" y="17144"/>
                    <a:pt x="1266" y="17154"/>
                    <a:pt x="1804" y="17154"/>
                  </a:cubicBezTo>
                  <a:lnTo>
                    <a:pt x="1863" y="17154"/>
                  </a:lnTo>
                  <a:lnTo>
                    <a:pt x="1863" y="7"/>
                  </a:lnTo>
                  <a:lnTo>
                    <a:pt x="17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6"/>
            <p:cNvSpPr/>
            <p:nvPr/>
          </p:nvSpPr>
          <p:spPr>
            <a:xfrm>
              <a:off x="4323175" y="1234950"/>
              <a:ext cx="168300" cy="423225"/>
            </a:xfrm>
            <a:custGeom>
              <a:avLst/>
              <a:gdLst/>
              <a:ahLst/>
              <a:cxnLst/>
              <a:rect l="l" t="t" r="r" b="b"/>
              <a:pathLst>
                <a:path w="6732" h="16929" extrusionOk="0">
                  <a:moveTo>
                    <a:pt x="6269" y="1207"/>
                  </a:moveTo>
                  <a:lnTo>
                    <a:pt x="1683" y="16804"/>
                  </a:lnTo>
                  <a:cubicBezTo>
                    <a:pt x="1143" y="16746"/>
                    <a:pt x="632" y="16679"/>
                    <a:pt x="161" y="16607"/>
                  </a:cubicBezTo>
                  <a:lnTo>
                    <a:pt x="6269" y="1207"/>
                  </a:lnTo>
                  <a:close/>
                  <a:moveTo>
                    <a:pt x="6624" y="0"/>
                  </a:moveTo>
                  <a:lnTo>
                    <a:pt x="1" y="16699"/>
                  </a:lnTo>
                  <a:lnTo>
                    <a:pt x="72" y="16710"/>
                  </a:lnTo>
                  <a:cubicBezTo>
                    <a:pt x="577" y="16789"/>
                    <a:pt x="1131" y="16861"/>
                    <a:pt x="1717" y="16924"/>
                  </a:cubicBezTo>
                  <a:lnTo>
                    <a:pt x="1765" y="16928"/>
                  </a:lnTo>
                  <a:lnTo>
                    <a:pt x="6732" y="39"/>
                  </a:lnTo>
                  <a:lnTo>
                    <a:pt x="66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6"/>
            <p:cNvSpPr/>
            <p:nvPr/>
          </p:nvSpPr>
          <p:spPr>
            <a:xfrm>
              <a:off x="4406050" y="1235225"/>
              <a:ext cx="85500" cy="428225"/>
            </a:xfrm>
            <a:custGeom>
              <a:avLst/>
              <a:gdLst/>
              <a:ahLst/>
              <a:cxnLst/>
              <a:rect l="l" t="t" r="r" b="b"/>
              <a:pathLst>
                <a:path w="3420" h="17129" extrusionOk="0">
                  <a:moveTo>
                    <a:pt x="3175" y="1275"/>
                  </a:moveTo>
                  <a:lnTo>
                    <a:pt x="1569" y="17011"/>
                  </a:lnTo>
                  <a:cubicBezTo>
                    <a:pt x="1049" y="16994"/>
                    <a:pt x="577" y="16972"/>
                    <a:pt x="137" y="16945"/>
                  </a:cubicBezTo>
                  <a:lnTo>
                    <a:pt x="3175" y="1275"/>
                  </a:lnTo>
                  <a:close/>
                  <a:moveTo>
                    <a:pt x="3306" y="0"/>
                  </a:moveTo>
                  <a:lnTo>
                    <a:pt x="13" y="16987"/>
                  </a:lnTo>
                  <a:lnTo>
                    <a:pt x="1" y="17051"/>
                  </a:lnTo>
                  <a:lnTo>
                    <a:pt x="65" y="17055"/>
                  </a:lnTo>
                  <a:cubicBezTo>
                    <a:pt x="540" y="17085"/>
                    <a:pt x="1049" y="17110"/>
                    <a:pt x="1620" y="17128"/>
                  </a:cubicBezTo>
                  <a:lnTo>
                    <a:pt x="1673" y="17129"/>
                  </a:lnTo>
                  <a:lnTo>
                    <a:pt x="3420" y="17"/>
                  </a:lnTo>
                  <a:lnTo>
                    <a:pt x="33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6"/>
            <p:cNvSpPr/>
            <p:nvPr/>
          </p:nvSpPr>
          <p:spPr>
            <a:xfrm>
              <a:off x="4237925" y="1234700"/>
              <a:ext cx="253450" cy="410325"/>
            </a:xfrm>
            <a:custGeom>
              <a:avLst/>
              <a:gdLst/>
              <a:ahLst/>
              <a:cxnLst/>
              <a:rect l="l" t="t" r="r" b="b"/>
              <a:pathLst>
                <a:path w="10138" h="16413" extrusionOk="0">
                  <a:moveTo>
                    <a:pt x="9479" y="1105"/>
                  </a:moveTo>
                  <a:lnTo>
                    <a:pt x="1781" y="16280"/>
                  </a:lnTo>
                  <a:cubicBezTo>
                    <a:pt x="1211" y="16152"/>
                    <a:pt x="671" y="16009"/>
                    <a:pt x="178" y="15856"/>
                  </a:cubicBezTo>
                  <a:lnTo>
                    <a:pt x="9479" y="1105"/>
                  </a:lnTo>
                  <a:close/>
                  <a:moveTo>
                    <a:pt x="10038" y="1"/>
                  </a:moveTo>
                  <a:lnTo>
                    <a:pt x="0" y="15920"/>
                  </a:lnTo>
                  <a:lnTo>
                    <a:pt x="72" y="15942"/>
                  </a:lnTo>
                  <a:cubicBezTo>
                    <a:pt x="601" y="16110"/>
                    <a:pt x="1182" y="16265"/>
                    <a:pt x="1800" y="16403"/>
                  </a:cubicBezTo>
                  <a:lnTo>
                    <a:pt x="1843" y="16412"/>
                  </a:lnTo>
                  <a:lnTo>
                    <a:pt x="10138" y="58"/>
                  </a:lnTo>
                  <a:lnTo>
                    <a:pt x="100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6"/>
            <p:cNvSpPr/>
            <p:nvPr/>
          </p:nvSpPr>
          <p:spPr>
            <a:xfrm>
              <a:off x="4364375" y="1235075"/>
              <a:ext cx="127175" cy="426600"/>
            </a:xfrm>
            <a:custGeom>
              <a:avLst/>
              <a:gdLst/>
              <a:ahLst/>
              <a:cxnLst/>
              <a:rect l="l" t="t" r="r" b="b"/>
              <a:pathLst>
                <a:path w="5087" h="17064" extrusionOk="0">
                  <a:moveTo>
                    <a:pt x="4742" y="1198"/>
                  </a:moveTo>
                  <a:lnTo>
                    <a:pt x="1690" y="16944"/>
                  </a:lnTo>
                  <a:cubicBezTo>
                    <a:pt x="1177" y="16910"/>
                    <a:pt x="673" y="16867"/>
                    <a:pt x="150" y="16811"/>
                  </a:cubicBezTo>
                  <a:lnTo>
                    <a:pt x="4742" y="1198"/>
                  </a:lnTo>
                  <a:close/>
                  <a:moveTo>
                    <a:pt x="4975" y="1"/>
                  </a:moveTo>
                  <a:lnTo>
                    <a:pt x="21" y="16845"/>
                  </a:lnTo>
                  <a:lnTo>
                    <a:pt x="1" y="16911"/>
                  </a:lnTo>
                  <a:lnTo>
                    <a:pt x="69" y="16919"/>
                  </a:lnTo>
                  <a:cubicBezTo>
                    <a:pt x="635" y="16979"/>
                    <a:pt x="1179" y="17026"/>
                    <a:pt x="1732" y="17061"/>
                  </a:cubicBezTo>
                  <a:lnTo>
                    <a:pt x="1783" y="17064"/>
                  </a:lnTo>
                  <a:lnTo>
                    <a:pt x="5087" y="28"/>
                  </a:lnTo>
                  <a:lnTo>
                    <a:pt x="49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6"/>
            <p:cNvSpPr/>
            <p:nvPr/>
          </p:nvSpPr>
          <p:spPr>
            <a:xfrm>
              <a:off x="4281100" y="1234850"/>
              <a:ext cx="210350" cy="418025"/>
            </a:xfrm>
            <a:custGeom>
              <a:avLst/>
              <a:gdLst/>
              <a:ahLst/>
              <a:cxnLst/>
              <a:rect l="l" t="t" r="r" b="b"/>
              <a:pathLst>
                <a:path w="8414" h="16721" extrusionOk="0">
                  <a:moveTo>
                    <a:pt x="7845" y="1166"/>
                  </a:moveTo>
                  <a:lnTo>
                    <a:pt x="1727" y="16593"/>
                  </a:lnTo>
                  <a:cubicBezTo>
                    <a:pt x="1190" y="16507"/>
                    <a:pt x="667" y="16409"/>
                    <a:pt x="170" y="16300"/>
                  </a:cubicBezTo>
                  <a:lnTo>
                    <a:pt x="7845" y="1166"/>
                  </a:lnTo>
                  <a:close/>
                  <a:moveTo>
                    <a:pt x="8308" y="0"/>
                  </a:moveTo>
                  <a:lnTo>
                    <a:pt x="34" y="16315"/>
                  </a:lnTo>
                  <a:lnTo>
                    <a:pt x="0" y="16380"/>
                  </a:lnTo>
                  <a:lnTo>
                    <a:pt x="73" y="16397"/>
                  </a:lnTo>
                  <a:cubicBezTo>
                    <a:pt x="607" y="16515"/>
                    <a:pt x="1173" y="16622"/>
                    <a:pt x="1753" y="16714"/>
                  </a:cubicBezTo>
                  <a:lnTo>
                    <a:pt x="1798" y="16720"/>
                  </a:lnTo>
                  <a:lnTo>
                    <a:pt x="8414" y="47"/>
                  </a:lnTo>
                  <a:lnTo>
                    <a:pt x="83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6"/>
            <p:cNvSpPr/>
            <p:nvPr/>
          </p:nvSpPr>
          <p:spPr>
            <a:xfrm>
              <a:off x="4129900" y="1234425"/>
              <a:ext cx="361275" cy="363650"/>
            </a:xfrm>
            <a:custGeom>
              <a:avLst/>
              <a:gdLst/>
              <a:ahLst/>
              <a:cxnLst/>
              <a:rect l="l" t="t" r="r" b="b"/>
              <a:pathLst>
                <a:path w="14451" h="14546" extrusionOk="0">
                  <a:moveTo>
                    <a:pt x="13413" y="1052"/>
                  </a:moveTo>
                  <a:lnTo>
                    <a:pt x="1285" y="14395"/>
                  </a:lnTo>
                  <a:cubicBezTo>
                    <a:pt x="839" y="14095"/>
                    <a:pt x="462" y="13776"/>
                    <a:pt x="160" y="13448"/>
                  </a:cubicBezTo>
                  <a:lnTo>
                    <a:pt x="13413" y="1052"/>
                  </a:lnTo>
                  <a:close/>
                  <a:moveTo>
                    <a:pt x="14369" y="1"/>
                  </a:moveTo>
                  <a:lnTo>
                    <a:pt x="41" y="13403"/>
                  </a:lnTo>
                  <a:lnTo>
                    <a:pt x="0" y="13441"/>
                  </a:lnTo>
                  <a:lnTo>
                    <a:pt x="37" y="13484"/>
                  </a:lnTo>
                  <a:cubicBezTo>
                    <a:pt x="360" y="13843"/>
                    <a:pt x="772" y="14192"/>
                    <a:pt x="1263" y="14518"/>
                  </a:cubicBezTo>
                  <a:lnTo>
                    <a:pt x="1302" y="14546"/>
                  </a:lnTo>
                  <a:lnTo>
                    <a:pt x="14451" y="82"/>
                  </a:lnTo>
                  <a:lnTo>
                    <a:pt x="143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6"/>
            <p:cNvSpPr/>
            <p:nvPr/>
          </p:nvSpPr>
          <p:spPr>
            <a:xfrm>
              <a:off x="4115400" y="1234400"/>
              <a:ext cx="375700" cy="338225"/>
            </a:xfrm>
            <a:custGeom>
              <a:avLst/>
              <a:gdLst/>
              <a:ahLst/>
              <a:cxnLst/>
              <a:rect l="l" t="t" r="r" b="b"/>
              <a:pathLst>
                <a:path w="15028" h="13529" extrusionOk="0">
                  <a:moveTo>
                    <a:pt x="13418" y="1434"/>
                  </a:moveTo>
                  <a:lnTo>
                    <a:pt x="665" y="13363"/>
                  </a:lnTo>
                  <a:cubicBezTo>
                    <a:pt x="315" y="12963"/>
                    <a:pt x="176" y="12661"/>
                    <a:pt x="135" y="12561"/>
                  </a:cubicBezTo>
                  <a:lnTo>
                    <a:pt x="13418" y="1434"/>
                  </a:lnTo>
                  <a:close/>
                  <a:moveTo>
                    <a:pt x="14951" y="1"/>
                  </a:moveTo>
                  <a:lnTo>
                    <a:pt x="30" y="12500"/>
                  </a:lnTo>
                  <a:lnTo>
                    <a:pt x="1" y="12524"/>
                  </a:lnTo>
                  <a:lnTo>
                    <a:pt x="13" y="12561"/>
                  </a:lnTo>
                  <a:cubicBezTo>
                    <a:pt x="17" y="12576"/>
                    <a:pt x="139" y="12951"/>
                    <a:pt x="617" y="13485"/>
                  </a:cubicBezTo>
                  <a:lnTo>
                    <a:pt x="657" y="13529"/>
                  </a:lnTo>
                  <a:lnTo>
                    <a:pt x="15028" y="85"/>
                  </a:lnTo>
                  <a:lnTo>
                    <a:pt x="149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6"/>
            <p:cNvSpPr/>
            <p:nvPr/>
          </p:nvSpPr>
          <p:spPr>
            <a:xfrm>
              <a:off x="4192450" y="1234600"/>
              <a:ext cx="298875" cy="399000"/>
            </a:xfrm>
            <a:custGeom>
              <a:avLst/>
              <a:gdLst/>
              <a:ahLst/>
              <a:cxnLst/>
              <a:rect l="l" t="t" r="r" b="b"/>
              <a:pathLst>
                <a:path w="11955" h="15960" extrusionOk="0">
                  <a:moveTo>
                    <a:pt x="11244" y="978"/>
                  </a:moveTo>
                  <a:lnTo>
                    <a:pt x="1883" y="15824"/>
                  </a:lnTo>
                  <a:cubicBezTo>
                    <a:pt x="1302" y="15640"/>
                    <a:pt x="733" y="15421"/>
                    <a:pt x="179" y="15166"/>
                  </a:cubicBezTo>
                  <a:lnTo>
                    <a:pt x="11244" y="978"/>
                  </a:lnTo>
                  <a:close/>
                  <a:moveTo>
                    <a:pt x="11861" y="1"/>
                  </a:moveTo>
                  <a:lnTo>
                    <a:pt x="44" y="15153"/>
                  </a:lnTo>
                  <a:lnTo>
                    <a:pt x="0" y="15210"/>
                  </a:lnTo>
                  <a:lnTo>
                    <a:pt x="66" y="15240"/>
                  </a:lnTo>
                  <a:cubicBezTo>
                    <a:pt x="658" y="15516"/>
                    <a:pt x="1267" y="15752"/>
                    <a:pt x="1891" y="15946"/>
                  </a:cubicBezTo>
                  <a:lnTo>
                    <a:pt x="1932" y="15960"/>
                  </a:lnTo>
                  <a:lnTo>
                    <a:pt x="11954" y="66"/>
                  </a:lnTo>
                  <a:lnTo>
                    <a:pt x="118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6"/>
            <p:cNvSpPr/>
            <p:nvPr/>
          </p:nvSpPr>
          <p:spPr>
            <a:xfrm>
              <a:off x="4160050" y="1234550"/>
              <a:ext cx="331200" cy="381525"/>
            </a:xfrm>
            <a:custGeom>
              <a:avLst/>
              <a:gdLst/>
              <a:ahLst/>
              <a:cxnLst/>
              <a:rect l="l" t="t" r="r" b="b"/>
              <a:pathLst>
                <a:path w="13248" h="15261" extrusionOk="0">
                  <a:moveTo>
                    <a:pt x="12221" y="1203"/>
                  </a:moveTo>
                  <a:lnTo>
                    <a:pt x="1369" y="15119"/>
                  </a:lnTo>
                  <a:cubicBezTo>
                    <a:pt x="956" y="14925"/>
                    <a:pt x="557" y="14703"/>
                    <a:pt x="176" y="14454"/>
                  </a:cubicBezTo>
                  <a:lnTo>
                    <a:pt x="12221" y="1203"/>
                  </a:lnTo>
                  <a:close/>
                  <a:moveTo>
                    <a:pt x="13160" y="0"/>
                  </a:moveTo>
                  <a:lnTo>
                    <a:pt x="1" y="14476"/>
                  </a:lnTo>
                  <a:lnTo>
                    <a:pt x="57" y="14513"/>
                  </a:lnTo>
                  <a:cubicBezTo>
                    <a:pt x="472" y="14788"/>
                    <a:pt x="910" y="15031"/>
                    <a:pt x="1362" y="15242"/>
                  </a:cubicBezTo>
                  <a:lnTo>
                    <a:pt x="1403" y="15261"/>
                  </a:lnTo>
                  <a:lnTo>
                    <a:pt x="13247" y="74"/>
                  </a:lnTo>
                  <a:lnTo>
                    <a:pt x="131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6"/>
            <p:cNvSpPr/>
            <p:nvPr/>
          </p:nvSpPr>
          <p:spPr>
            <a:xfrm>
              <a:off x="4488800" y="1234750"/>
              <a:ext cx="253500" cy="410275"/>
            </a:xfrm>
            <a:custGeom>
              <a:avLst/>
              <a:gdLst/>
              <a:ahLst/>
              <a:cxnLst/>
              <a:rect l="l" t="t" r="r" b="b"/>
              <a:pathLst>
                <a:path w="10140" h="16411" extrusionOk="0">
                  <a:moveTo>
                    <a:pt x="660" y="1103"/>
                  </a:moveTo>
                  <a:lnTo>
                    <a:pt x="9963" y="15854"/>
                  </a:lnTo>
                  <a:cubicBezTo>
                    <a:pt x="9469" y="16007"/>
                    <a:pt x="8930" y="16150"/>
                    <a:pt x="8359" y="16278"/>
                  </a:cubicBezTo>
                  <a:lnTo>
                    <a:pt x="660" y="1103"/>
                  </a:lnTo>
                  <a:close/>
                  <a:moveTo>
                    <a:pt x="100" y="0"/>
                  </a:moveTo>
                  <a:lnTo>
                    <a:pt x="0" y="56"/>
                  </a:lnTo>
                  <a:lnTo>
                    <a:pt x="8276" y="16370"/>
                  </a:lnTo>
                  <a:lnTo>
                    <a:pt x="8296" y="16410"/>
                  </a:lnTo>
                  <a:lnTo>
                    <a:pt x="8340" y="16401"/>
                  </a:lnTo>
                  <a:cubicBezTo>
                    <a:pt x="8959" y="16263"/>
                    <a:pt x="9540" y="16108"/>
                    <a:pt x="10068" y="15940"/>
                  </a:cubicBezTo>
                  <a:lnTo>
                    <a:pt x="10139" y="15918"/>
                  </a:lnTo>
                  <a:lnTo>
                    <a:pt x="1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6"/>
            <p:cNvSpPr/>
            <p:nvPr/>
          </p:nvSpPr>
          <p:spPr>
            <a:xfrm>
              <a:off x="4488975" y="1234550"/>
              <a:ext cx="331175" cy="381525"/>
            </a:xfrm>
            <a:custGeom>
              <a:avLst/>
              <a:gdLst/>
              <a:ahLst/>
              <a:cxnLst/>
              <a:rect l="l" t="t" r="r" b="b"/>
              <a:pathLst>
                <a:path w="13247" h="15261" extrusionOk="0">
                  <a:moveTo>
                    <a:pt x="1026" y="1203"/>
                  </a:moveTo>
                  <a:lnTo>
                    <a:pt x="13073" y="14456"/>
                  </a:lnTo>
                  <a:cubicBezTo>
                    <a:pt x="12690" y="14703"/>
                    <a:pt x="12291" y="14925"/>
                    <a:pt x="11879" y="15120"/>
                  </a:cubicBezTo>
                  <a:lnTo>
                    <a:pt x="1026" y="1203"/>
                  </a:lnTo>
                  <a:close/>
                  <a:moveTo>
                    <a:pt x="88" y="0"/>
                  </a:moveTo>
                  <a:lnTo>
                    <a:pt x="0" y="74"/>
                  </a:lnTo>
                  <a:lnTo>
                    <a:pt x="11817" y="15225"/>
                  </a:lnTo>
                  <a:lnTo>
                    <a:pt x="11845" y="15261"/>
                  </a:lnTo>
                  <a:lnTo>
                    <a:pt x="11886" y="15242"/>
                  </a:lnTo>
                  <a:cubicBezTo>
                    <a:pt x="12339" y="15031"/>
                    <a:pt x="12775" y="14788"/>
                    <a:pt x="13191" y="14513"/>
                  </a:cubicBezTo>
                  <a:lnTo>
                    <a:pt x="13247" y="14476"/>
                  </a:lnTo>
                  <a:lnTo>
                    <a:pt x="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6"/>
            <p:cNvSpPr/>
            <p:nvPr/>
          </p:nvSpPr>
          <p:spPr>
            <a:xfrm>
              <a:off x="4489025" y="1234425"/>
              <a:ext cx="361300" cy="363650"/>
            </a:xfrm>
            <a:custGeom>
              <a:avLst/>
              <a:gdLst/>
              <a:ahLst/>
              <a:cxnLst/>
              <a:rect l="l" t="t" r="r" b="b"/>
              <a:pathLst>
                <a:path w="14452" h="14546" extrusionOk="0">
                  <a:moveTo>
                    <a:pt x="1038" y="1053"/>
                  </a:moveTo>
                  <a:lnTo>
                    <a:pt x="14290" y="13448"/>
                  </a:lnTo>
                  <a:cubicBezTo>
                    <a:pt x="13991" y="13775"/>
                    <a:pt x="13614" y="14093"/>
                    <a:pt x="13167" y="14395"/>
                  </a:cubicBezTo>
                  <a:lnTo>
                    <a:pt x="1038" y="1053"/>
                  </a:lnTo>
                  <a:close/>
                  <a:moveTo>
                    <a:pt x="83" y="1"/>
                  </a:moveTo>
                  <a:lnTo>
                    <a:pt x="1" y="82"/>
                  </a:lnTo>
                  <a:lnTo>
                    <a:pt x="13115" y="14509"/>
                  </a:lnTo>
                  <a:lnTo>
                    <a:pt x="13149" y="14546"/>
                  </a:lnTo>
                  <a:lnTo>
                    <a:pt x="13190" y="14518"/>
                  </a:lnTo>
                  <a:cubicBezTo>
                    <a:pt x="13682" y="14190"/>
                    <a:pt x="14093" y="13843"/>
                    <a:pt x="14414" y="13484"/>
                  </a:cubicBezTo>
                  <a:lnTo>
                    <a:pt x="14451" y="13441"/>
                  </a:lnTo>
                  <a:lnTo>
                    <a:pt x="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6"/>
            <p:cNvSpPr/>
            <p:nvPr/>
          </p:nvSpPr>
          <p:spPr>
            <a:xfrm>
              <a:off x="4488900" y="1234600"/>
              <a:ext cx="298875" cy="399000"/>
            </a:xfrm>
            <a:custGeom>
              <a:avLst/>
              <a:gdLst/>
              <a:ahLst/>
              <a:cxnLst/>
              <a:rect l="l" t="t" r="r" b="b"/>
              <a:pathLst>
                <a:path w="11955" h="15960" extrusionOk="0">
                  <a:moveTo>
                    <a:pt x="710" y="978"/>
                  </a:moveTo>
                  <a:lnTo>
                    <a:pt x="11775" y="15166"/>
                  </a:lnTo>
                  <a:cubicBezTo>
                    <a:pt x="11222" y="15421"/>
                    <a:pt x="10652" y="15640"/>
                    <a:pt x="10071" y="15824"/>
                  </a:cubicBezTo>
                  <a:lnTo>
                    <a:pt x="710" y="978"/>
                  </a:lnTo>
                  <a:close/>
                  <a:moveTo>
                    <a:pt x="93" y="1"/>
                  </a:moveTo>
                  <a:lnTo>
                    <a:pt x="0" y="66"/>
                  </a:lnTo>
                  <a:lnTo>
                    <a:pt x="9999" y="15923"/>
                  </a:lnTo>
                  <a:lnTo>
                    <a:pt x="10022" y="15960"/>
                  </a:lnTo>
                  <a:lnTo>
                    <a:pt x="10064" y="15947"/>
                  </a:lnTo>
                  <a:cubicBezTo>
                    <a:pt x="10688" y="15752"/>
                    <a:pt x="11297" y="15516"/>
                    <a:pt x="11889" y="15241"/>
                  </a:cubicBezTo>
                  <a:lnTo>
                    <a:pt x="11954" y="15210"/>
                  </a:lnTo>
                  <a:lnTo>
                    <a:pt x="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6"/>
            <p:cNvSpPr/>
            <p:nvPr/>
          </p:nvSpPr>
          <p:spPr>
            <a:xfrm>
              <a:off x="4489100" y="1234400"/>
              <a:ext cx="375700" cy="338225"/>
            </a:xfrm>
            <a:custGeom>
              <a:avLst/>
              <a:gdLst/>
              <a:ahLst/>
              <a:cxnLst/>
              <a:rect l="l" t="t" r="r" b="b"/>
              <a:pathLst>
                <a:path w="15028" h="13529" extrusionOk="0">
                  <a:moveTo>
                    <a:pt x="1610" y="1435"/>
                  </a:moveTo>
                  <a:lnTo>
                    <a:pt x="14894" y="12561"/>
                  </a:lnTo>
                  <a:cubicBezTo>
                    <a:pt x="14853" y="12661"/>
                    <a:pt x="14713" y="12964"/>
                    <a:pt x="14364" y="13365"/>
                  </a:cubicBezTo>
                  <a:lnTo>
                    <a:pt x="1610" y="1435"/>
                  </a:lnTo>
                  <a:close/>
                  <a:moveTo>
                    <a:pt x="77" y="1"/>
                  </a:moveTo>
                  <a:lnTo>
                    <a:pt x="1" y="85"/>
                  </a:lnTo>
                  <a:lnTo>
                    <a:pt x="14329" y="13489"/>
                  </a:lnTo>
                  <a:lnTo>
                    <a:pt x="14372" y="13529"/>
                  </a:lnTo>
                  <a:lnTo>
                    <a:pt x="14410" y="13485"/>
                  </a:lnTo>
                  <a:cubicBezTo>
                    <a:pt x="14890" y="12951"/>
                    <a:pt x="15011" y="12576"/>
                    <a:pt x="15017" y="12561"/>
                  </a:cubicBezTo>
                  <a:lnTo>
                    <a:pt x="15028" y="12524"/>
                  </a:lnTo>
                  <a:lnTo>
                    <a:pt x="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6"/>
            <p:cNvSpPr/>
            <p:nvPr/>
          </p:nvSpPr>
          <p:spPr>
            <a:xfrm>
              <a:off x="4488650" y="1235225"/>
              <a:ext cx="85500" cy="428225"/>
            </a:xfrm>
            <a:custGeom>
              <a:avLst/>
              <a:gdLst/>
              <a:ahLst/>
              <a:cxnLst/>
              <a:rect l="l" t="t" r="r" b="b"/>
              <a:pathLst>
                <a:path w="3420" h="17129" extrusionOk="0">
                  <a:moveTo>
                    <a:pt x="245" y="1275"/>
                  </a:moveTo>
                  <a:lnTo>
                    <a:pt x="3283" y="16945"/>
                  </a:lnTo>
                  <a:cubicBezTo>
                    <a:pt x="2842" y="16972"/>
                    <a:pt x="2372" y="16994"/>
                    <a:pt x="1851" y="17011"/>
                  </a:cubicBezTo>
                  <a:lnTo>
                    <a:pt x="245" y="1275"/>
                  </a:lnTo>
                  <a:close/>
                  <a:moveTo>
                    <a:pt x="114" y="0"/>
                  </a:moveTo>
                  <a:lnTo>
                    <a:pt x="1" y="17"/>
                  </a:lnTo>
                  <a:lnTo>
                    <a:pt x="1742" y="17077"/>
                  </a:lnTo>
                  <a:lnTo>
                    <a:pt x="1747" y="17129"/>
                  </a:lnTo>
                  <a:lnTo>
                    <a:pt x="1800" y="17128"/>
                  </a:lnTo>
                  <a:cubicBezTo>
                    <a:pt x="2372" y="17110"/>
                    <a:pt x="2880" y="17085"/>
                    <a:pt x="3356" y="17055"/>
                  </a:cubicBezTo>
                  <a:lnTo>
                    <a:pt x="3420" y="17051"/>
                  </a:lnTo>
                  <a:lnTo>
                    <a:pt x="11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6"/>
            <p:cNvSpPr/>
            <p:nvPr/>
          </p:nvSpPr>
          <p:spPr>
            <a:xfrm>
              <a:off x="4488750" y="1234850"/>
              <a:ext cx="210375" cy="418025"/>
            </a:xfrm>
            <a:custGeom>
              <a:avLst/>
              <a:gdLst/>
              <a:ahLst/>
              <a:cxnLst/>
              <a:rect l="l" t="t" r="r" b="b"/>
              <a:pathLst>
                <a:path w="8415" h="16721" extrusionOk="0">
                  <a:moveTo>
                    <a:pt x="568" y="1167"/>
                  </a:moveTo>
                  <a:lnTo>
                    <a:pt x="8245" y="16301"/>
                  </a:lnTo>
                  <a:cubicBezTo>
                    <a:pt x="7749" y="16409"/>
                    <a:pt x="7225" y="16509"/>
                    <a:pt x="6687" y="16593"/>
                  </a:cubicBezTo>
                  <a:lnTo>
                    <a:pt x="568" y="1167"/>
                  </a:lnTo>
                  <a:close/>
                  <a:moveTo>
                    <a:pt x="105" y="0"/>
                  </a:moveTo>
                  <a:lnTo>
                    <a:pt x="1" y="47"/>
                  </a:lnTo>
                  <a:lnTo>
                    <a:pt x="6598" y="16678"/>
                  </a:lnTo>
                  <a:lnTo>
                    <a:pt x="6615" y="16720"/>
                  </a:lnTo>
                  <a:lnTo>
                    <a:pt x="6660" y="16714"/>
                  </a:lnTo>
                  <a:cubicBezTo>
                    <a:pt x="7242" y="16622"/>
                    <a:pt x="7809" y="16515"/>
                    <a:pt x="8342" y="16397"/>
                  </a:cubicBezTo>
                  <a:lnTo>
                    <a:pt x="8414" y="16380"/>
                  </a:lnTo>
                  <a:lnTo>
                    <a:pt x="1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6"/>
            <p:cNvSpPr/>
            <p:nvPr/>
          </p:nvSpPr>
          <p:spPr>
            <a:xfrm>
              <a:off x="4488650" y="1235350"/>
              <a:ext cx="46550" cy="428825"/>
            </a:xfrm>
            <a:custGeom>
              <a:avLst/>
              <a:gdLst/>
              <a:ahLst/>
              <a:cxnLst/>
              <a:rect l="l" t="t" r="r" b="b"/>
              <a:pathLst>
                <a:path w="1862" h="17153" extrusionOk="0">
                  <a:moveTo>
                    <a:pt x="116" y="1134"/>
                  </a:moveTo>
                  <a:lnTo>
                    <a:pt x="1735" y="17009"/>
                  </a:lnTo>
                  <a:cubicBezTo>
                    <a:pt x="1136" y="17028"/>
                    <a:pt x="618" y="17038"/>
                    <a:pt x="116" y="17038"/>
                  </a:cubicBezTo>
                  <a:lnTo>
                    <a:pt x="116" y="1134"/>
                  </a:lnTo>
                  <a:close/>
                  <a:moveTo>
                    <a:pt x="116" y="1"/>
                  </a:moveTo>
                  <a:lnTo>
                    <a:pt x="1" y="6"/>
                  </a:lnTo>
                  <a:lnTo>
                    <a:pt x="1" y="17153"/>
                  </a:lnTo>
                  <a:lnTo>
                    <a:pt x="58" y="17153"/>
                  </a:lnTo>
                  <a:cubicBezTo>
                    <a:pt x="597" y="17153"/>
                    <a:pt x="1151" y="17143"/>
                    <a:pt x="1800" y="17123"/>
                  </a:cubicBezTo>
                  <a:lnTo>
                    <a:pt x="1862" y="17121"/>
                  </a:lnTo>
                  <a:lnTo>
                    <a:pt x="1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6"/>
            <p:cNvSpPr/>
            <p:nvPr/>
          </p:nvSpPr>
          <p:spPr>
            <a:xfrm>
              <a:off x="4488700" y="1235075"/>
              <a:ext cx="127100" cy="426600"/>
            </a:xfrm>
            <a:custGeom>
              <a:avLst/>
              <a:gdLst/>
              <a:ahLst/>
              <a:cxnLst/>
              <a:rect l="l" t="t" r="r" b="b"/>
              <a:pathLst>
                <a:path w="5084" h="17064" extrusionOk="0">
                  <a:moveTo>
                    <a:pt x="343" y="1198"/>
                  </a:moveTo>
                  <a:lnTo>
                    <a:pt x="4936" y="16811"/>
                  </a:lnTo>
                  <a:cubicBezTo>
                    <a:pt x="4413" y="16866"/>
                    <a:pt x="3908" y="16910"/>
                    <a:pt x="3396" y="16944"/>
                  </a:cubicBezTo>
                  <a:lnTo>
                    <a:pt x="343" y="1198"/>
                  </a:lnTo>
                  <a:close/>
                  <a:moveTo>
                    <a:pt x="111" y="1"/>
                  </a:moveTo>
                  <a:lnTo>
                    <a:pt x="0" y="28"/>
                  </a:lnTo>
                  <a:lnTo>
                    <a:pt x="3293" y="17015"/>
                  </a:lnTo>
                  <a:lnTo>
                    <a:pt x="3303" y="17064"/>
                  </a:lnTo>
                  <a:lnTo>
                    <a:pt x="3354" y="17061"/>
                  </a:lnTo>
                  <a:cubicBezTo>
                    <a:pt x="3907" y="17026"/>
                    <a:pt x="4449" y="16979"/>
                    <a:pt x="5015" y="16919"/>
                  </a:cubicBezTo>
                  <a:lnTo>
                    <a:pt x="5083" y="16911"/>
                  </a:lnTo>
                  <a:lnTo>
                    <a:pt x="1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6"/>
            <p:cNvSpPr/>
            <p:nvPr/>
          </p:nvSpPr>
          <p:spPr>
            <a:xfrm>
              <a:off x="4488725" y="1234975"/>
              <a:ext cx="168300" cy="423200"/>
            </a:xfrm>
            <a:custGeom>
              <a:avLst/>
              <a:gdLst/>
              <a:ahLst/>
              <a:cxnLst/>
              <a:rect l="l" t="t" r="r" b="b"/>
              <a:pathLst>
                <a:path w="6732" h="16928" extrusionOk="0">
                  <a:moveTo>
                    <a:pt x="464" y="1205"/>
                  </a:moveTo>
                  <a:lnTo>
                    <a:pt x="6572" y="16606"/>
                  </a:lnTo>
                  <a:cubicBezTo>
                    <a:pt x="6100" y="16678"/>
                    <a:pt x="5588" y="16745"/>
                    <a:pt x="5050" y="16803"/>
                  </a:cubicBezTo>
                  <a:lnTo>
                    <a:pt x="464" y="1205"/>
                  </a:lnTo>
                  <a:close/>
                  <a:moveTo>
                    <a:pt x="109" y="1"/>
                  </a:moveTo>
                  <a:lnTo>
                    <a:pt x="1" y="38"/>
                  </a:lnTo>
                  <a:lnTo>
                    <a:pt x="4954" y="16882"/>
                  </a:lnTo>
                  <a:lnTo>
                    <a:pt x="4968" y="16927"/>
                  </a:lnTo>
                  <a:lnTo>
                    <a:pt x="5016" y="16923"/>
                  </a:lnTo>
                  <a:cubicBezTo>
                    <a:pt x="5600" y="16860"/>
                    <a:pt x="6154" y="16789"/>
                    <a:pt x="6661" y="16709"/>
                  </a:cubicBezTo>
                  <a:lnTo>
                    <a:pt x="6732" y="16698"/>
                  </a:lnTo>
                  <a:lnTo>
                    <a:pt x="1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76"/>
          <p:cNvGrpSpPr/>
          <p:nvPr/>
        </p:nvGrpSpPr>
        <p:grpSpPr>
          <a:xfrm>
            <a:off x="6600530" y="3581802"/>
            <a:ext cx="463489" cy="676991"/>
            <a:chOff x="986800" y="238125"/>
            <a:chExt cx="586250" cy="856300"/>
          </a:xfrm>
        </p:grpSpPr>
        <p:sp>
          <p:nvSpPr>
            <p:cNvPr id="1267" name="Google Shape;1267;p76"/>
            <p:cNvSpPr/>
            <p:nvPr/>
          </p:nvSpPr>
          <p:spPr>
            <a:xfrm>
              <a:off x="1269450" y="854825"/>
              <a:ext cx="20950" cy="56575"/>
            </a:xfrm>
            <a:custGeom>
              <a:avLst/>
              <a:gdLst/>
              <a:ahLst/>
              <a:cxnLst/>
              <a:rect l="l" t="t" r="r" b="b"/>
              <a:pathLst>
                <a:path w="838" h="2263" extrusionOk="0">
                  <a:moveTo>
                    <a:pt x="0" y="1"/>
                  </a:moveTo>
                  <a:lnTo>
                    <a:pt x="0" y="2262"/>
                  </a:lnTo>
                  <a:lnTo>
                    <a:pt x="838" y="2262"/>
                  </a:lnTo>
                  <a:lnTo>
                    <a:pt x="8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6"/>
            <p:cNvSpPr/>
            <p:nvPr/>
          </p:nvSpPr>
          <p:spPr>
            <a:xfrm>
              <a:off x="1224900" y="910625"/>
              <a:ext cx="63025" cy="161575"/>
            </a:xfrm>
            <a:custGeom>
              <a:avLst/>
              <a:gdLst/>
              <a:ahLst/>
              <a:cxnLst/>
              <a:rect l="l" t="t" r="r" b="b"/>
              <a:pathLst>
                <a:path w="2521" h="6463" extrusionOk="0">
                  <a:moveTo>
                    <a:pt x="2520" y="0"/>
                  </a:moveTo>
                  <a:lnTo>
                    <a:pt x="1544" y="234"/>
                  </a:lnTo>
                  <a:lnTo>
                    <a:pt x="0" y="5947"/>
                  </a:lnTo>
                  <a:lnTo>
                    <a:pt x="1544" y="6462"/>
                  </a:lnTo>
                  <a:lnTo>
                    <a:pt x="25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6"/>
            <p:cNvSpPr/>
            <p:nvPr/>
          </p:nvSpPr>
          <p:spPr>
            <a:xfrm>
              <a:off x="1273475" y="910625"/>
              <a:ext cx="52125" cy="161575"/>
            </a:xfrm>
            <a:custGeom>
              <a:avLst/>
              <a:gdLst/>
              <a:ahLst/>
              <a:cxnLst/>
              <a:rect l="l" t="t" r="r" b="b"/>
              <a:pathLst>
                <a:path w="2085" h="6463" extrusionOk="0">
                  <a:moveTo>
                    <a:pt x="755" y="0"/>
                  </a:moveTo>
                  <a:lnTo>
                    <a:pt x="0" y="138"/>
                  </a:lnTo>
                  <a:lnTo>
                    <a:pt x="1021" y="6462"/>
                  </a:lnTo>
                  <a:lnTo>
                    <a:pt x="2084" y="5947"/>
                  </a:lnTo>
                  <a:lnTo>
                    <a:pt x="7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6"/>
            <p:cNvSpPr/>
            <p:nvPr/>
          </p:nvSpPr>
          <p:spPr>
            <a:xfrm>
              <a:off x="1256825" y="910625"/>
              <a:ext cx="35525" cy="183800"/>
            </a:xfrm>
            <a:custGeom>
              <a:avLst/>
              <a:gdLst/>
              <a:ahLst/>
              <a:cxnLst/>
              <a:rect l="l" t="t" r="r" b="b"/>
              <a:pathLst>
                <a:path w="1421" h="7352" extrusionOk="0">
                  <a:moveTo>
                    <a:pt x="711" y="0"/>
                  </a:moveTo>
                  <a:lnTo>
                    <a:pt x="1" y="7352"/>
                  </a:lnTo>
                  <a:lnTo>
                    <a:pt x="1421" y="7352"/>
                  </a:lnTo>
                  <a:lnTo>
                    <a:pt x="1238" y="34"/>
                  </a:lnTo>
                  <a:lnTo>
                    <a:pt x="7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6"/>
            <p:cNvSpPr/>
            <p:nvPr/>
          </p:nvSpPr>
          <p:spPr>
            <a:xfrm>
              <a:off x="1264800" y="238125"/>
              <a:ext cx="30300" cy="74450"/>
            </a:xfrm>
            <a:custGeom>
              <a:avLst/>
              <a:gdLst/>
              <a:ahLst/>
              <a:cxnLst/>
              <a:rect l="l" t="t" r="r" b="b"/>
              <a:pathLst>
                <a:path w="1212" h="2978" extrusionOk="0">
                  <a:moveTo>
                    <a:pt x="0" y="0"/>
                  </a:moveTo>
                  <a:lnTo>
                    <a:pt x="0" y="2978"/>
                  </a:lnTo>
                  <a:lnTo>
                    <a:pt x="1211" y="2978"/>
                  </a:lnTo>
                  <a:lnTo>
                    <a:pt x="12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6"/>
            <p:cNvSpPr/>
            <p:nvPr/>
          </p:nvSpPr>
          <p:spPr>
            <a:xfrm>
              <a:off x="1254775" y="889650"/>
              <a:ext cx="50325" cy="44225"/>
            </a:xfrm>
            <a:custGeom>
              <a:avLst/>
              <a:gdLst/>
              <a:ahLst/>
              <a:cxnLst/>
              <a:rect l="l" t="t" r="r" b="b"/>
              <a:pathLst>
                <a:path w="2013" h="1769" extrusionOk="0">
                  <a:moveTo>
                    <a:pt x="1006" y="0"/>
                  </a:moveTo>
                  <a:cubicBezTo>
                    <a:pt x="664" y="0"/>
                    <a:pt x="339" y="200"/>
                    <a:pt x="195" y="533"/>
                  </a:cubicBezTo>
                  <a:cubicBezTo>
                    <a:pt x="1" y="981"/>
                    <a:pt x="207" y="1502"/>
                    <a:pt x="654" y="1696"/>
                  </a:cubicBezTo>
                  <a:cubicBezTo>
                    <a:pt x="769" y="1746"/>
                    <a:pt x="888" y="1769"/>
                    <a:pt x="1005" y="1769"/>
                  </a:cubicBezTo>
                  <a:cubicBezTo>
                    <a:pt x="1347" y="1769"/>
                    <a:pt x="1672" y="1569"/>
                    <a:pt x="1817" y="1235"/>
                  </a:cubicBezTo>
                  <a:cubicBezTo>
                    <a:pt x="2012" y="789"/>
                    <a:pt x="1806" y="268"/>
                    <a:pt x="1358" y="74"/>
                  </a:cubicBezTo>
                  <a:cubicBezTo>
                    <a:pt x="1243" y="24"/>
                    <a:pt x="1123" y="0"/>
                    <a:pt x="10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6"/>
            <p:cNvSpPr/>
            <p:nvPr/>
          </p:nvSpPr>
          <p:spPr>
            <a:xfrm>
              <a:off x="986800" y="332325"/>
              <a:ext cx="586250" cy="494800"/>
            </a:xfrm>
            <a:custGeom>
              <a:avLst/>
              <a:gdLst/>
              <a:ahLst/>
              <a:cxnLst/>
              <a:rect l="l" t="t" r="r" b="b"/>
              <a:pathLst>
                <a:path w="23450" h="19792" extrusionOk="0">
                  <a:moveTo>
                    <a:pt x="7755" y="1"/>
                  </a:moveTo>
                  <a:cubicBezTo>
                    <a:pt x="7755" y="1"/>
                    <a:pt x="0" y="1117"/>
                    <a:pt x="2110" y="7694"/>
                  </a:cubicBezTo>
                  <a:cubicBezTo>
                    <a:pt x="4220" y="14269"/>
                    <a:pt x="8251" y="19791"/>
                    <a:pt x="8251" y="19791"/>
                  </a:cubicBezTo>
                  <a:lnTo>
                    <a:pt x="15199" y="19791"/>
                  </a:lnTo>
                  <a:cubicBezTo>
                    <a:pt x="15199" y="19791"/>
                    <a:pt x="19232" y="14269"/>
                    <a:pt x="21341" y="7694"/>
                  </a:cubicBezTo>
                  <a:cubicBezTo>
                    <a:pt x="23450" y="1117"/>
                    <a:pt x="15695" y="1"/>
                    <a:pt x="15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6"/>
            <p:cNvSpPr/>
            <p:nvPr/>
          </p:nvSpPr>
          <p:spPr>
            <a:xfrm>
              <a:off x="1332225" y="332325"/>
              <a:ext cx="197100" cy="494800"/>
            </a:xfrm>
            <a:custGeom>
              <a:avLst/>
              <a:gdLst/>
              <a:ahLst/>
              <a:cxnLst/>
              <a:rect l="l" t="t" r="r" b="b"/>
              <a:pathLst>
                <a:path w="7884" h="19792" extrusionOk="0">
                  <a:moveTo>
                    <a:pt x="300" y="1"/>
                  </a:moveTo>
                  <a:cubicBezTo>
                    <a:pt x="300" y="1"/>
                    <a:pt x="4969" y="1117"/>
                    <a:pt x="3698" y="7694"/>
                  </a:cubicBezTo>
                  <a:cubicBezTo>
                    <a:pt x="2428" y="14269"/>
                    <a:pt x="1" y="19791"/>
                    <a:pt x="1" y="19791"/>
                  </a:cubicBezTo>
                  <a:lnTo>
                    <a:pt x="864" y="19791"/>
                  </a:lnTo>
                  <a:cubicBezTo>
                    <a:pt x="864" y="19791"/>
                    <a:pt x="4294" y="14269"/>
                    <a:pt x="6090" y="7694"/>
                  </a:cubicBezTo>
                  <a:cubicBezTo>
                    <a:pt x="7884" y="1117"/>
                    <a:pt x="1287" y="1"/>
                    <a:pt x="1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6"/>
            <p:cNvSpPr/>
            <p:nvPr/>
          </p:nvSpPr>
          <p:spPr>
            <a:xfrm>
              <a:off x="1030550" y="332325"/>
              <a:ext cx="197100" cy="494800"/>
            </a:xfrm>
            <a:custGeom>
              <a:avLst/>
              <a:gdLst/>
              <a:ahLst/>
              <a:cxnLst/>
              <a:rect l="l" t="t" r="r" b="b"/>
              <a:pathLst>
                <a:path w="7884" h="19792" extrusionOk="0">
                  <a:moveTo>
                    <a:pt x="6598" y="1"/>
                  </a:moveTo>
                  <a:cubicBezTo>
                    <a:pt x="6598" y="1"/>
                    <a:pt x="0" y="1117"/>
                    <a:pt x="1795" y="7694"/>
                  </a:cubicBezTo>
                  <a:cubicBezTo>
                    <a:pt x="3589" y="14269"/>
                    <a:pt x="7020" y="19791"/>
                    <a:pt x="7020" y="19791"/>
                  </a:cubicBezTo>
                  <a:lnTo>
                    <a:pt x="7884" y="19791"/>
                  </a:lnTo>
                  <a:cubicBezTo>
                    <a:pt x="7884" y="19791"/>
                    <a:pt x="5455" y="14269"/>
                    <a:pt x="4186" y="7694"/>
                  </a:cubicBezTo>
                  <a:cubicBezTo>
                    <a:pt x="2915" y="1117"/>
                    <a:pt x="7584" y="1"/>
                    <a:pt x="7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6"/>
            <p:cNvSpPr/>
            <p:nvPr/>
          </p:nvSpPr>
          <p:spPr>
            <a:xfrm>
              <a:off x="1299300" y="332325"/>
              <a:ext cx="118875" cy="494800"/>
            </a:xfrm>
            <a:custGeom>
              <a:avLst/>
              <a:gdLst/>
              <a:ahLst/>
              <a:cxnLst/>
              <a:rect l="l" t="t" r="r" b="b"/>
              <a:pathLst>
                <a:path w="4755" h="19792" extrusionOk="0">
                  <a:moveTo>
                    <a:pt x="111" y="1"/>
                  </a:moveTo>
                  <a:cubicBezTo>
                    <a:pt x="111" y="1"/>
                    <a:pt x="1840" y="1117"/>
                    <a:pt x="1370" y="7694"/>
                  </a:cubicBezTo>
                  <a:cubicBezTo>
                    <a:pt x="898" y="14269"/>
                    <a:pt x="0" y="19791"/>
                    <a:pt x="0" y="19791"/>
                  </a:cubicBezTo>
                  <a:lnTo>
                    <a:pt x="864" y="19791"/>
                  </a:lnTo>
                  <a:cubicBezTo>
                    <a:pt x="864" y="19791"/>
                    <a:pt x="2766" y="14269"/>
                    <a:pt x="3760" y="7694"/>
                  </a:cubicBezTo>
                  <a:cubicBezTo>
                    <a:pt x="4754" y="1117"/>
                    <a:pt x="1098" y="1"/>
                    <a:pt x="10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6"/>
            <p:cNvSpPr/>
            <p:nvPr/>
          </p:nvSpPr>
          <p:spPr>
            <a:xfrm>
              <a:off x="1141675" y="332325"/>
              <a:ext cx="118900" cy="494800"/>
            </a:xfrm>
            <a:custGeom>
              <a:avLst/>
              <a:gdLst/>
              <a:ahLst/>
              <a:cxnLst/>
              <a:rect l="l" t="t" r="r" b="b"/>
              <a:pathLst>
                <a:path w="4756" h="19792" extrusionOk="0">
                  <a:moveTo>
                    <a:pt x="3659" y="1"/>
                  </a:moveTo>
                  <a:cubicBezTo>
                    <a:pt x="3659" y="1"/>
                    <a:pt x="1" y="1117"/>
                    <a:pt x="995" y="7694"/>
                  </a:cubicBezTo>
                  <a:cubicBezTo>
                    <a:pt x="1990" y="14269"/>
                    <a:pt x="3892" y="19791"/>
                    <a:pt x="3892" y="19791"/>
                  </a:cubicBezTo>
                  <a:lnTo>
                    <a:pt x="4756" y="19791"/>
                  </a:lnTo>
                  <a:cubicBezTo>
                    <a:pt x="4756" y="19791"/>
                    <a:pt x="3857" y="14269"/>
                    <a:pt x="3387" y="7694"/>
                  </a:cubicBezTo>
                  <a:cubicBezTo>
                    <a:pt x="2917" y="1117"/>
                    <a:pt x="4645" y="1"/>
                    <a:pt x="46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6"/>
            <p:cNvSpPr/>
            <p:nvPr/>
          </p:nvSpPr>
          <p:spPr>
            <a:xfrm>
              <a:off x="1246850" y="332325"/>
              <a:ext cx="66175" cy="494750"/>
            </a:xfrm>
            <a:custGeom>
              <a:avLst/>
              <a:gdLst/>
              <a:ahLst/>
              <a:cxnLst/>
              <a:rect l="l" t="t" r="r" b="b"/>
              <a:pathLst>
                <a:path w="2647" h="19790" extrusionOk="0">
                  <a:moveTo>
                    <a:pt x="875" y="1"/>
                  </a:moveTo>
                  <a:cubicBezTo>
                    <a:pt x="875" y="1"/>
                    <a:pt x="1" y="1117"/>
                    <a:pt x="239" y="7694"/>
                  </a:cubicBezTo>
                  <a:cubicBezTo>
                    <a:pt x="476" y="14269"/>
                    <a:pt x="931" y="19790"/>
                    <a:pt x="931" y="19790"/>
                  </a:cubicBezTo>
                  <a:lnTo>
                    <a:pt x="1716" y="19790"/>
                  </a:lnTo>
                  <a:cubicBezTo>
                    <a:pt x="1716" y="19790"/>
                    <a:pt x="2171" y="14269"/>
                    <a:pt x="2409" y="7693"/>
                  </a:cubicBezTo>
                  <a:cubicBezTo>
                    <a:pt x="2646" y="1117"/>
                    <a:pt x="1772" y="1"/>
                    <a:pt x="17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6"/>
            <p:cNvSpPr/>
            <p:nvPr/>
          </p:nvSpPr>
          <p:spPr>
            <a:xfrm>
              <a:off x="1190950" y="827050"/>
              <a:ext cx="178000" cy="27950"/>
            </a:xfrm>
            <a:custGeom>
              <a:avLst/>
              <a:gdLst/>
              <a:ahLst/>
              <a:cxnLst/>
              <a:rect l="l" t="t" r="r" b="b"/>
              <a:pathLst>
                <a:path w="7120" h="1118" extrusionOk="0">
                  <a:moveTo>
                    <a:pt x="0" y="1"/>
                  </a:moveTo>
                  <a:lnTo>
                    <a:pt x="0" y="1117"/>
                  </a:lnTo>
                  <a:lnTo>
                    <a:pt x="7119" y="1117"/>
                  </a:lnTo>
                  <a:lnTo>
                    <a:pt x="71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6"/>
            <p:cNvSpPr/>
            <p:nvPr/>
          </p:nvSpPr>
          <p:spPr>
            <a:xfrm>
              <a:off x="1171750" y="304425"/>
              <a:ext cx="216350" cy="27925"/>
            </a:xfrm>
            <a:custGeom>
              <a:avLst/>
              <a:gdLst/>
              <a:ahLst/>
              <a:cxnLst/>
              <a:rect l="l" t="t" r="r" b="b"/>
              <a:pathLst>
                <a:path w="8654" h="1117" extrusionOk="0">
                  <a:moveTo>
                    <a:pt x="0" y="0"/>
                  </a:moveTo>
                  <a:lnTo>
                    <a:pt x="0" y="1117"/>
                  </a:lnTo>
                  <a:lnTo>
                    <a:pt x="8654" y="1117"/>
                  </a:lnTo>
                  <a:lnTo>
                    <a:pt x="86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 name="Google Shape;1281;p76"/>
          <p:cNvSpPr/>
          <p:nvPr/>
        </p:nvSpPr>
        <p:spPr>
          <a:xfrm>
            <a:off x="2491475" y="2624374"/>
            <a:ext cx="1151400" cy="11514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6"/>
          <p:cNvSpPr/>
          <p:nvPr/>
        </p:nvSpPr>
        <p:spPr>
          <a:xfrm>
            <a:off x="5501125" y="2624374"/>
            <a:ext cx="1151400" cy="11514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 name="Google Shape;1283;p76"/>
          <p:cNvGrpSpPr/>
          <p:nvPr/>
        </p:nvGrpSpPr>
        <p:grpSpPr>
          <a:xfrm>
            <a:off x="5792436" y="2924449"/>
            <a:ext cx="568779" cy="514601"/>
            <a:chOff x="4170450" y="4848400"/>
            <a:chExt cx="694225" cy="628175"/>
          </a:xfrm>
        </p:grpSpPr>
        <p:sp>
          <p:nvSpPr>
            <p:cNvPr id="1284" name="Google Shape;1284;p76"/>
            <p:cNvSpPr/>
            <p:nvPr/>
          </p:nvSpPr>
          <p:spPr>
            <a:xfrm>
              <a:off x="4416450" y="5034200"/>
              <a:ext cx="136775" cy="109225"/>
            </a:xfrm>
            <a:custGeom>
              <a:avLst/>
              <a:gdLst/>
              <a:ahLst/>
              <a:cxnLst/>
              <a:rect l="l" t="t" r="r" b="b"/>
              <a:pathLst>
                <a:path w="5471" h="4369" extrusionOk="0">
                  <a:moveTo>
                    <a:pt x="5470" y="0"/>
                  </a:moveTo>
                  <a:cubicBezTo>
                    <a:pt x="5470" y="0"/>
                    <a:pt x="5067" y="173"/>
                    <a:pt x="3646" y="1596"/>
                  </a:cubicBezTo>
                  <a:cubicBezTo>
                    <a:pt x="3416" y="1827"/>
                    <a:pt x="3123" y="1984"/>
                    <a:pt x="2803" y="2049"/>
                  </a:cubicBezTo>
                  <a:lnTo>
                    <a:pt x="0" y="2609"/>
                  </a:lnTo>
                  <a:lnTo>
                    <a:pt x="370" y="4369"/>
                  </a:lnTo>
                  <a:lnTo>
                    <a:pt x="4108" y="3018"/>
                  </a:lnTo>
                  <a:cubicBezTo>
                    <a:pt x="4661" y="2817"/>
                    <a:pt x="5064" y="2336"/>
                    <a:pt x="5165" y="1756"/>
                  </a:cubicBezTo>
                  <a:lnTo>
                    <a:pt x="54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6"/>
            <p:cNvSpPr/>
            <p:nvPr/>
          </p:nvSpPr>
          <p:spPr>
            <a:xfrm>
              <a:off x="4383400" y="5099400"/>
              <a:ext cx="42325" cy="45850"/>
            </a:xfrm>
            <a:custGeom>
              <a:avLst/>
              <a:gdLst/>
              <a:ahLst/>
              <a:cxnLst/>
              <a:rect l="l" t="t" r="r" b="b"/>
              <a:pathLst>
                <a:path w="1693" h="1834" extrusionOk="0">
                  <a:moveTo>
                    <a:pt x="1322" y="1"/>
                  </a:moveTo>
                  <a:cubicBezTo>
                    <a:pt x="741" y="69"/>
                    <a:pt x="1" y="353"/>
                    <a:pt x="217" y="1251"/>
                  </a:cubicBezTo>
                  <a:cubicBezTo>
                    <a:pt x="332" y="1728"/>
                    <a:pt x="776" y="1833"/>
                    <a:pt x="1148" y="1833"/>
                  </a:cubicBezTo>
                  <a:cubicBezTo>
                    <a:pt x="1443" y="1833"/>
                    <a:pt x="1692" y="1766"/>
                    <a:pt x="1692" y="1766"/>
                  </a:cubicBezTo>
                  <a:lnTo>
                    <a:pt x="13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6"/>
            <p:cNvSpPr/>
            <p:nvPr/>
          </p:nvSpPr>
          <p:spPr>
            <a:xfrm>
              <a:off x="4400150" y="5157225"/>
              <a:ext cx="213825" cy="179425"/>
            </a:xfrm>
            <a:custGeom>
              <a:avLst/>
              <a:gdLst/>
              <a:ahLst/>
              <a:cxnLst/>
              <a:rect l="l" t="t" r="r" b="b"/>
              <a:pathLst>
                <a:path w="8553" h="7177" extrusionOk="0">
                  <a:moveTo>
                    <a:pt x="7103" y="0"/>
                  </a:moveTo>
                  <a:cubicBezTo>
                    <a:pt x="6564" y="0"/>
                    <a:pt x="5841" y="279"/>
                    <a:pt x="4899" y="1056"/>
                  </a:cubicBezTo>
                  <a:lnTo>
                    <a:pt x="2833" y="3251"/>
                  </a:lnTo>
                  <a:lnTo>
                    <a:pt x="0" y="5773"/>
                  </a:lnTo>
                  <a:lnTo>
                    <a:pt x="1227" y="7177"/>
                  </a:lnTo>
                  <a:lnTo>
                    <a:pt x="4424" y="4128"/>
                  </a:lnTo>
                  <a:cubicBezTo>
                    <a:pt x="4424" y="4128"/>
                    <a:pt x="6122" y="2629"/>
                    <a:pt x="7367" y="2391"/>
                  </a:cubicBezTo>
                  <a:cubicBezTo>
                    <a:pt x="7781" y="2312"/>
                    <a:pt x="8079" y="2099"/>
                    <a:pt x="8336" y="1642"/>
                  </a:cubicBezTo>
                  <a:cubicBezTo>
                    <a:pt x="8552" y="1255"/>
                    <a:pt x="8246" y="0"/>
                    <a:pt x="7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6"/>
            <p:cNvSpPr/>
            <p:nvPr/>
          </p:nvSpPr>
          <p:spPr>
            <a:xfrm>
              <a:off x="4362225" y="5294000"/>
              <a:ext cx="66750" cy="64700"/>
            </a:xfrm>
            <a:custGeom>
              <a:avLst/>
              <a:gdLst/>
              <a:ahLst/>
              <a:cxnLst/>
              <a:rect l="l" t="t" r="r" b="b"/>
              <a:pathLst>
                <a:path w="2670" h="2588" extrusionOk="0">
                  <a:moveTo>
                    <a:pt x="889" y="1"/>
                  </a:moveTo>
                  <a:cubicBezTo>
                    <a:pt x="422" y="1"/>
                    <a:pt x="1" y="376"/>
                    <a:pt x="1" y="376"/>
                  </a:cubicBezTo>
                  <a:lnTo>
                    <a:pt x="1811" y="2587"/>
                  </a:lnTo>
                  <a:lnTo>
                    <a:pt x="2669" y="1707"/>
                  </a:lnTo>
                  <a:cubicBezTo>
                    <a:pt x="2669" y="1707"/>
                    <a:pt x="2146" y="1021"/>
                    <a:pt x="1517" y="302"/>
                  </a:cubicBezTo>
                  <a:cubicBezTo>
                    <a:pt x="1322" y="78"/>
                    <a:pt x="1100"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6"/>
            <p:cNvSpPr/>
            <p:nvPr/>
          </p:nvSpPr>
          <p:spPr>
            <a:xfrm>
              <a:off x="4554925" y="5208000"/>
              <a:ext cx="268575" cy="268575"/>
            </a:xfrm>
            <a:custGeom>
              <a:avLst/>
              <a:gdLst/>
              <a:ahLst/>
              <a:cxnLst/>
              <a:rect l="l" t="t" r="r" b="b"/>
              <a:pathLst>
                <a:path w="10743" h="10743" extrusionOk="0">
                  <a:moveTo>
                    <a:pt x="5412" y="1261"/>
                  </a:moveTo>
                  <a:cubicBezTo>
                    <a:pt x="7682" y="1261"/>
                    <a:pt x="9522" y="3101"/>
                    <a:pt x="9522" y="5371"/>
                  </a:cubicBezTo>
                  <a:cubicBezTo>
                    <a:pt x="9522" y="7641"/>
                    <a:pt x="7682" y="9480"/>
                    <a:pt x="5412" y="9480"/>
                  </a:cubicBezTo>
                  <a:cubicBezTo>
                    <a:pt x="3142" y="9480"/>
                    <a:pt x="1303" y="7639"/>
                    <a:pt x="1303" y="5371"/>
                  </a:cubicBezTo>
                  <a:cubicBezTo>
                    <a:pt x="1303" y="3101"/>
                    <a:pt x="3142" y="1261"/>
                    <a:pt x="5412" y="1261"/>
                  </a:cubicBezTo>
                  <a:close/>
                  <a:moveTo>
                    <a:pt x="5372" y="1"/>
                  </a:moveTo>
                  <a:cubicBezTo>
                    <a:pt x="2406" y="1"/>
                    <a:pt x="1" y="2406"/>
                    <a:pt x="1" y="5371"/>
                  </a:cubicBezTo>
                  <a:cubicBezTo>
                    <a:pt x="1" y="8336"/>
                    <a:pt x="2406" y="10743"/>
                    <a:pt x="5372" y="10743"/>
                  </a:cubicBezTo>
                  <a:cubicBezTo>
                    <a:pt x="8338" y="10743"/>
                    <a:pt x="10743" y="8336"/>
                    <a:pt x="10743" y="5371"/>
                  </a:cubicBezTo>
                  <a:cubicBezTo>
                    <a:pt x="10743" y="2406"/>
                    <a:pt x="8338" y="1"/>
                    <a:pt x="5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6"/>
            <p:cNvSpPr/>
            <p:nvPr/>
          </p:nvSpPr>
          <p:spPr>
            <a:xfrm>
              <a:off x="4170450" y="5208000"/>
              <a:ext cx="268575" cy="268575"/>
            </a:xfrm>
            <a:custGeom>
              <a:avLst/>
              <a:gdLst/>
              <a:ahLst/>
              <a:cxnLst/>
              <a:rect l="l" t="t" r="r" b="b"/>
              <a:pathLst>
                <a:path w="10743" h="10743" extrusionOk="0">
                  <a:moveTo>
                    <a:pt x="5411" y="1261"/>
                  </a:moveTo>
                  <a:cubicBezTo>
                    <a:pt x="7681" y="1261"/>
                    <a:pt x="9522" y="3101"/>
                    <a:pt x="9522" y="5371"/>
                  </a:cubicBezTo>
                  <a:cubicBezTo>
                    <a:pt x="9522" y="7641"/>
                    <a:pt x="7681" y="9480"/>
                    <a:pt x="5411" y="9480"/>
                  </a:cubicBezTo>
                  <a:cubicBezTo>
                    <a:pt x="3142" y="9480"/>
                    <a:pt x="1302" y="7639"/>
                    <a:pt x="1302" y="5371"/>
                  </a:cubicBezTo>
                  <a:cubicBezTo>
                    <a:pt x="1302" y="3101"/>
                    <a:pt x="3142" y="1261"/>
                    <a:pt x="5411" y="1261"/>
                  </a:cubicBezTo>
                  <a:close/>
                  <a:moveTo>
                    <a:pt x="5370" y="1"/>
                  </a:moveTo>
                  <a:cubicBezTo>
                    <a:pt x="2405" y="1"/>
                    <a:pt x="0" y="2406"/>
                    <a:pt x="0" y="5371"/>
                  </a:cubicBezTo>
                  <a:cubicBezTo>
                    <a:pt x="0" y="8336"/>
                    <a:pt x="2405" y="10743"/>
                    <a:pt x="5370" y="10743"/>
                  </a:cubicBezTo>
                  <a:cubicBezTo>
                    <a:pt x="8337" y="10743"/>
                    <a:pt x="10742" y="8336"/>
                    <a:pt x="10742" y="5371"/>
                  </a:cubicBezTo>
                  <a:cubicBezTo>
                    <a:pt x="10742" y="2406"/>
                    <a:pt x="8337" y="1"/>
                    <a:pt x="5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6"/>
            <p:cNvSpPr/>
            <p:nvPr/>
          </p:nvSpPr>
          <p:spPr>
            <a:xfrm>
              <a:off x="4654275" y="5311725"/>
              <a:ext cx="63425" cy="61050"/>
            </a:xfrm>
            <a:custGeom>
              <a:avLst/>
              <a:gdLst/>
              <a:ahLst/>
              <a:cxnLst/>
              <a:rect l="l" t="t" r="r" b="b"/>
              <a:pathLst>
                <a:path w="2537" h="2442" extrusionOk="0">
                  <a:moveTo>
                    <a:pt x="1316" y="1"/>
                  </a:moveTo>
                  <a:cubicBezTo>
                    <a:pt x="823" y="1"/>
                    <a:pt x="378" y="298"/>
                    <a:pt x="189" y="755"/>
                  </a:cubicBezTo>
                  <a:cubicBezTo>
                    <a:pt x="0" y="1210"/>
                    <a:pt x="104" y="1735"/>
                    <a:pt x="453" y="2084"/>
                  </a:cubicBezTo>
                  <a:cubicBezTo>
                    <a:pt x="687" y="2317"/>
                    <a:pt x="999" y="2442"/>
                    <a:pt x="1316" y="2442"/>
                  </a:cubicBezTo>
                  <a:cubicBezTo>
                    <a:pt x="1474" y="2442"/>
                    <a:pt x="1632" y="2411"/>
                    <a:pt x="1784" y="2348"/>
                  </a:cubicBezTo>
                  <a:cubicBezTo>
                    <a:pt x="2239" y="2160"/>
                    <a:pt x="2537" y="1715"/>
                    <a:pt x="2537" y="1222"/>
                  </a:cubicBezTo>
                  <a:cubicBezTo>
                    <a:pt x="2537" y="547"/>
                    <a:pt x="1990" y="1"/>
                    <a:pt x="1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6"/>
            <p:cNvSpPr/>
            <p:nvPr/>
          </p:nvSpPr>
          <p:spPr>
            <a:xfrm>
              <a:off x="4275900" y="5311725"/>
              <a:ext cx="63425" cy="61050"/>
            </a:xfrm>
            <a:custGeom>
              <a:avLst/>
              <a:gdLst/>
              <a:ahLst/>
              <a:cxnLst/>
              <a:rect l="l" t="t" r="r" b="b"/>
              <a:pathLst>
                <a:path w="2537" h="2442" extrusionOk="0">
                  <a:moveTo>
                    <a:pt x="1316" y="1"/>
                  </a:moveTo>
                  <a:cubicBezTo>
                    <a:pt x="823" y="1"/>
                    <a:pt x="378" y="298"/>
                    <a:pt x="189" y="755"/>
                  </a:cubicBezTo>
                  <a:cubicBezTo>
                    <a:pt x="1" y="1210"/>
                    <a:pt x="104" y="1735"/>
                    <a:pt x="454" y="2084"/>
                  </a:cubicBezTo>
                  <a:cubicBezTo>
                    <a:pt x="687" y="2317"/>
                    <a:pt x="999" y="2442"/>
                    <a:pt x="1316" y="2442"/>
                  </a:cubicBezTo>
                  <a:cubicBezTo>
                    <a:pt x="1474" y="2442"/>
                    <a:pt x="1632" y="2411"/>
                    <a:pt x="1784" y="2348"/>
                  </a:cubicBezTo>
                  <a:cubicBezTo>
                    <a:pt x="2239" y="2160"/>
                    <a:pt x="2537" y="1715"/>
                    <a:pt x="2537" y="1222"/>
                  </a:cubicBezTo>
                  <a:cubicBezTo>
                    <a:pt x="2537" y="547"/>
                    <a:pt x="1990" y="1"/>
                    <a:pt x="1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6"/>
            <p:cNvSpPr/>
            <p:nvPr/>
          </p:nvSpPr>
          <p:spPr>
            <a:xfrm>
              <a:off x="4372850" y="5230250"/>
              <a:ext cx="213300" cy="12250"/>
            </a:xfrm>
            <a:custGeom>
              <a:avLst/>
              <a:gdLst/>
              <a:ahLst/>
              <a:cxnLst/>
              <a:rect l="l" t="t" r="r" b="b"/>
              <a:pathLst>
                <a:path w="8532" h="490" extrusionOk="0">
                  <a:moveTo>
                    <a:pt x="1" y="1"/>
                  </a:moveTo>
                  <a:lnTo>
                    <a:pt x="1" y="490"/>
                  </a:lnTo>
                  <a:lnTo>
                    <a:pt x="8385" y="490"/>
                  </a:lnTo>
                  <a:cubicBezTo>
                    <a:pt x="8396" y="324"/>
                    <a:pt x="8452" y="156"/>
                    <a:pt x="8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6"/>
            <p:cNvSpPr/>
            <p:nvPr/>
          </p:nvSpPr>
          <p:spPr>
            <a:xfrm>
              <a:off x="4527500" y="5186700"/>
              <a:ext cx="80225" cy="179500"/>
            </a:xfrm>
            <a:custGeom>
              <a:avLst/>
              <a:gdLst/>
              <a:ahLst/>
              <a:cxnLst/>
              <a:rect l="l" t="t" r="r" b="b"/>
              <a:pathLst>
                <a:path w="3209" h="7180" extrusionOk="0">
                  <a:moveTo>
                    <a:pt x="2507" y="0"/>
                  </a:moveTo>
                  <a:lnTo>
                    <a:pt x="1" y="6895"/>
                  </a:lnTo>
                  <a:lnTo>
                    <a:pt x="315" y="7180"/>
                  </a:lnTo>
                  <a:lnTo>
                    <a:pt x="654" y="7032"/>
                  </a:lnTo>
                  <a:lnTo>
                    <a:pt x="32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6"/>
            <p:cNvSpPr/>
            <p:nvPr/>
          </p:nvSpPr>
          <p:spPr>
            <a:xfrm>
              <a:off x="4372500" y="5202750"/>
              <a:ext cx="165650" cy="161650"/>
            </a:xfrm>
            <a:custGeom>
              <a:avLst/>
              <a:gdLst/>
              <a:ahLst/>
              <a:cxnLst/>
              <a:rect l="l" t="t" r="r" b="b"/>
              <a:pathLst>
                <a:path w="6626" h="6466" extrusionOk="0">
                  <a:moveTo>
                    <a:pt x="342" y="1"/>
                  </a:moveTo>
                  <a:lnTo>
                    <a:pt x="1" y="350"/>
                  </a:lnTo>
                  <a:lnTo>
                    <a:pt x="6423" y="6465"/>
                  </a:lnTo>
                  <a:lnTo>
                    <a:pt x="6625" y="6115"/>
                  </a:lnTo>
                  <a:lnTo>
                    <a:pt x="3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6"/>
            <p:cNvSpPr/>
            <p:nvPr/>
          </p:nvSpPr>
          <p:spPr>
            <a:xfrm>
              <a:off x="4485250" y="5175825"/>
              <a:ext cx="157925" cy="53825"/>
            </a:xfrm>
            <a:custGeom>
              <a:avLst/>
              <a:gdLst/>
              <a:ahLst/>
              <a:cxnLst/>
              <a:rect l="l" t="t" r="r" b="b"/>
              <a:pathLst>
                <a:path w="6317" h="2153" extrusionOk="0">
                  <a:moveTo>
                    <a:pt x="5332" y="1"/>
                  </a:moveTo>
                  <a:cubicBezTo>
                    <a:pt x="5067" y="1"/>
                    <a:pt x="4742" y="184"/>
                    <a:pt x="4742" y="184"/>
                  </a:cubicBezTo>
                  <a:cubicBezTo>
                    <a:pt x="3567" y="836"/>
                    <a:pt x="2789" y="916"/>
                    <a:pt x="2789" y="916"/>
                  </a:cubicBezTo>
                  <a:cubicBezTo>
                    <a:pt x="1238" y="916"/>
                    <a:pt x="671" y="1105"/>
                    <a:pt x="468" y="1252"/>
                  </a:cubicBezTo>
                  <a:cubicBezTo>
                    <a:pt x="0" y="1594"/>
                    <a:pt x="673" y="1729"/>
                    <a:pt x="673" y="1729"/>
                  </a:cubicBezTo>
                  <a:cubicBezTo>
                    <a:pt x="2128" y="2036"/>
                    <a:pt x="3169" y="2153"/>
                    <a:pt x="3910" y="2153"/>
                  </a:cubicBezTo>
                  <a:cubicBezTo>
                    <a:pt x="6316" y="2153"/>
                    <a:pt x="5555" y="916"/>
                    <a:pt x="5555" y="916"/>
                  </a:cubicBezTo>
                  <a:cubicBezTo>
                    <a:pt x="5799" y="184"/>
                    <a:pt x="5596" y="1"/>
                    <a:pt x="5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6"/>
            <p:cNvSpPr/>
            <p:nvPr/>
          </p:nvSpPr>
          <p:spPr>
            <a:xfrm>
              <a:off x="4493125" y="5319900"/>
              <a:ext cx="95625" cy="92000"/>
            </a:xfrm>
            <a:custGeom>
              <a:avLst/>
              <a:gdLst/>
              <a:ahLst/>
              <a:cxnLst/>
              <a:rect l="l" t="t" r="r" b="b"/>
              <a:pathLst>
                <a:path w="3825" h="3680" extrusionOk="0">
                  <a:moveTo>
                    <a:pt x="1984" y="369"/>
                  </a:moveTo>
                  <a:cubicBezTo>
                    <a:pt x="2167" y="369"/>
                    <a:pt x="2351" y="404"/>
                    <a:pt x="2526" y="477"/>
                  </a:cubicBezTo>
                  <a:cubicBezTo>
                    <a:pt x="3055" y="696"/>
                    <a:pt x="3399" y="1212"/>
                    <a:pt x="3399" y="1785"/>
                  </a:cubicBezTo>
                  <a:cubicBezTo>
                    <a:pt x="3399" y="2566"/>
                    <a:pt x="2765" y="3199"/>
                    <a:pt x="1985" y="3199"/>
                  </a:cubicBezTo>
                  <a:cubicBezTo>
                    <a:pt x="1412" y="3199"/>
                    <a:pt x="896" y="2855"/>
                    <a:pt x="677" y="2326"/>
                  </a:cubicBezTo>
                  <a:cubicBezTo>
                    <a:pt x="457" y="1797"/>
                    <a:pt x="579" y="1188"/>
                    <a:pt x="983" y="783"/>
                  </a:cubicBezTo>
                  <a:cubicBezTo>
                    <a:pt x="1255" y="513"/>
                    <a:pt x="1616" y="369"/>
                    <a:pt x="1984" y="369"/>
                  </a:cubicBezTo>
                  <a:close/>
                  <a:moveTo>
                    <a:pt x="1985" y="0"/>
                  </a:moveTo>
                  <a:cubicBezTo>
                    <a:pt x="1240" y="0"/>
                    <a:pt x="569" y="448"/>
                    <a:pt x="285" y="1136"/>
                  </a:cubicBezTo>
                  <a:cubicBezTo>
                    <a:pt x="1" y="1823"/>
                    <a:pt x="158" y="2614"/>
                    <a:pt x="684" y="3140"/>
                  </a:cubicBezTo>
                  <a:cubicBezTo>
                    <a:pt x="1036" y="3492"/>
                    <a:pt x="1507" y="3679"/>
                    <a:pt x="1985" y="3679"/>
                  </a:cubicBezTo>
                  <a:cubicBezTo>
                    <a:pt x="2222" y="3679"/>
                    <a:pt x="2461" y="3633"/>
                    <a:pt x="2689" y="3539"/>
                  </a:cubicBezTo>
                  <a:cubicBezTo>
                    <a:pt x="3376" y="3255"/>
                    <a:pt x="3824" y="2584"/>
                    <a:pt x="3824" y="1839"/>
                  </a:cubicBezTo>
                  <a:cubicBezTo>
                    <a:pt x="3824" y="824"/>
                    <a:pt x="3000" y="0"/>
                    <a:pt x="19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6"/>
            <p:cNvSpPr/>
            <p:nvPr/>
          </p:nvSpPr>
          <p:spPr>
            <a:xfrm>
              <a:off x="4303025" y="5155950"/>
              <a:ext cx="101050" cy="185700"/>
            </a:xfrm>
            <a:custGeom>
              <a:avLst/>
              <a:gdLst/>
              <a:ahLst/>
              <a:cxnLst/>
              <a:rect l="l" t="t" r="r" b="b"/>
              <a:pathLst>
                <a:path w="4042" h="7428" extrusionOk="0">
                  <a:moveTo>
                    <a:pt x="3310" y="0"/>
                  </a:moveTo>
                  <a:lnTo>
                    <a:pt x="0" y="7118"/>
                  </a:lnTo>
                  <a:lnTo>
                    <a:pt x="663" y="7427"/>
                  </a:lnTo>
                  <a:lnTo>
                    <a:pt x="4041" y="164"/>
                  </a:lnTo>
                  <a:lnTo>
                    <a:pt x="4041" y="164"/>
                  </a:lnTo>
                  <a:cubicBezTo>
                    <a:pt x="4021" y="166"/>
                    <a:pt x="4001" y="170"/>
                    <a:pt x="3980" y="170"/>
                  </a:cubicBezTo>
                  <a:cubicBezTo>
                    <a:pt x="3746" y="169"/>
                    <a:pt x="3516" y="111"/>
                    <a:pt x="3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6"/>
            <p:cNvSpPr/>
            <p:nvPr/>
          </p:nvSpPr>
          <p:spPr>
            <a:xfrm>
              <a:off x="4347550" y="5111475"/>
              <a:ext cx="105000" cy="56625"/>
            </a:xfrm>
            <a:custGeom>
              <a:avLst/>
              <a:gdLst/>
              <a:ahLst/>
              <a:cxnLst/>
              <a:rect l="l" t="t" r="r" b="b"/>
              <a:pathLst>
                <a:path w="4200" h="2265" extrusionOk="0">
                  <a:moveTo>
                    <a:pt x="315" y="1"/>
                  </a:moveTo>
                  <a:cubicBezTo>
                    <a:pt x="135" y="1"/>
                    <a:pt x="0" y="221"/>
                    <a:pt x="89" y="502"/>
                  </a:cubicBezTo>
                  <a:cubicBezTo>
                    <a:pt x="525" y="1871"/>
                    <a:pt x="1394" y="2203"/>
                    <a:pt x="2241" y="2260"/>
                  </a:cubicBezTo>
                  <a:cubicBezTo>
                    <a:pt x="2272" y="2263"/>
                    <a:pt x="2304" y="2265"/>
                    <a:pt x="2335" y="2265"/>
                  </a:cubicBezTo>
                  <a:cubicBezTo>
                    <a:pt x="3131" y="2265"/>
                    <a:pt x="3624" y="1703"/>
                    <a:pt x="3915" y="1274"/>
                  </a:cubicBezTo>
                  <a:cubicBezTo>
                    <a:pt x="4199" y="853"/>
                    <a:pt x="3940" y="622"/>
                    <a:pt x="3940" y="622"/>
                  </a:cubicBezTo>
                  <a:cubicBezTo>
                    <a:pt x="3940" y="622"/>
                    <a:pt x="3860" y="536"/>
                    <a:pt x="3748" y="536"/>
                  </a:cubicBezTo>
                  <a:cubicBezTo>
                    <a:pt x="3660" y="536"/>
                    <a:pt x="3554" y="588"/>
                    <a:pt x="3450" y="774"/>
                  </a:cubicBezTo>
                  <a:cubicBezTo>
                    <a:pt x="3253" y="1125"/>
                    <a:pt x="2818" y="1529"/>
                    <a:pt x="2338" y="1529"/>
                  </a:cubicBezTo>
                  <a:cubicBezTo>
                    <a:pt x="2318" y="1529"/>
                    <a:pt x="2298" y="1528"/>
                    <a:pt x="2278" y="1527"/>
                  </a:cubicBezTo>
                  <a:cubicBezTo>
                    <a:pt x="1645" y="1482"/>
                    <a:pt x="1181" y="1248"/>
                    <a:pt x="847" y="669"/>
                  </a:cubicBezTo>
                  <a:cubicBezTo>
                    <a:pt x="678" y="376"/>
                    <a:pt x="510" y="50"/>
                    <a:pt x="384" y="11"/>
                  </a:cubicBezTo>
                  <a:cubicBezTo>
                    <a:pt x="361" y="4"/>
                    <a:pt x="33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6"/>
            <p:cNvSpPr/>
            <p:nvPr/>
          </p:nvSpPr>
          <p:spPr>
            <a:xfrm>
              <a:off x="4569825" y="5336675"/>
              <a:ext cx="234725" cy="11175"/>
            </a:xfrm>
            <a:custGeom>
              <a:avLst/>
              <a:gdLst/>
              <a:ahLst/>
              <a:cxnLst/>
              <a:rect l="l" t="t" r="r" b="b"/>
              <a:pathLst>
                <a:path w="9389" h="447" extrusionOk="0">
                  <a:moveTo>
                    <a:pt x="1" y="0"/>
                  </a:moveTo>
                  <a:lnTo>
                    <a:pt x="1" y="447"/>
                  </a:lnTo>
                  <a:lnTo>
                    <a:pt x="9388" y="447"/>
                  </a:lnTo>
                  <a:lnTo>
                    <a:pt x="9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6"/>
            <p:cNvSpPr/>
            <p:nvPr/>
          </p:nvSpPr>
          <p:spPr>
            <a:xfrm>
              <a:off x="4611950" y="5252375"/>
              <a:ext cx="154500" cy="190975"/>
            </a:xfrm>
            <a:custGeom>
              <a:avLst/>
              <a:gdLst/>
              <a:ahLst/>
              <a:cxnLst/>
              <a:rect l="l" t="t" r="r" b="b"/>
              <a:pathLst>
                <a:path w="6180" h="7639" extrusionOk="0">
                  <a:moveTo>
                    <a:pt x="5830" y="1"/>
                  </a:moveTo>
                  <a:lnTo>
                    <a:pt x="0" y="7361"/>
                  </a:lnTo>
                  <a:lnTo>
                    <a:pt x="352" y="7638"/>
                  </a:lnTo>
                  <a:lnTo>
                    <a:pt x="6180" y="278"/>
                  </a:lnTo>
                  <a:lnTo>
                    <a:pt x="58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6"/>
            <p:cNvSpPr/>
            <p:nvPr/>
          </p:nvSpPr>
          <p:spPr>
            <a:xfrm>
              <a:off x="4665650" y="5225425"/>
              <a:ext cx="47100" cy="233700"/>
            </a:xfrm>
            <a:custGeom>
              <a:avLst/>
              <a:gdLst/>
              <a:ahLst/>
              <a:cxnLst/>
              <a:rect l="l" t="t" r="r" b="b"/>
              <a:pathLst>
                <a:path w="1884" h="9348" extrusionOk="0">
                  <a:moveTo>
                    <a:pt x="1442" y="1"/>
                  </a:moveTo>
                  <a:lnTo>
                    <a:pt x="1" y="9279"/>
                  </a:lnTo>
                  <a:lnTo>
                    <a:pt x="443" y="9347"/>
                  </a:lnTo>
                  <a:lnTo>
                    <a:pt x="1883" y="69"/>
                  </a:lnTo>
                  <a:lnTo>
                    <a:pt x="14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6"/>
            <p:cNvSpPr/>
            <p:nvPr/>
          </p:nvSpPr>
          <p:spPr>
            <a:xfrm>
              <a:off x="4579425" y="5285350"/>
              <a:ext cx="215475" cy="113850"/>
            </a:xfrm>
            <a:custGeom>
              <a:avLst/>
              <a:gdLst/>
              <a:ahLst/>
              <a:cxnLst/>
              <a:rect l="l" t="t" r="r" b="b"/>
              <a:pathLst>
                <a:path w="8619" h="4554" extrusionOk="0">
                  <a:moveTo>
                    <a:pt x="199" y="1"/>
                  </a:moveTo>
                  <a:lnTo>
                    <a:pt x="1" y="402"/>
                  </a:lnTo>
                  <a:lnTo>
                    <a:pt x="8422" y="4554"/>
                  </a:lnTo>
                  <a:lnTo>
                    <a:pt x="8619" y="4153"/>
                  </a:lnTo>
                  <a:lnTo>
                    <a:pt x="1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6"/>
            <p:cNvSpPr/>
            <p:nvPr/>
          </p:nvSpPr>
          <p:spPr>
            <a:xfrm>
              <a:off x="4195275" y="5285350"/>
              <a:ext cx="215475" cy="113850"/>
            </a:xfrm>
            <a:custGeom>
              <a:avLst/>
              <a:gdLst/>
              <a:ahLst/>
              <a:cxnLst/>
              <a:rect l="l" t="t" r="r" b="b"/>
              <a:pathLst>
                <a:path w="8619" h="4554" extrusionOk="0">
                  <a:moveTo>
                    <a:pt x="199" y="1"/>
                  </a:moveTo>
                  <a:lnTo>
                    <a:pt x="1" y="402"/>
                  </a:lnTo>
                  <a:lnTo>
                    <a:pt x="8421" y="4554"/>
                  </a:lnTo>
                  <a:lnTo>
                    <a:pt x="8619" y="4153"/>
                  </a:lnTo>
                  <a:lnTo>
                    <a:pt x="1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6"/>
            <p:cNvSpPr/>
            <p:nvPr/>
          </p:nvSpPr>
          <p:spPr>
            <a:xfrm>
              <a:off x="4581500" y="5291000"/>
              <a:ext cx="215900" cy="112925"/>
            </a:xfrm>
            <a:custGeom>
              <a:avLst/>
              <a:gdLst/>
              <a:ahLst/>
              <a:cxnLst/>
              <a:rect l="l" t="t" r="r" b="b"/>
              <a:pathLst>
                <a:path w="8636" h="4517" extrusionOk="0">
                  <a:moveTo>
                    <a:pt x="8440" y="0"/>
                  </a:moveTo>
                  <a:lnTo>
                    <a:pt x="1" y="4115"/>
                  </a:lnTo>
                  <a:lnTo>
                    <a:pt x="196" y="4516"/>
                  </a:lnTo>
                  <a:lnTo>
                    <a:pt x="8636" y="402"/>
                  </a:lnTo>
                  <a:lnTo>
                    <a:pt x="84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6"/>
            <p:cNvSpPr/>
            <p:nvPr/>
          </p:nvSpPr>
          <p:spPr>
            <a:xfrm>
              <a:off x="4200850" y="5291400"/>
              <a:ext cx="215900" cy="112950"/>
            </a:xfrm>
            <a:custGeom>
              <a:avLst/>
              <a:gdLst/>
              <a:ahLst/>
              <a:cxnLst/>
              <a:rect l="l" t="t" r="r" b="b"/>
              <a:pathLst>
                <a:path w="8636" h="4518" extrusionOk="0">
                  <a:moveTo>
                    <a:pt x="8440" y="0"/>
                  </a:moveTo>
                  <a:lnTo>
                    <a:pt x="0" y="4115"/>
                  </a:lnTo>
                  <a:lnTo>
                    <a:pt x="197" y="4518"/>
                  </a:lnTo>
                  <a:lnTo>
                    <a:pt x="8635" y="402"/>
                  </a:lnTo>
                  <a:lnTo>
                    <a:pt x="84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6"/>
            <p:cNvSpPr/>
            <p:nvPr/>
          </p:nvSpPr>
          <p:spPr>
            <a:xfrm>
              <a:off x="4653250" y="5227475"/>
              <a:ext cx="71925" cy="229600"/>
            </a:xfrm>
            <a:custGeom>
              <a:avLst/>
              <a:gdLst/>
              <a:ahLst/>
              <a:cxnLst/>
              <a:rect l="l" t="t" r="r" b="b"/>
              <a:pathLst>
                <a:path w="2877" h="9184" extrusionOk="0">
                  <a:moveTo>
                    <a:pt x="434" y="1"/>
                  </a:moveTo>
                  <a:lnTo>
                    <a:pt x="0" y="117"/>
                  </a:lnTo>
                  <a:lnTo>
                    <a:pt x="2444" y="9183"/>
                  </a:lnTo>
                  <a:lnTo>
                    <a:pt x="2877" y="9067"/>
                  </a:lnTo>
                  <a:lnTo>
                    <a:pt x="4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6"/>
            <p:cNvSpPr/>
            <p:nvPr/>
          </p:nvSpPr>
          <p:spPr>
            <a:xfrm>
              <a:off x="4271150" y="5227475"/>
              <a:ext cx="71900" cy="229600"/>
            </a:xfrm>
            <a:custGeom>
              <a:avLst/>
              <a:gdLst/>
              <a:ahLst/>
              <a:cxnLst/>
              <a:rect l="l" t="t" r="r" b="b"/>
              <a:pathLst>
                <a:path w="2876" h="9184" extrusionOk="0">
                  <a:moveTo>
                    <a:pt x="432" y="1"/>
                  </a:moveTo>
                  <a:lnTo>
                    <a:pt x="1" y="117"/>
                  </a:lnTo>
                  <a:lnTo>
                    <a:pt x="2442" y="9183"/>
                  </a:lnTo>
                  <a:lnTo>
                    <a:pt x="2876" y="9067"/>
                  </a:lnTo>
                  <a:lnTo>
                    <a:pt x="4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6"/>
            <p:cNvSpPr/>
            <p:nvPr/>
          </p:nvSpPr>
          <p:spPr>
            <a:xfrm>
              <a:off x="4285225" y="5225425"/>
              <a:ext cx="47125" cy="233700"/>
            </a:xfrm>
            <a:custGeom>
              <a:avLst/>
              <a:gdLst/>
              <a:ahLst/>
              <a:cxnLst/>
              <a:rect l="l" t="t" r="r" b="b"/>
              <a:pathLst>
                <a:path w="1885" h="9348" extrusionOk="0">
                  <a:moveTo>
                    <a:pt x="1442" y="1"/>
                  </a:moveTo>
                  <a:lnTo>
                    <a:pt x="1" y="9279"/>
                  </a:lnTo>
                  <a:lnTo>
                    <a:pt x="443" y="9347"/>
                  </a:lnTo>
                  <a:lnTo>
                    <a:pt x="1885" y="69"/>
                  </a:lnTo>
                  <a:lnTo>
                    <a:pt x="14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6"/>
            <p:cNvSpPr/>
            <p:nvPr/>
          </p:nvSpPr>
          <p:spPr>
            <a:xfrm>
              <a:off x="4609925" y="5246125"/>
              <a:ext cx="154500" cy="191000"/>
            </a:xfrm>
            <a:custGeom>
              <a:avLst/>
              <a:gdLst/>
              <a:ahLst/>
              <a:cxnLst/>
              <a:rect l="l" t="t" r="r" b="b"/>
              <a:pathLst>
                <a:path w="6180" h="7640" extrusionOk="0">
                  <a:moveTo>
                    <a:pt x="352" y="1"/>
                  </a:moveTo>
                  <a:lnTo>
                    <a:pt x="1" y="280"/>
                  </a:lnTo>
                  <a:lnTo>
                    <a:pt x="5829" y="7639"/>
                  </a:lnTo>
                  <a:lnTo>
                    <a:pt x="6180" y="7362"/>
                  </a:lnTo>
                  <a:lnTo>
                    <a:pt x="3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6"/>
            <p:cNvSpPr/>
            <p:nvPr/>
          </p:nvSpPr>
          <p:spPr>
            <a:xfrm>
              <a:off x="4225775" y="5246125"/>
              <a:ext cx="154475" cy="191000"/>
            </a:xfrm>
            <a:custGeom>
              <a:avLst/>
              <a:gdLst/>
              <a:ahLst/>
              <a:cxnLst/>
              <a:rect l="l" t="t" r="r" b="b"/>
              <a:pathLst>
                <a:path w="6179" h="7640" extrusionOk="0">
                  <a:moveTo>
                    <a:pt x="351" y="1"/>
                  </a:moveTo>
                  <a:lnTo>
                    <a:pt x="1" y="280"/>
                  </a:lnTo>
                  <a:lnTo>
                    <a:pt x="5829" y="7639"/>
                  </a:lnTo>
                  <a:lnTo>
                    <a:pt x="6179" y="7362"/>
                  </a:lnTo>
                  <a:lnTo>
                    <a:pt x="3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6"/>
            <p:cNvSpPr/>
            <p:nvPr/>
          </p:nvSpPr>
          <p:spPr>
            <a:xfrm>
              <a:off x="4231425" y="5252925"/>
              <a:ext cx="154625" cy="190850"/>
            </a:xfrm>
            <a:custGeom>
              <a:avLst/>
              <a:gdLst/>
              <a:ahLst/>
              <a:cxnLst/>
              <a:rect l="l" t="t" r="r" b="b"/>
              <a:pathLst>
                <a:path w="6185" h="7634" extrusionOk="0">
                  <a:moveTo>
                    <a:pt x="5834" y="1"/>
                  </a:moveTo>
                  <a:lnTo>
                    <a:pt x="0" y="7355"/>
                  </a:lnTo>
                  <a:lnTo>
                    <a:pt x="350" y="7634"/>
                  </a:lnTo>
                  <a:lnTo>
                    <a:pt x="6185" y="278"/>
                  </a:lnTo>
                  <a:lnTo>
                    <a:pt x="58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6"/>
            <p:cNvSpPr/>
            <p:nvPr/>
          </p:nvSpPr>
          <p:spPr>
            <a:xfrm>
              <a:off x="4185650" y="5336675"/>
              <a:ext cx="234750" cy="11175"/>
            </a:xfrm>
            <a:custGeom>
              <a:avLst/>
              <a:gdLst/>
              <a:ahLst/>
              <a:cxnLst/>
              <a:rect l="l" t="t" r="r" b="b"/>
              <a:pathLst>
                <a:path w="9390" h="447" extrusionOk="0">
                  <a:moveTo>
                    <a:pt x="0" y="0"/>
                  </a:moveTo>
                  <a:lnTo>
                    <a:pt x="0" y="447"/>
                  </a:lnTo>
                  <a:lnTo>
                    <a:pt x="9389" y="447"/>
                  </a:lnTo>
                  <a:lnTo>
                    <a:pt x="93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6"/>
            <p:cNvSpPr/>
            <p:nvPr/>
          </p:nvSpPr>
          <p:spPr>
            <a:xfrm>
              <a:off x="4502725" y="5360875"/>
              <a:ext cx="70550" cy="8850"/>
            </a:xfrm>
            <a:custGeom>
              <a:avLst/>
              <a:gdLst/>
              <a:ahLst/>
              <a:cxnLst/>
              <a:rect l="l" t="t" r="r" b="b"/>
              <a:pathLst>
                <a:path w="2822" h="354" extrusionOk="0">
                  <a:moveTo>
                    <a:pt x="1" y="1"/>
                  </a:moveTo>
                  <a:lnTo>
                    <a:pt x="1" y="353"/>
                  </a:lnTo>
                  <a:lnTo>
                    <a:pt x="2821" y="353"/>
                  </a:lnTo>
                  <a:lnTo>
                    <a:pt x="28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6"/>
            <p:cNvSpPr/>
            <p:nvPr/>
          </p:nvSpPr>
          <p:spPr>
            <a:xfrm>
              <a:off x="4507950" y="5335950"/>
              <a:ext cx="64400" cy="55850"/>
            </a:xfrm>
            <a:custGeom>
              <a:avLst/>
              <a:gdLst/>
              <a:ahLst/>
              <a:cxnLst/>
              <a:rect l="l" t="t" r="r" b="b"/>
              <a:pathLst>
                <a:path w="2576" h="2234" extrusionOk="0">
                  <a:moveTo>
                    <a:pt x="2350" y="0"/>
                  </a:moveTo>
                  <a:lnTo>
                    <a:pt x="1" y="1963"/>
                  </a:lnTo>
                  <a:lnTo>
                    <a:pt x="228" y="2233"/>
                  </a:lnTo>
                  <a:lnTo>
                    <a:pt x="2575" y="271"/>
                  </a:lnTo>
                  <a:lnTo>
                    <a:pt x="23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6"/>
            <p:cNvSpPr/>
            <p:nvPr/>
          </p:nvSpPr>
          <p:spPr>
            <a:xfrm>
              <a:off x="4520775" y="5325225"/>
              <a:ext cx="37425" cy="80700"/>
            </a:xfrm>
            <a:custGeom>
              <a:avLst/>
              <a:gdLst/>
              <a:ahLst/>
              <a:cxnLst/>
              <a:rect l="l" t="t" r="r" b="b"/>
              <a:pathLst>
                <a:path w="1497" h="3228" extrusionOk="0">
                  <a:moveTo>
                    <a:pt x="331" y="0"/>
                  </a:moveTo>
                  <a:lnTo>
                    <a:pt x="0" y="125"/>
                  </a:lnTo>
                  <a:lnTo>
                    <a:pt x="1166" y="3228"/>
                  </a:lnTo>
                  <a:lnTo>
                    <a:pt x="1497" y="3104"/>
                  </a:lnTo>
                  <a:lnTo>
                    <a:pt x="3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6"/>
            <p:cNvSpPr/>
            <p:nvPr/>
          </p:nvSpPr>
          <p:spPr>
            <a:xfrm>
              <a:off x="4526875" y="5323450"/>
              <a:ext cx="26300" cy="79875"/>
            </a:xfrm>
            <a:custGeom>
              <a:avLst/>
              <a:gdLst/>
              <a:ahLst/>
              <a:cxnLst/>
              <a:rect l="l" t="t" r="r" b="b"/>
              <a:pathLst>
                <a:path w="1052" h="3195" extrusionOk="0">
                  <a:moveTo>
                    <a:pt x="709" y="0"/>
                  </a:moveTo>
                  <a:lnTo>
                    <a:pt x="1" y="3117"/>
                  </a:lnTo>
                  <a:lnTo>
                    <a:pt x="344" y="3195"/>
                  </a:lnTo>
                  <a:lnTo>
                    <a:pt x="1052" y="78"/>
                  </a:lnTo>
                  <a:lnTo>
                    <a:pt x="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6"/>
            <p:cNvSpPr/>
            <p:nvPr/>
          </p:nvSpPr>
          <p:spPr>
            <a:xfrm>
              <a:off x="4510725" y="5334575"/>
              <a:ext cx="64000" cy="61475"/>
            </a:xfrm>
            <a:custGeom>
              <a:avLst/>
              <a:gdLst/>
              <a:ahLst/>
              <a:cxnLst/>
              <a:rect l="l" t="t" r="r" b="b"/>
              <a:pathLst>
                <a:path w="2560" h="2459" extrusionOk="0">
                  <a:moveTo>
                    <a:pt x="244" y="1"/>
                  </a:moveTo>
                  <a:lnTo>
                    <a:pt x="1" y="256"/>
                  </a:lnTo>
                  <a:lnTo>
                    <a:pt x="2317" y="2459"/>
                  </a:lnTo>
                  <a:lnTo>
                    <a:pt x="2560" y="2203"/>
                  </a:lnTo>
                  <a:lnTo>
                    <a:pt x="2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6"/>
            <p:cNvSpPr/>
            <p:nvPr/>
          </p:nvSpPr>
          <p:spPr>
            <a:xfrm>
              <a:off x="4474075" y="5346800"/>
              <a:ext cx="71600" cy="52100"/>
            </a:xfrm>
            <a:custGeom>
              <a:avLst/>
              <a:gdLst/>
              <a:ahLst/>
              <a:cxnLst/>
              <a:rect l="l" t="t" r="r" b="b"/>
              <a:pathLst>
                <a:path w="2864" h="2084" extrusionOk="0">
                  <a:moveTo>
                    <a:pt x="2543" y="1"/>
                  </a:moveTo>
                  <a:lnTo>
                    <a:pt x="0" y="1620"/>
                  </a:lnTo>
                  <a:lnTo>
                    <a:pt x="346" y="2083"/>
                  </a:lnTo>
                  <a:lnTo>
                    <a:pt x="2863" y="513"/>
                  </a:lnTo>
                  <a:lnTo>
                    <a:pt x="25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6"/>
            <p:cNvSpPr/>
            <p:nvPr/>
          </p:nvSpPr>
          <p:spPr>
            <a:xfrm>
              <a:off x="4527475" y="4971500"/>
              <a:ext cx="52250" cy="79800"/>
            </a:xfrm>
            <a:custGeom>
              <a:avLst/>
              <a:gdLst/>
              <a:ahLst/>
              <a:cxnLst/>
              <a:rect l="l" t="t" r="r" b="b"/>
              <a:pathLst>
                <a:path w="2090" h="3192" extrusionOk="0">
                  <a:moveTo>
                    <a:pt x="1506" y="1"/>
                  </a:moveTo>
                  <a:lnTo>
                    <a:pt x="0" y="388"/>
                  </a:lnTo>
                  <a:lnTo>
                    <a:pt x="659" y="3192"/>
                  </a:lnTo>
                  <a:lnTo>
                    <a:pt x="2089" y="2752"/>
                  </a:lnTo>
                  <a:lnTo>
                    <a:pt x="15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6"/>
            <p:cNvSpPr/>
            <p:nvPr/>
          </p:nvSpPr>
          <p:spPr>
            <a:xfrm>
              <a:off x="4446850" y="5317300"/>
              <a:ext cx="78075" cy="59225"/>
            </a:xfrm>
            <a:custGeom>
              <a:avLst/>
              <a:gdLst/>
              <a:ahLst/>
              <a:cxnLst/>
              <a:rect l="l" t="t" r="r" b="b"/>
              <a:pathLst>
                <a:path w="3123" h="2369" extrusionOk="0">
                  <a:moveTo>
                    <a:pt x="2420" y="0"/>
                  </a:moveTo>
                  <a:cubicBezTo>
                    <a:pt x="2420" y="0"/>
                    <a:pt x="1648" y="384"/>
                    <a:pt x="824" y="865"/>
                  </a:cubicBezTo>
                  <a:cubicBezTo>
                    <a:pt x="0" y="1346"/>
                    <a:pt x="608" y="2368"/>
                    <a:pt x="608" y="2368"/>
                  </a:cubicBezTo>
                  <a:lnTo>
                    <a:pt x="3123" y="1010"/>
                  </a:lnTo>
                  <a:lnTo>
                    <a:pt x="24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6"/>
            <p:cNvSpPr/>
            <p:nvPr/>
          </p:nvSpPr>
          <p:spPr>
            <a:xfrm>
              <a:off x="4423400" y="5161250"/>
              <a:ext cx="213525" cy="180025"/>
            </a:xfrm>
            <a:custGeom>
              <a:avLst/>
              <a:gdLst/>
              <a:ahLst/>
              <a:cxnLst/>
              <a:rect l="l" t="t" r="r" b="b"/>
              <a:pathLst>
                <a:path w="8541" h="7201" extrusionOk="0">
                  <a:moveTo>
                    <a:pt x="7470" y="0"/>
                  </a:moveTo>
                  <a:lnTo>
                    <a:pt x="3768" y="513"/>
                  </a:lnTo>
                  <a:cubicBezTo>
                    <a:pt x="3768" y="513"/>
                    <a:pt x="1" y="2060"/>
                    <a:pt x="92" y="2724"/>
                  </a:cubicBezTo>
                  <a:cubicBezTo>
                    <a:pt x="222" y="3675"/>
                    <a:pt x="1867" y="7200"/>
                    <a:pt x="1867" y="7200"/>
                  </a:cubicBezTo>
                  <a:cubicBezTo>
                    <a:pt x="1867" y="7200"/>
                    <a:pt x="3603" y="6270"/>
                    <a:pt x="3548" y="6242"/>
                  </a:cubicBezTo>
                  <a:cubicBezTo>
                    <a:pt x="3494" y="6215"/>
                    <a:pt x="2104" y="3803"/>
                    <a:pt x="2287" y="3427"/>
                  </a:cubicBezTo>
                  <a:cubicBezTo>
                    <a:pt x="2455" y="3083"/>
                    <a:pt x="4197" y="2547"/>
                    <a:pt x="5670" y="2547"/>
                  </a:cubicBezTo>
                  <a:cubicBezTo>
                    <a:pt x="5800" y="2547"/>
                    <a:pt x="5928" y="2551"/>
                    <a:pt x="6053" y="2560"/>
                  </a:cubicBezTo>
                  <a:cubicBezTo>
                    <a:pt x="6127" y="2565"/>
                    <a:pt x="6199" y="2567"/>
                    <a:pt x="6270" y="2567"/>
                  </a:cubicBezTo>
                  <a:cubicBezTo>
                    <a:pt x="7679" y="2567"/>
                    <a:pt x="8541" y="1549"/>
                    <a:pt x="74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6"/>
            <p:cNvSpPr/>
            <p:nvPr/>
          </p:nvSpPr>
          <p:spPr>
            <a:xfrm>
              <a:off x="4503100" y="5024075"/>
              <a:ext cx="109900" cy="154400"/>
            </a:xfrm>
            <a:custGeom>
              <a:avLst/>
              <a:gdLst/>
              <a:ahLst/>
              <a:cxnLst/>
              <a:rect l="l" t="t" r="r" b="b"/>
              <a:pathLst>
                <a:path w="4396" h="6176" extrusionOk="0">
                  <a:moveTo>
                    <a:pt x="2901" y="0"/>
                  </a:moveTo>
                  <a:cubicBezTo>
                    <a:pt x="2608" y="0"/>
                    <a:pt x="2259" y="76"/>
                    <a:pt x="1852" y="250"/>
                  </a:cubicBezTo>
                  <a:cubicBezTo>
                    <a:pt x="1" y="1039"/>
                    <a:pt x="132" y="5347"/>
                    <a:pt x="163" y="6176"/>
                  </a:cubicBezTo>
                  <a:lnTo>
                    <a:pt x="4395" y="5662"/>
                  </a:lnTo>
                  <a:cubicBezTo>
                    <a:pt x="4395" y="5662"/>
                    <a:pt x="3949" y="3039"/>
                    <a:pt x="4144" y="1869"/>
                  </a:cubicBezTo>
                  <a:cubicBezTo>
                    <a:pt x="4296" y="955"/>
                    <a:pt x="3944" y="0"/>
                    <a:pt x="2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6"/>
            <p:cNvSpPr/>
            <p:nvPr/>
          </p:nvSpPr>
          <p:spPr>
            <a:xfrm>
              <a:off x="4527475" y="4971475"/>
              <a:ext cx="45825" cy="51400"/>
            </a:xfrm>
            <a:custGeom>
              <a:avLst/>
              <a:gdLst/>
              <a:ahLst/>
              <a:cxnLst/>
              <a:rect l="l" t="t" r="r" b="b"/>
              <a:pathLst>
                <a:path w="1833" h="2056" extrusionOk="0">
                  <a:moveTo>
                    <a:pt x="1506" y="1"/>
                  </a:moveTo>
                  <a:lnTo>
                    <a:pt x="0" y="389"/>
                  </a:lnTo>
                  <a:lnTo>
                    <a:pt x="391" y="2056"/>
                  </a:lnTo>
                  <a:lnTo>
                    <a:pt x="394" y="2056"/>
                  </a:lnTo>
                  <a:cubicBezTo>
                    <a:pt x="396" y="2056"/>
                    <a:pt x="398" y="2056"/>
                    <a:pt x="400" y="2056"/>
                  </a:cubicBezTo>
                  <a:cubicBezTo>
                    <a:pt x="922" y="2056"/>
                    <a:pt x="1430" y="1875"/>
                    <a:pt x="1833" y="1543"/>
                  </a:cubicBezTo>
                  <a:lnTo>
                    <a:pt x="15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6"/>
            <p:cNvSpPr/>
            <p:nvPr/>
          </p:nvSpPr>
          <p:spPr>
            <a:xfrm>
              <a:off x="4476900" y="4909925"/>
              <a:ext cx="107875" cy="99825"/>
            </a:xfrm>
            <a:custGeom>
              <a:avLst/>
              <a:gdLst/>
              <a:ahLst/>
              <a:cxnLst/>
              <a:rect l="l" t="t" r="r" b="b"/>
              <a:pathLst>
                <a:path w="4315" h="3993" extrusionOk="0">
                  <a:moveTo>
                    <a:pt x="2158" y="0"/>
                  </a:moveTo>
                  <a:cubicBezTo>
                    <a:pt x="967" y="0"/>
                    <a:pt x="1" y="894"/>
                    <a:pt x="1" y="1997"/>
                  </a:cubicBezTo>
                  <a:cubicBezTo>
                    <a:pt x="1" y="3099"/>
                    <a:pt x="967" y="3993"/>
                    <a:pt x="2158" y="3993"/>
                  </a:cubicBezTo>
                  <a:cubicBezTo>
                    <a:pt x="3350" y="3993"/>
                    <a:pt x="4315" y="3099"/>
                    <a:pt x="4315" y="1997"/>
                  </a:cubicBezTo>
                  <a:cubicBezTo>
                    <a:pt x="4315" y="894"/>
                    <a:pt x="3349" y="0"/>
                    <a:pt x="2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6"/>
            <p:cNvSpPr/>
            <p:nvPr/>
          </p:nvSpPr>
          <p:spPr>
            <a:xfrm>
              <a:off x="4464125" y="4909925"/>
              <a:ext cx="120650" cy="76550"/>
            </a:xfrm>
            <a:custGeom>
              <a:avLst/>
              <a:gdLst/>
              <a:ahLst/>
              <a:cxnLst/>
              <a:rect l="l" t="t" r="r" b="b"/>
              <a:pathLst>
                <a:path w="4826" h="3062" extrusionOk="0">
                  <a:moveTo>
                    <a:pt x="2669" y="0"/>
                  </a:moveTo>
                  <a:cubicBezTo>
                    <a:pt x="1422" y="0"/>
                    <a:pt x="575" y="820"/>
                    <a:pt x="1" y="1777"/>
                  </a:cubicBezTo>
                  <a:cubicBezTo>
                    <a:pt x="134" y="1897"/>
                    <a:pt x="313" y="1942"/>
                    <a:pt x="520" y="1942"/>
                  </a:cubicBezTo>
                  <a:cubicBezTo>
                    <a:pt x="1101" y="1942"/>
                    <a:pt x="1906" y="1593"/>
                    <a:pt x="2541" y="1593"/>
                  </a:cubicBezTo>
                  <a:cubicBezTo>
                    <a:pt x="2617" y="1593"/>
                    <a:pt x="2690" y="1598"/>
                    <a:pt x="2760" y="1608"/>
                  </a:cubicBezTo>
                  <a:cubicBezTo>
                    <a:pt x="3364" y="1704"/>
                    <a:pt x="4391" y="2982"/>
                    <a:pt x="4491" y="3061"/>
                  </a:cubicBezTo>
                  <a:cubicBezTo>
                    <a:pt x="4708" y="2748"/>
                    <a:pt x="4824" y="2378"/>
                    <a:pt x="4826" y="1997"/>
                  </a:cubicBezTo>
                  <a:cubicBezTo>
                    <a:pt x="4826" y="894"/>
                    <a:pt x="3860" y="0"/>
                    <a:pt x="2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6"/>
            <p:cNvSpPr/>
            <p:nvPr/>
          </p:nvSpPr>
          <p:spPr>
            <a:xfrm>
              <a:off x="4464125" y="4909925"/>
              <a:ext cx="120650" cy="76475"/>
            </a:xfrm>
            <a:custGeom>
              <a:avLst/>
              <a:gdLst/>
              <a:ahLst/>
              <a:cxnLst/>
              <a:rect l="l" t="t" r="r" b="b"/>
              <a:pathLst>
                <a:path w="4826" h="3059" extrusionOk="0">
                  <a:moveTo>
                    <a:pt x="2669" y="0"/>
                  </a:moveTo>
                  <a:cubicBezTo>
                    <a:pt x="1422" y="0"/>
                    <a:pt x="575" y="820"/>
                    <a:pt x="1" y="1777"/>
                  </a:cubicBezTo>
                  <a:cubicBezTo>
                    <a:pt x="133" y="1895"/>
                    <a:pt x="310" y="1939"/>
                    <a:pt x="515" y="1941"/>
                  </a:cubicBezTo>
                  <a:cubicBezTo>
                    <a:pt x="515" y="1958"/>
                    <a:pt x="512" y="1977"/>
                    <a:pt x="512" y="1997"/>
                  </a:cubicBezTo>
                  <a:cubicBezTo>
                    <a:pt x="513" y="2117"/>
                    <a:pt x="525" y="2238"/>
                    <a:pt x="549" y="2357"/>
                  </a:cubicBezTo>
                  <a:cubicBezTo>
                    <a:pt x="1493" y="2753"/>
                    <a:pt x="2724" y="3059"/>
                    <a:pt x="4276" y="3059"/>
                  </a:cubicBezTo>
                  <a:cubicBezTo>
                    <a:pt x="4348" y="3059"/>
                    <a:pt x="4421" y="3058"/>
                    <a:pt x="4494" y="3057"/>
                  </a:cubicBezTo>
                  <a:cubicBezTo>
                    <a:pt x="4546" y="2982"/>
                    <a:pt x="4591" y="2903"/>
                    <a:pt x="4632" y="2821"/>
                  </a:cubicBezTo>
                  <a:cubicBezTo>
                    <a:pt x="4632" y="2821"/>
                    <a:pt x="4633" y="2821"/>
                    <a:pt x="4633" y="2819"/>
                  </a:cubicBezTo>
                  <a:cubicBezTo>
                    <a:pt x="4674" y="2737"/>
                    <a:pt x="4708" y="2651"/>
                    <a:pt x="4737" y="2564"/>
                  </a:cubicBezTo>
                  <a:cubicBezTo>
                    <a:pt x="4738" y="2560"/>
                    <a:pt x="4738" y="2555"/>
                    <a:pt x="4740" y="2551"/>
                  </a:cubicBezTo>
                  <a:cubicBezTo>
                    <a:pt x="4763" y="2475"/>
                    <a:pt x="4782" y="2397"/>
                    <a:pt x="4796" y="2318"/>
                  </a:cubicBezTo>
                  <a:cubicBezTo>
                    <a:pt x="4800" y="2297"/>
                    <a:pt x="4802" y="2278"/>
                    <a:pt x="4805" y="2258"/>
                  </a:cubicBezTo>
                  <a:cubicBezTo>
                    <a:pt x="4819" y="2171"/>
                    <a:pt x="4826" y="2084"/>
                    <a:pt x="4826" y="1998"/>
                  </a:cubicBezTo>
                  <a:cubicBezTo>
                    <a:pt x="4826" y="894"/>
                    <a:pt x="3860" y="0"/>
                    <a:pt x="2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6"/>
            <p:cNvSpPr/>
            <p:nvPr/>
          </p:nvSpPr>
          <p:spPr>
            <a:xfrm>
              <a:off x="4425700" y="4848400"/>
              <a:ext cx="218175" cy="123125"/>
            </a:xfrm>
            <a:custGeom>
              <a:avLst/>
              <a:gdLst/>
              <a:ahLst/>
              <a:cxnLst/>
              <a:rect l="l" t="t" r="r" b="b"/>
              <a:pathLst>
                <a:path w="8727" h="4925" extrusionOk="0">
                  <a:moveTo>
                    <a:pt x="5485" y="0"/>
                  </a:moveTo>
                  <a:lnTo>
                    <a:pt x="0" y="2461"/>
                  </a:lnTo>
                  <a:cubicBezTo>
                    <a:pt x="0" y="2461"/>
                    <a:pt x="1827" y="4925"/>
                    <a:pt x="6219" y="4925"/>
                  </a:cubicBezTo>
                  <a:cubicBezTo>
                    <a:pt x="6977" y="4925"/>
                    <a:pt x="7812" y="4851"/>
                    <a:pt x="8727" y="4679"/>
                  </a:cubicBezTo>
                  <a:lnTo>
                    <a:pt x="548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6"/>
            <p:cNvSpPr/>
            <p:nvPr/>
          </p:nvSpPr>
          <p:spPr>
            <a:xfrm>
              <a:off x="4614500" y="5174850"/>
              <a:ext cx="222425" cy="57275"/>
            </a:xfrm>
            <a:custGeom>
              <a:avLst/>
              <a:gdLst/>
              <a:ahLst/>
              <a:cxnLst/>
              <a:rect l="l" t="t" r="r" b="b"/>
              <a:pathLst>
                <a:path w="8897" h="2291" extrusionOk="0">
                  <a:moveTo>
                    <a:pt x="1" y="0"/>
                  </a:moveTo>
                  <a:lnTo>
                    <a:pt x="660" y="2290"/>
                  </a:lnTo>
                  <a:lnTo>
                    <a:pt x="7946" y="2193"/>
                  </a:lnTo>
                  <a:lnTo>
                    <a:pt x="88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6"/>
            <p:cNvSpPr/>
            <p:nvPr/>
          </p:nvSpPr>
          <p:spPr>
            <a:xfrm>
              <a:off x="4604600" y="5177175"/>
              <a:ext cx="3125" cy="1150"/>
            </a:xfrm>
            <a:custGeom>
              <a:avLst/>
              <a:gdLst/>
              <a:ahLst/>
              <a:cxnLst/>
              <a:rect l="l" t="t" r="r" b="b"/>
              <a:pathLst>
                <a:path w="125" h="46" extrusionOk="0">
                  <a:moveTo>
                    <a:pt x="125" y="0"/>
                  </a:moveTo>
                  <a:lnTo>
                    <a:pt x="125" y="0"/>
                  </a:lnTo>
                  <a:cubicBezTo>
                    <a:pt x="80" y="4"/>
                    <a:pt x="38" y="19"/>
                    <a:pt x="1" y="45"/>
                  </a:cubicBezTo>
                  <a:cubicBezTo>
                    <a:pt x="43" y="30"/>
                    <a:pt x="87" y="25"/>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6"/>
            <p:cNvSpPr/>
            <p:nvPr/>
          </p:nvSpPr>
          <p:spPr>
            <a:xfrm>
              <a:off x="4835225" y="5206450"/>
              <a:ext cx="775" cy="2375"/>
            </a:xfrm>
            <a:custGeom>
              <a:avLst/>
              <a:gdLst/>
              <a:ahLst/>
              <a:cxnLst/>
              <a:rect l="l" t="t" r="r" b="b"/>
              <a:pathLst>
                <a:path w="31" h="95" extrusionOk="0">
                  <a:moveTo>
                    <a:pt x="24" y="0"/>
                  </a:moveTo>
                  <a:cubicBezTo>
                    <a:pt x="9" y="30"/>
                    <a:pt x="1" y="62"/>
                    <a:pt x="18" y="94"/>
                  </a:cubicBezTo>
                  <a:cubicBezTo>
                    <a:pt x="29" y="64"/>
                    <a:pt x="31" y="3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6"/>
            <p:cNvSpPr/>
            <p:nvPr/>
          </p:nvSpPr>
          <p:spPr>
            <a:xfrm>
              <a:off x="4694675" y="5199975"/>
              <a:ext cx="1025" cy="4925"/>
            </a:xfrm>
            <a:custGeom>
              <a:avLst/>
              <a:gdLst/>
              <a:ahLst/>
              <a:cxnLst/>
              <a:rect l="l" t="t" r="r" b="b"/>
              <a:pathLst>
                <a:path w="41" h="197" extrusionOk="0">
                  <a:moveTo>
                    <a:pt x="9" y="1"/>
                  </a:moveTo>
                  <a:lnTo>
                    <a:pt x="9" y="1"/>
                  </a:lnTo>
                  <a:cubicBezTo>
                    <a:pt x="4" y="65"/>
                    <a:pt x="1" y="131"/>
                    <a:pt x="4" y="196"/>
                  </a:cubicBezTo>
                  <a:cubicBezTo>
                    <a:pt x="32" y="132"/>
                    <a:pt x="41" y="62"/>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6"/>
            <p:cNvSpPr/>
            <p:nvPr/>
          </p:nvSpPr>
          <p:spPr>
            <a:xfrm>
              <a:off x="4585675" y="5138700"/>
              <a:ext cx="279000" cy="87950"/>
            </a:xfrm>
            <a:custGeom>
              <a:avLst/>
              <a:gdLst/>
              <a:ahLst/>
              <a:cxnLst/>
              <a:rect l="l" t="t" r="r" b="b"/>
              <a:pathLst>
                <a:path w="11160" h="3518" extrusionOk="0">
                  <a:moveTo>
                    <a:pt x="882" y="1539"/>
                  </a:moveTo>
                  <a:cubicBezTo>
                    <a:pt x="845" y="1562"/>
                    <a:pt x="800" y="1569"/>
                    <a:pt x="759" y="1583"/>
                  </a:cubicBezTo>
                  <a:cubicBezTo>
                    <a:pt x="795" y="1557"/>
                    <a:pt x="838" y="1542"/>
                    <a:pt x="882" y="1539"/>
                  </a:cubicBezTo>
                  <a:close/>
                  <a:moveTo>
                    <a:pt x="9249" y="2132"/>
                  </a:moveTo>
                  <a:cubicBezTo>
                    <a:pt x="9306" y="2207"/>
                    <a:pt x="9347" y="2292"/>
                    <a:pt x="9372" y="2383"/>
                  </a:cubicBezTo>
                  <a:cubicBezTo>
                    <a:pt x="9284" y="2325"/>
                    <a:pt x="9219" y="2229"/>
                    <a:pt x="9249" y="2132"/>
                  </a:cubicBezTo>
                  <a:close/>
                  <a:moveTo>
                    <a:pt x="6473" y="3404"/>
                  </a:moveTo>
                  <a:cubicBezTo>
                    <a:pt x="6474" y="3405"/>
                    <a:pt x="6476" y="3406"/>
                    <a:pt x="6478" y="3407"/>
                  </a:cubicBezTo>
                  <a:cubicBezTo>
                    <a:pt x="6476" y="3406"/>
                    <a:pt x="6474" y="3405"/>
                    <a:pt x="6473" y="3404"/>
                  </a:cubicBezTo>
                  <a:close/>
                  <a:moveTo>
                    <a:pt x="7206" y="3402"/>
                  </a:moveTo>
                  <a:cubicBezTo>
                    <a:pt x="7205" y="3408"/>
                    <a:pt x="7205" y="3414"/>
                    <a:pt x="7205" y="3419"/>
                  </a:cubicBezTo>
                  <a:cubicBezTo>
                    <a:pt x="7205" y="3414"/>
                    <a:pt x="7206" y="3408"/>
                    <a:pt x="7206" y="3402"/>
                  </a:cubicBezTo>
                  <a:close/>
                  <a:moveTo>
                    <a:pt x="5186" y="3443"/>
                  </a:moveTo>
                  <a:lnTo>
                    <a:pt x="5186" y="3443"/>
                  </a:lnTo>
                  <a:cubicBezTo>
                    <a:pt x="5187" y="3450"/>
                    <a:pt x="5189" y="3456"/>
                    <a:pt x="5192" y="3463"/>
                  </a:cubicBezTo>
                  <a:cubicBezTo>
                    <a:pt x="5190" y="3456"/>
                    <a:pt x="5188" y="3450"/>
                    <a:pt x="5186" y="3443"/>
                  </a:cubicBezTo>
                  <a:close/>
                  <a:moveTo>
                    <a:pt x="5327" y="0"/>
                  </a:moveTo>
                  <a:cubicBezTo>
                    <a:pt x="4322" y="0"/>
                    <a:pt x="3316" y="122"/>
                    <a:pt x="2336" y="346"/>
                  </a:cubicBezTo>
                  <a:cubicBezTo>
                    <a:pt x="2063" y="408"/>
                    <a:pt x="1789" y="479"/>
                    <a:pt x="1511" y="484"/>
                  </a:cubicBezTo>
                  <a:cubicBezTo>
                    <a:pt x="1500" y="484"/>
                    <a:pt x="1490" y="484"/>
                    <a:pt x="1479" y="484"/>
                  </a:cubicBezTo>
                  <a:cubicBezTo>
                    <a:pt x="1210" y="484"/>
                    <a:pt x="931" y="416"/>
                    <a:pt x="728" y="241"/>
                  </a:cubicBezTo>
                  <a:lnTo>
                    <a:pt x="728" y="241"/>
                  </a:lnTo>
                  <a:cubicBezTo>
                    <a:pt x="718" y="499"/>
                    <a:pt x="779" y="755"/>
                    <a:pt x="905" y="980"/>
                  </a:cubicBezTo>
                  <a:cubicBezTo>
                    <a:pt x="579" y="1013"/>
                    <a:pt x="267" y="1130"/>
                    <a:pt x="1" y="1322"/>
                  </a:cubicBezTo>
                  <a:cubicBezTo>
                    <a:pt x="112" y="1513"/>
                    <a:pt x="330" y="1616"/>
                    <a:pt x="549" y="1616"/>
                  </a:cubicBezTo>
                  <a:cubicBezTo>
                    <a:pt x="620" y="1616"/>
                    <a:pt x="691" y="1605"/>
                    <a:pt x="759" y="1583"/>
                  </a:cubicBezTo>
                  <a:lnTo>
                    <a:pt x="759" y="1583"/>
                  </a:lnTo>
                  <a:cubicBezTo>
                    <a:pt x="618" y="1676"/>
                    <a:pt x="561" y="1900"/>
                    <a:pt x="544" y="2087"/>
                  </a:cubicBezTo>
                  <a:cubicBezTo>
                    <a:pt x="525" y="2306"/>
                    <a:pt x="506" y="2523"/>
                    <a:pt x="487" y="2742"/>
                  </a:cubicBezTo>
                  <a:cubicBezTo>
                    <a:pt x="666" y="2384"/>
                    <a:pt x="1294" y="2492"/>
                    <a:pt x="1529" y="2204"/>
                  </a:cubicBezTo>
                  <a:lnTo>
                    <a:pt x="1529" y="2204"/>
                  </a:lnTo>
                  <a:cubicBezTo>
                    <a:pt x="1431" y="2401"/>
                    <a:pt x="1440" y="2637"/>
                    <a:pt x="1558" y="2828"/>
                  </a:cubicBezTo>
                  <a:cubicBezTo>
                    <a:pt x="1683" y="3023"/>
                    <a:pt x="1911" y="3142"/>
                    <a:pt x="2008" y="3352"/>
                  </a:cubicBezTo>
                  <a:cubicBezTo>
                    <a:pt x="2059" y="3009"/>
                    <a:pt x="2289" y="2720"/>
                    <a:pt x="2612" y="2594"/>
                  </a:cubicBezTo>
                  <a:cubicBezTo>
                    <a:pt x="2768" y="2536"/>
                    <a:pt x="2954" y="2509"/>
                    <a:pt x="3066" y="2393"/>
                  </a:cubicBezTo>
                  <a:lnTo>
                    <a:pt x="3066" y="2393"/>
                  </a:lnTo>
                  <a:cubicBezTo>
                    <a:pt x="2940" y="2573"/>
                    <a:pt x="2945" y="2840"/>
                    <a:pt x="3089" y="3009"/>
                  </a:cubicBezTo>
                  <a:cubicBezTo>
                    <a:pt x="3245" y="3192"/>
                    <a:pt x="3534" y="3283"/>
                    <a:pt x="3566" y="3518"/>
                  </a:cubicBezTo>
                  <a:cubicBezTo>
                    <a:pt x="3634" y="3309"/>
                    <a:pt x="3739" y="3100"/>
                    <a:pt x="3921" y="2974"/>
                  </a:cubicBezTo>
                  <a:cubicBezTo>
                    <a:pt x="4028" y="2903"/>
                    <a:pt x="4153" y="2863"/>
                    <a:pt x="4254" y="2785"/>
                  </a:cubicBezTo>
                  <a:cubicBezTo>
                    <a:pt x="4302" y="2748"/>
                    <a:pt x="4339" y="2701"/>
                    <a:pt x="4364" y="2646"/>
                  </a:cubicBezTo>
                  <a:cubicBezTo>
                    <a:pt x="4362" y="2580"/>
                    <a:pt x="4364" y="2516"/>
                    <a:pt x="4369" y="2450"/>
                  </a:cubicBezTo>
                  <a:lnTo>
                    <a:pt x="4369" y="2450"/>
                  </a:lnTo>
                  <a:cubicBezTo>
                    <a:pt x="4401" y="2513"/>
                    <a:pt x="4392" y="2582"/>
                    <a:pt x="4364" y="2646"/>
                  </a:cubicBezTo>
                  <a:cubicBezTo>
                    <a:pt x="4366" y="2750"/>
                    <a:pt x="4386" y="2851"/>
                    <a:pt x="4446" y="2934"/>
                  </a:cubicBezTo>
                  <a:cubicBezTo>
                    <a:pt x="4626" y="3183"/>
                    <a:pt x="5087" y="3161"/>
                    <a:pt x="5186" y="3443"/>
                  </a:cubicBezTo>
                  <a:lnTo>
                    <a:pt x="5186" y="3443"/>
                  </a:lnTo>
                  <a:cubicBezTo>
                    <a:pt x="5137" y="3264"/>
                    <a:pt x="5286" y="3089"/>
                    <a:pt x="5408" y="2942"/>
                  </a:cubicBezTo>
                  <a:cubicBezTo>
                    <a:pt x="5532" y="2791"/>
                    <a:pt x="5635" y="2549"/>
                    <a:pt x="5491" y="2414"/>
                  </a:cubicBezTo>
                  <a:lnTo>
                    <a:pt x="5491" y="2414"/>
                  </a:lnTo>
                  <a:cubicBezTo>
                    <a:pt x="5662" y="2444"/>
                    <a:pt x="5741" y="2643"/>
                    <a:pt x="5771" y="2815"/>
                  </a:cubicBezTo>
                  <a:cubicBezTo>
                    <a:pt x="5801" y="2987"/>
                    <a:pt x="5830" y="3186"/>
                    <a:pt x="5979" y="3277"/>
                  </a:cubicBezTo>
                  <a:cubicBezTo>
                    <a:pt x="6126" y="3366"/>
                    <a:pt x="6331" y="3310"/>
                    <a:pt x="6473" y="3404"/>
                  </a:cubicBezTo>
                  <a:lnTo>
                    <a:pt x="6473" y="3404"/>
                  </a:lnTo>
                  <a:cubicBezTo>
                    <a:pt x="6327" y="3302"/>
                    <a:pt x="6364" y="3073"/>
                    <a:pt x="6443" y="2912"/>
                  </a:cubicBezTo>
                  <a:cubicBezTo>
                    <a:pt x="6501" y="2796"/>
                    <a:pt x="6571" y="2669"/>
                    <a:pt x="6583" y="2545"/>
                  </a:cubicBezTo>
                  <a:cubicBezTo>
                    <a:pt x="6576" y="2496"/>
                    <a:pt x="6571" y="2448"/>
                    <a:pt x="6566" y="2399"/>
                  </a:cubicBezTo>
                  <a:lnTo>
                    <a:pt x="6566" y="2399"/>
                  </a:lnTo>
                  <a:cubicBezTo>
                    <a:pt x="6583" y="2445"/>
                    <a:pt x="6590" y="2496"/>
                    <a:pt x="6583" y="2545"/>
                  </a:cubicBezTo>
                  <a:cubicBezTo>
                    <a:pt x="6601" y="2675"/>
                    <a:pt x="6635" y="2803"/>
                    <a:pt x="6721" y="2899"/>
                  </a:cubicBezTo>
                  <a:cubicBezTo>
                    <a:pt x="6804" y="2992"/>
                    <a:pt x="6922" y="3042"/>
                    <a:pt x="7024" y="3113"/>
                  </a:cubicBezTo>
                  <a:cubicBezTo>
                    <a:pt x="7122" y="3181"/>
                    <a:pt x="7211" y="3286"/>
                    <a:pt x="7206" y="3402"/>
                  </a:cubicBezTo>
                  <a:lnTo>
                    <a:pt x="7206" y="3402"/>
                  </a:lnTo>
                  <a:cubicBezTo>
                    <a:pt x="7222" y="3248"/>
                    <a:pt x="7334" y="3117"/>
                    <a:pt x="7467" y="3038"/>
                  </a:cubicBezTo>
                  <a:cubicBezTo>
                    <a:pt x="7605" y="2955"/>
                    <a:pt x="7765" y="2921"/>
                    <a:pt x="7922" y="2886"/>
                  </a:cubicBezTo>
                  <a:cubicBezTo>
                    <a:pt x="7975" y="2707"/>
                    <a:pt x="7962" y="2515"/>
                    <a:pt x="7885" y="2344"/>
                  </a:cubicBezTo>
                  <a:lnTo>
                    <a:pt x="7885" y="2344"/>
                  </a:lnTo>
                  <a:cubicBezTo>
                    <a:pt x="7948" y="2476"/>
                    <a:pt x="8011" y="2609"/>
                    <a:pt x="8075" y="2740"/>
                  </a:cubicBezTo>
                  <a:cubicBezTo>
                    <a:pt x="8101" y="2795"/>
                    <a:pt x="8130" y="2852"/>
                    <a:pt x="8182" y="2885"/>
                  </a:cubicBezTo>
                  <a:cubicBezTo>
                    <a:pt x="8229" y="2914"/>
                    <a:pt x="8285" y="2916"/>
                    <a:pt x="8341" y="2916"/>
                  </a:cubicBezTo>
                  <a:cubicBezTo>
                    <a:pt x="8349" y="2916"/>
                    <a:pt x="8357" y="2916"/>
                    <a:pt x="8365" y="2916"/>
                  </a:cubicBezTo>
                  <a:cubicBezTo>
                    <a:pt x="8377" y="2916"/>
                    <a:pt x="8390" y="2916"/>
                    <a:pt x="8402" y="2916"/>
                  </a:cubicBezTo>
                  <a:cubicBezTo>
                    <a:pt x="8650" y="2927"/>
                    <a:pt x="8870" y="3082"/>
                    <a:pt x="8963" y="3313"/>
                  </a:cubicBezTo>
                  <a:cubicBezTo>
                    <a:pt x="8947" y="3123"/>
                    <a:pt x="8985" y="2931"/>
                    <a:pt x="9075" y="2765"/>
                  </a:cubicBezTo>
                  <a:cubicBezTo>
                    <a:pt x="9094" y="2771"/>
                    <a:pt x="9113" y="2774"/>
                    <a:pt x="9133" y="2774"/>
                  </a:cubicBezTo>
                  <a:cubicBezTo>
                    <a:pt x="9252" y="2774"/>
                    <a:pt x="9365" y="2660"/>
                    <a:pt x="9384" y="2537"/>
                  </a:cubicBezTo>
                  <a:cubicBezTo>
                    <a:pt x="9390" y="2485"/>
                    <a:pt x="9385" y="2433"/>
                    <a:pt x="9372" y="2383"/>
                  </a:cubicBezTo>
                  <a:lnTo>
                    <a:pt x="9372" y="2383"/>
                  </a:lnTo>
                  <a:cubicBezTo>
                    <a:pt x="9395" y="2399"/>
                    <a:pt x="9418" y="2411"/>
                    <a:pt x="9443" y="2422"/>
                  </a:cubicBezTo>
                  <a:cubicBezTo>
                    <a:pt x="9564" y="2465"/>
                    <a:pt x="9697" y="2463"/>
                    <a:pt x="9817" y="2509"/>
                  </a:cubicBezTo>
                  <a:cubicBezTo>
                    <a:pt x="9905" y="2543"/>
                    <a:pt x="9987" y="2623"/>
                    <a:pt x="10006" y="2709"/>
                  </a:cubicBezTo>
                  <a:cubicBezTo>
                    <a:pt x="10036" y="2647"/>
                    <a:pt x="10110" y="2590"/>
                    <a:pt x="10159" y="2531"/>
                  </a:cubicBezTo>
                  <a:cubicBezTo>
                    <a:pt x="10252" y="2420"/>
                    <a:pt x="10233" y="2247"/>
                    <a:pt x="10155" y="2125"/>
                  </a:cubicBezTo>
                  <a:cubicBezTo>
                    <a:pt x="10077" y="2004"/>
                    <a:pt x="9953" y="1920"/>
                    <a:pt x="9831" y="1840"/>
                  </a:cubicBezTo>
                  <a:cubicBezTo>
                    <a:pt x="9850" y="1831"/>
                    <a:pt x="9869" y="1827"/>
                    <a:pt x="9888" y="1827"/>
                  </a:cubicBezTo>
                  <a:cubicBezTo>
                    <a:pt x="9970" y="1827"/>
                    <a:pt x="10054" y="1902"/>
                    <a:pt x="10133" y="1950"/>
                  </a:cubicBezTo>
                  <a:cubicBezTo>
                    <a:pt x="10208" y="1996"/>
                    <a:pt x="10293" y="2016"/>
                    <a:pt x="10380" y="2016"/>
                  </a:cubicBezTo>
                  <a:cubicBezTo>
                    <a:pt x="10497" y="2016"/>
                    <a:pt x="10616" y="1980"/>
                    <a:pt x="10718" y="1922"/>
                  </a:cubicBezTo>
                  <a:cubicBezTo>
                    <a:pt x="10895" y="1819"/>
                    <a:pt x="11029" y="1658"/>
                    <a:pt x="11159" y="1499"/>
                  </a:cubicBezTo>
                  <a:lnTo>
                    <a:pt x="11159" y="1499"/>
                  </a:lnTo>
                  <a:cubicBezTo>
                    <a:pt x="11155" y="1499"/>
                    <a:pt x="11152" y="1500"/>
                    <a:pt x="11148" y="1500"/>
                  </a:cubicBezTo>
                  <a:cubicBezTo>
                    <a:pt x="10896" y="1500"/>
                    <a:pt x="10687" y="1320"/>
                    <a:pt x="10476" y="1184"/>
                  </a:cubicBezTo>
                  <a:cubicBezTo>
                    <a:pt x="10344" y="1099"/>
                    <a:pt x="10178" y="1031"/>
                    <a:pt x="10025" y="1031"/>
                  </a:cubicBezTo>
                  <a:cubicBezTo>
                    <a:pt x="9939" y="1031"/>
                    <a:pt x="9856" y="1052"/>
                    <a:pt x="9786" y="1104"/>
                  </a:cubicBezTo>
                  <a:lnTo>
                    <a:pt x="9786" y="1104"/>
                  </a:lnTo>
                  <a:cubicBezTo>
                    <a:pt x="9954" y="970"/>
                    <a:pt x="10123" y="832"/>
                    <a:pt x="10241" y="654"/>
                  </a:cubicBezTo>
                  <a:cubicBezTo>
                    <a:pt x="10364" y="468"/>
                    <a:pt x="10425" y="227"/>
                    <a:pt x="10346" y="18"/>
                  </a:cubicBezTo>
                  <a:lnTo>
                    <a:pt x="10346" y="18"/>
                  </a:lnTo>
                  <a:cubicBezTo>
                    <a:pt x="10138" y="384"/>
                    <a:pt x="9442" y="47"/>
                    <a:pt x="9205" y="394"/>
                  </a:cubicBezTo>
                  <a:cubicBezTo>
                    <a:pt x="9150" y="476"/>
                    <a:pt x="9131" y="585"/>
                    <a:pt x="9051" y="643"/>
                  </a:cubicBezTo>
                  <a:cubicBezTo>
                    <a:pt x="9015" y="668"/>
                    <a:pt x="8976" y="679"/>
                    <a:pt x="8935" y="679"/>
                  </a:cubicBezTo>
                  <a:cubicBezTo>
                    <a:pt x="8837" y="679"/>
                    <a:pt x="8728" y="619"/>
                    <a:pt x="8637" y="567"/>
                  </a:cubicBezTo>
                  <a:cubicBezTo>
                    <a:pt x="8302" y="376"/>
                    <a:pt x="7921" y="281"/>
                    <a:pt x="7542" y="208"/>
                  </a:cubicBezTo>
                  <a:cubicBezTo>
                    <a:pt x="6812" y="67"/>
                    <a:pt x="6070" y="0"/>
                    <a:pt x="5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6"/>
            <p:cNvSpPr/>
            <p:nvPr/>
          </p:nvSpPr>
          <p:spPr>
            <a:xfrm>
              <a:off x="4749825" y="5198650"/>
              <a:ext cx="600" cy="3675"/>
            </a:xfrm>
            <a:custGeom>
              <a:avLst/>
              <a:gdLst/>
              <a:ahLst/>
              <a:cxnLst/>
              <a:rect l="l" t="t" r="r" b="b"/>
              <a:pathLst>
                <a:path w="24" h="147" extrusionOk="0">
                  <a:moveTo>
                    <a:pt x="0" y="1"/>
                  </a:moveTo>
                  <a:cubicBezTo>
                    <a:pt x="5" y="50"/>
                    <a:pt x="10" y="98"/>
                    <a:pt x="18" y="147"/>
                  </a:cubicBezTo>
                  <a:cubicBezTo>
                    <a:pt x="24" y="98"/>
                    <a:pt x="18" y="4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6"/>
            <p:cNvSpPr/>
            <p:nvPr/>
          </p:nvSpPr>
          <p:spPr>
            <a:xfrm>
              <a:off x="4816125" y="5192000"/>
              <a:ext cx="3900" cy="6300"/>
            </a:xfrm>
            <a:custGeom>
              <a:avLst/>
              <a:gdLst/>
              <a:ahLst/>
              <a:cxnLst/>
              <a:rect l="l" t="t" r="r" b="b"/>
              <a:pathLst>
                <a:path w="156" h="252" extrusionOk="0">
                  <a:moveTo>
                    <a:pt x="32" y="0"/>
                  </a:moveTo>
                  <a:cubicBezTo>
                    <a:pt x="1" y="98"/>
                    <a:pt x="68" y="193"/>
                    <a:pt x="155" y="251"/>
                  </a:cubicBezTo>
                  <a:cubicBezTo>
                    <a:pt x="131" y="160"/>
                    <a:pt x="88" y="75"/>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6"/>
            <p:cNvSpPr/>
            <p:nvPr/>
          </p:nvSpPr>
          <p:spPr>
            <a:xfrm>
              <a:off x="4591250" y="5032025"/>
              <a:ext cx="254000" cy="154450"/>
            </a:xfrm>
            <a:custGeom>
              <a:avLst/>
              <a:gdLst/>
              <a:ahLst/>
              <a:cxnLst/>
              <a:rect l="l" t="t" r="r" b="b"/>
              <a:pathLst>
                <a:path w="10160" h="6178" extrusionOk="0">
                  <a:moveTo>
                    <a:pt x="2245" y="5346"/>
                  </a:moveTo>
                  <a:lnTo>
                    <a:pt x="2245" y="5346"/>
                  </a:lnTo>
                  <a:cubicBezTo>
                    <a:pt x="2240" y="5373"/>
                    <a:pt x="2232" y="5399"/>
                    <a:pt x="2222" y="5425"/>
                  </a:cubicBezTo>
                  <a:cubicBezTo>
                    <a:pt x="2224" y="5397"/>
                    <a:pt x="2232" y="5370"/>
                    <a:pt x="2245" y="5346"/>
                  </a:cubicBezTo>
                  <a:close/>
                  <a:moveTo>
                    <a:pt x="5230" y="5180"/>
                  </a:moveTo>
                  <a:lnTo>
                    <a:pt x="5230" y="5180"/>
                  </a:lnTo>
                  <a:cubicBezTo>
                    <a:pt x="5204" y="5335"/>
                    <a:pt x="5140" y="5479"/>
                    <a:pt x="5043" y="5602"/>
                  </a:cubicBezTo>
                  <a:cubicBezTo>
                    <a:pt x="5043" y="5441"/>
                    <a:pt x="5101" y="5281"/>
                    <a:pt x="5230" y="5180"/>
                  </a:cubicBezTo>
                  <a:close/>
                  <a:moveTo>
                    <a:pt x="4383" y="0"/>
                  </a:moveTo>
                  <a:cubicBezTo>
                    <a:pt x="4290" y="0"/>
                    <a:pt x="4197" y="13"/>
                    <a:pt x="4108" y="41"/>
                  </a:cubicBezTo>
                  <a:cubicBezTo>
                    <a:pt x="3743" y="154"/>
                    <a:pt x="3463" y="504"/>
                    <a:pt x="3432" y="885"/>
                  </a:cubicBezTo>
                  <a:cubicBezTo>
                    <a:pt x="3371" y="708"/>
                    <a:pt x="3181" y="600"/>
                    <a:pt x="2993" y="600"/>
                  </a:cubicBezTo>
                  <a:cubicBezTo>
                    <a:pt x="2952" y="600"/>
                    <a:pt x="2911" y="605"/>
                    <a:pt x="2871" y="616"/>
                  </a:cubicBezTo>
                  <a:cubicBezTo>
                    <a:pt x="2650" y="676"/>
                    <a:pt x="2486" y="877"/>
                    <a:pt x="2426" y="1099"/>
                  </a:cubicBezTo>
                  <a:cubicBezTo>
                    <a:pt x="2364" y="1319"/>
                    <a:pt x="2394" y="1555"/>
                    <a:pt x="2460" y="1774"/>
                  </a:cubicBezTo>
                  <a:cubicBezTo>
                    <a:pt x="2315" y="1643"/>
                    <a:pt x="2118" y="1572"/>
                    <a:pt x="1925" y="1572"/>
                  </a:cubicBezTo>
                  <a:cubicBezTo>
                    <a:pt x="1771" y="1572"/>
                    <a:pt x="1620" y="1617"/>
                    <a:pt x="1499" y="1713"/>
                  </a:cubicBezTo>
                  <a:cubicBezTo>
                    <a:pt x="1226" y="1931"/>
                    <a:pt x="1189" y="2402"/>
                    <a:pt x="1456" y="2629"/>
                  </a:cubicBezTo>
                  <a:cubicBezTo>
                    <a:pt x="1411" y="2622"/>
                    <a:pt x="1365" y="2618"/>
                    <a:pt x="1319" y="2618"/>
                  </a:cubicBezTo>
                  <a:cubicBezTo>
                    <a:pt x="1027" y="2618"/>
                    <a:pt x="732" y="2759"/>
                    <a:pt x="595" y="3014"/>
                  </a:cubicBezTo>
                  <a:cubicBezTo>
                    <a:pt x="436" y="3309"/>
                    <a:pt x="563" y="3741"/>
                    <a:pt x="879" y="3852"/>
                  </a:cubicBezTo>
                  <a:cubicBezTo>
                    <a:pt x="651" y="3931"/>
                    <a:pt x="421" y="4030"/>
                    <a:pt x="255" y="4205"/>
                  </a:cubicBezTo>
                  <a:cubicBezTo>
                    <a:pt x="89" y="4379"/>
                    <a:pt x="0" y="4649"/>
                    <a:pt x="99" y="4869"/>
                  </a:cubicBezTo>
                  <a:cubicBezTo>
                    <a:pt x="184" y="5059"/>
                    <a:pt x="388" y="5154"/>
                    <a:pt x="598" y="5154"/>
                  </a:cubicBezTo>
                  <a:cubicBezTo>
                    <a:pt x="744" y="5154"/>
                    <a:pt x="893" y="5108"/>
                    <a:pt x="1006" y="5016"/>
                  </a:cubicBezTo>
                  <a:lnTo>
                    <a:pt x="1006" y="5016"/>
                  </a:lnTo>
                  <a:cubicBezTo>
                    <a:pt x="883" y="5352"/>
                    <a:pt x="1100" y="5769"/>
                    <a:pt x="1445" y="5862"/>
                  </a:cubicBezTo>
                  <a:cubicBezTo>
                    <a:pt x="1492" y="5874"/>
                    <a:pt x="1541" y="5880"/>
                    <a:pt x="1589" y="5880"/>
                  </a:cubicBezTo>
                  <a:cubicBezTo>
                    <a:pt x="1865" y="5880"/>
                    <a:pt x="2137" y="5688"/>
                    <a:pt x="2222" y="5425"/>
                  </a:cubicBezTo>
                  <a:lnTo>
                    <a:pt x="2222" y="5425"/>
                  </a:lnTo>
                  <a:cubicBezTo>
                    <a:pt x="2210" y="5578"/>
                    <a:pt x="2393" y="5727"/>
                    <a:pt x="2564" y="5758"/>
                  </a:cubicBezTo>
                  <a:cubicBezTo>
                    <a:pt x="2613" y="5767"/>
                    <a:pt x="2662" y="5772"/>
                    <a:pt x="2712" y="5772"/>
                  </a:cubicBezTo>
                  <a:cubicBezTo>
                    <a:pt x="3107" y="5772"/>
                    <a:pt x="3495" y="5494"/>
                    <a:pt x="3613" y="5114"/>
                  </a:cubicBezTo>
                  <a:lnTo>
                    <a:pt x="3613" y="5114"/>
                  </a:lnTo>
                  <a:cubicBezTo>
                    <a:pt x="3541" y="5514"/>
                    <a:pt x="3893" y="5942"/>
                    <a:pt x="4307" y="5967"/>
                  </a:cubicBezTo>
                  <a:cubicBezTo>
                    <a:pt x="4322" y="5968"/>
                    <a:pt x="4337" y="5969"/>
                    <a:pt x="4352" y="5969"/>
                  </a:cubicBezTo>
                  <a:cubicBezTo>
                    <a:pt x="4623" y="5969"/>
                    <a:pt x="4876" y="5819"/>
                    <a:pt x="5043" y="5602"/>
                  </a:cubicBezTo>
                  <a:lnTo>
                    <a:pt x="5043" y="5602"/>
                  </a:lnTo>
                  <a:cubicBezTo>
                    <a:pt x="5041" y="5818"/>
                    <a:pt x="5144" y="6037"/>
                    <a:pt x="5342" y="6127"/>
                  </a:cubicBezTo>
                  <a:cubicBezTo>
                    <a:pt x="5418" y="6162"/>
                    <a:pt x="5499" y="6177"/>
                    <a:pt x="5581" y="6177"/>
                  </a:cubicBezTo>
                  <a:cubicBezTo>
                    <a:pt x="5773" y="6177"/>
                    <a:pt x="5968" y="6092"/>
                    <a:pt x="6114" y="5962"/>
                  </a:cubicBezTo>
                  <a:cubicBezTo>
                    <a:pt x="6320" y="5775"/>
                    <a:pt x="6442" y="5512"/>
                    <a:pt x="6539" y="5251"/>
                  </a:cubicBezTo>
                  <a:cubicBezTo>
                    <a:pt x="6555" y="5533"/>
                    <a:pt x="6696" y="5810"/>
                    <a:pt x="6932" y="5963"/>
                  </a:cubicBezTo>
                  <a:cubicBezTo>
                    <a:pt x="7052" y="6040"/>
                    <a:pt x="7194" y="6081"/>
                    <a:pt x="7336" y="6081"/>
                  </a:cubicBezTo>
                  <a:cubicBezTo>
                    <a:pt x="7475" y="6081"/>
                    <a:pt x="7613" y="6042"/>
                    <a:pt x="7726" y="5960"/>
                  </a:cubicBezTo>
                  <a:cubicBezTo>
                    <a:pt x="7955" y="5796"/>
                    <a:pt x="8046" y="5458"/>
                    <a:pt x="7909" y="5212"/>
                  </a:cubicBezTo>
                  <a:lnTo>
                    <a:pt x="7909" y="5212"/>
                  </a:lnTo>
                  <a:cubicBezTo>
                    <a:pt x="8057" y="5444"/>
                    <a:pt x="8335" y="5588"/>
                    <a:pt x="8605" y="5588"/>
                  </a:cubicBezTo>
                  <a:cubicBezTo>
                    <a:pt x="8730" y="5588"/>
                    <a:pt x="8854" y="5557"/>
                    <a:pt x="8962" y="5490"/>
                  </a:cubicBezTo>
                  <a:cubicBezTo>
                    <a:pt x="9305" y="5280"/>
                    <a:pt x="9372" y="4714"/>
                    <a:pt x="9056" y="4466"/>
                  </a:cubicBezTo>
                  <a:lnTo>
                    <a:pt x="9056" y="4466"/>
                  </a:lnTo>
                  <a:cubicBezTo>
                    <a:pt x="9144" y="4488"/>
                    <a:pt x="9236" y="4501"/>
                    <a:pt x="9327" y="4501"/>
                  </a:cubicBezTo>
                  <a:cubicBezTo>
                    <a:pt x="9501" y="4501"/>
                    <a:pt x="9674" y="4456"/>
                    <a:pt x="9817" y="4356"/>
                  </a:cubicBezTo>
                  <a:cubicBezTo>
                    <a:pt x="10033" y="4205"/>
                    <a:pt x="10160" y="3916"/>
                    <a:pt x="10081" y="3665"/>
                  </a:cubicBezTo>
                  <a:cubicBezTo>
                    <a:pt x="9960" y="3288"/>
                    <a:pt x="9500" y="3163"/>
                    <a:pt x="9111" y="3102"/>
                  </a:cubicBezTo>
                  <a:cubicBezTo>
                    <a:pt x="9340" y="2816"/>
                    <a:pt x="9367" y="2383"/>
                    <a:pt x="9176" y="2070"/>
                  </a:cubicBezTo>
                  <a:cubicBezTo>
                    <a:pt x="9015" y="1807"/>
                    <a:pt x="8708" y="1645"/>
                    <a:pt x="8401" y="1645"/>
                  </a:cubicBezTo>
                  <a:cubicBezTo>
                    <a:pt x="8343" y="1645"/>
                    <a:pt x="8284" y="1651"/>
                    <a:pt x="8226" y="1663"/>
                  </a:cubicBezTo>
                  <a:cubicBezTo>
                    <a:pt x="8311" y="1271"/>
                    <a:pt x="8138" y="836"/>
                    <a:pt x="7806" y="611"/>
                  </a:cubicBezTo>
                  <a:cubicBezTo>
                    <a:pt x="7639" y="497"/>
                    <a:pt x="7438" y="441"/>
                    <a:pt x="7236" y="441"/>
                  </a:cubicBezTo>
                  <a:cubicBezTo>
                    <a:pt x="7037" y="441"/>
                    <a:pt x="6837" y="496"/>
                    <a:pt x="6671" y="608"/>
                  </a:cubicBezTo>
                  <a:cubicBezTo>
                    <a:pt x="6486" y="358"/>
                    <a:pt x="6248" y="130"/>
                    <a:pt x="5949" y="48"/>
                  </a:cubicBezTo>
                  <a:cubicBezTo>
                    <a:pt x="5883" y="30"/>
                    <a:pt x="5814" y="21"/>
                    <a:pt x="5745" y="21"/>
                  </a:cubicBezTo>
                  <a:cubicBezTo>
                    <a:pt x="5500" y="21"/>
                    <a:pt x="5253" y="134"/>
                    <a:pt x="5145" y="352"/>
                  </a:cubicBezTo>
                  <a:cubicBezTo>
                    <a:pt x="4962" y="128"/>
                    <a:pt x="4672" y="0"/>
                    <a:pt x="4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6"/>
            <p:cNvSpPr/>
            <p:nvPr/>
          </p:nvSpPr>
          <p:spPr>
            <a:xfrm>
              <a:off x="4646800" y="5165650"/>
              <a:ext cx="600" cy="2000"/>
            </a:xfrm>
            <a:custGeom>
              <a:avLst/>
              <a:gdLst/>
              <a:ahLst/>
              <a:cxnLst/>
              <a:rect l="l" t="t" r="r" b="b"/>
              <a:pathLst>
                <a:path w="24" h="80" extrusionOk="0">
                  <a:moveTo>
                    <a:pt x="23" y="1"/>
                  </a:moveTo>
                  <a:lnTo>
                    <a:pt x="23" y="1"/>
                  </a:lnTo>
                  <a:cubicBezTo>
                    <a:pt x="10" y="25"/>
                    <a:pt x="2" y="52"/>
                    <a:pt x="0" y="80"/>
                  </a:cubicBezTo>
                  <a:cubicBezTo>
                    <a:pt x="10" y="54"/>
                    <a:pt x="18" y="28"/>
                    <a:pt x="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6"/>
            <p:cNvSpPr/>
            <p:nvPr/>
          </p:nvSpPr>
          <p:spPr>
            <a:xfrm>
              <a:off x="4717300" y="5161525"/>
              <a:ext cx="4700" cy="10575"/>
            </a:xfrm>
            <a:custGeom>
              <a:avLst/>
              <a:gdLst/>
              <a:ahLst/>
              <a:cxnLst/>
              <a:rect l="l" t="t" r="r" b="b"/>
              <a:pathLst>
                <a:path w="188" h="423" extrusionOk="0">
                  <a:moveTo>
                    <a:pt x="188" y="0"/>
                  </a:moveTo>
                  <a:lnTo>
                    <a:pt x="188" y="0"/>
                  </a:lnTo>
                  <a:cubicBezTo>
                    <a:pt x="58" y="101"/>
                    <a:pt x="1" y="261"/>
                    <a:pt x="1" y="422"/>
                  </a:cubicBezTo>
                  <a:cubicBezTo>
                    <a:pt x="96" y="299"/>
                    <a:pt x="160" y="155"/>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6"/>
            <p:cNvSpPr/>
            <p:nvPr/>
          </p:nvSpPr>
          <p:spPr>
            <a:xfrm>
              <a:off x="4247500" y="5120825"/>
              <a:ext cx="122500" cy="117350"/>
            </a:xfrm>
            <a:custGeom>
              <a:avLst/>
              <a:gdLst/>
              <a:ahLst/>
              <a:cxnLst/>
              <a:rect l="l" t="t" r="r" b="b"/>
              <a:pathLst>
                <a:path w="4900" h="4694" extrusionOk="0">
                  <a:moveTo>
                    <a:pt x="4900" y="1"/>
                  </a:moveTo>
                  <a:lnTo>
                    <a:pt x="1" y="351"/>
                  </a:lnTo>
                  <a:lnTo>
                    <a:pt x="513" y="4693"/>
                  </a:lnTo>
                  <a:lnTo>
                    <a:pt x="4590" y="4693"/>
                  </a:lnTo>
                  <a:lnTo>
                    <a:pt x="49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6"/>
            <p:cNvSpPr/>
            <p:nvPr/>
          </p:nvSpPr>
          <p:spPr>
            <a:xfrm>
              <a:off x="4192175" y="5037475"/>
              <a:ext cx="220575" cy="133350"/>
            </a:xfrm>
            <a:custGeom>
              <a:avLst/>
              <a:gdLst/>
              <a:ahLst/>
              <a:cxnLst/>
              <a:rect l="l" t="t" r="r" b="b"/>
              <a:pathLst>
                <a:path w="8823" h="5334" extrusionOk="0">
                  <a:moveTo>
                    <a:pt x="7191" y="1"/>
                  </a:moveTo>
                  <a:cubicBezTo>
                    <a:pt x="6745" y="352"/>
                    <a:pt x="6341" y="796"/>
                    <a:pt x="6002" y="1306"/>
                  </a:cubicBezTo>
                  <a:cubicBezTo>
                    <a:pt x="5841" y="913"/>
                    <a:pt x="5679" y="520"/>
                    <a:pt x="5517" y="124"/>
                  </a:cubicBezTo>
                  <a:cubicBezTo>
                    <a:pt x="5215" y="483"/>
                    <a:pt x="4950" y="872"/>
                    <a:pt x="4724" y="1285"/>
                  </a:cubicBezTo>
                  <a:cubicBezTo>
                    <a:pt x="4730" y="917"/>
                    <a:pt x="4630" y="550"/>
                    <a:pt x="4451" y="268"/>
                  </a:cubicBezTo>
                  <a:cubicBezTo>
                    <a:pt x="4273" y="603"/>
                    <a:pt x="4134" y="957"/>
                    <a:pt x="4034" y="1323"/>
                  </a:cubicBezTo>
                  <a:cubicBezTo>
                    <a:pt x="3854" y="875"/>
                    <a:pt x="3565" y="499"/>
                    <a:pt x="3216" y="259"/>
                  </a:cubicBezTo>
                  <a:lnTo>
                    <a:pt x="3216" y="259"/>
                  </a:lnTo>
                  <a:cubicBezTo>
                    <a:pt x="3272" y="654"/>
                    <a:pt x="3285" y="1054"/>
                    <a:pt x="3254" y="1452"/>
                  </a:cubicBezTo>
                  <a:cubicBezTo>
                    <a:pt x="3048" y="986"/>
                    <a:pt x="2718" y="609"/>
                    <a:pt x="2330" y="397"/>
                  </a:cubicBezTo>
                  <a:lnTo>
                    <a:pt x="2330" y="397"/>
                  </a:lnTo>
                  <a:cubicBezTo>
                    <a:pt x="2448" y="729"/>
                    <a:pt x="2497" y="1081"/>
                    <a:pt x="2472" y="1434"/>
                  </a:cubicBezTo>
                  <a:cubicBezTo>
                    <a:pt x="2101" y="1060"/>
                    <a:pt x="1667" y="753"/>
                    <a:pt x="1191" y="528"/>
                  </a:cubicBezTo>
                  <a:lnTo>
                    <a:pt x="1191" y="528"/>
                  </a:lnTo>
                  <a:cubicBezTo>
                    <a:pt x="1341" y="935"/>
                    <a:pt x="1482" y="1348"/>
                    <a:pt x="1609" y="1763"/>
                  </a:cubicBezTo>
                  <a:cubicBezTo>
                    <a:pt x="1312" y="1806"/>
                    <a:pt x="1014" y="1849"/>
                    <a:pt x="716" y="1892"/>
                  </a:cubicBezTo>
                  <a:cubicBezTo>
                    <a:pt x="1062" y="2116"/>
                    <a:pt x="1421" y="2317"/>
                    <a:pt x="1792" y="2494"/>
                  </a:cubicBezTo>
                  <a:cubicBezTo>
                    <a:pt x="1706" y="2675"/>
                    <a:pt x="1637" y="2863"/>
                    <a:pt x="1587" y="3057"/>
                  </a:cubicBezTo>
                  <a:cubicBezTo>
                    <a:pt x="1033" y="3291"/>
                    <a:pt x="502" y="3577"/>
                    <a:pt x="0" y="3909"/>
                  </a:cubicBezTo>
                  <a:cubicBezTo>
                    <a:pt x="190" y="3942"/>
                    <a:pt x="382" y="3958"/>
                    <a:pt x="574" y="3958"/>
                  </a:cubicBezTo>
                  <a:cubicBezTo>
                    <a:pt x="911" y="3958"/>
                    <a:pt x="1248" y="3907"/>
                    <a:pt x="1572" y="3806"/>
                  </a:cubicBezTo>
                  <a:lnTo>
                    <a:pt x="1572" y="3806"/>
                  </a:lnTo>
                  <a:cubicBezTo>
                    <a:pt x="1442" y="4308"/>
                    <a:pt x="1357" y="4819"/>
                    <a:pt x="1318" y="5334"/>
                  </a:cubicBezTo>
                  <a:cubicBezTo>
                    <a:pt x="1840" y="4985"/>
                    <a:pt x="2303" y="4555"/>
                    <a:pt x="2688" y="4059"/>
                  </a:cubicBezTo>
                  <a:cubicBezTo>
                    <a:pt x="2889" y="4440"/>
                    <a:pt x="3087" y="4819"/>
                    <a:pt x="3284" y="5197"/>
                  </a:cubicBezTo>
                  <a:cubicBezTo>
                    <a:pt x="3627" y="4856"/>
                    <a:pt x="3933" y="4478"/>
                    <a:pt x="4197" y="4073"/>
                  </a:cubicBezTo>
                  <a:lnTo>
                    <a:pt x="4197" y="4073"/>
                  </a:lnTo>
                  <a:cubicBezTo>
                    <a:pt x="4194" y="4428"/>
                    <a:pt x="4312" y="4779"/>
                    <a:pt x="4521" y="5047"/>
                  </a:cubicBezTo>
                  <a:cubicBezTo>
                    <a:pt x="4724" y="4730"/>
                    <a:pt x="4885" y="4388"/>
                    <a:pt x="5003" y="4032"/>
                  </a:cubicBezTo>
                  <a:cubicBezTo>
                    <a:pt x="5212" y="4462"/>
                    <a:pt x="5543" y="4817"/>
                    <a:pt x="5939" y="5041"/>
                  </a:cubicBezTo>
                  <a:cubicBezTo>
                    <a:pt x="5879" y="4664"/>
                    <a:pt x="5869" y="4282"/>
                    <a:pt x="5910" y="3902"/>
                  </a:cubicBezTo>
                  <a:lnTo>
                    <a:pt x="5910" y="3902"/>
                  </a:lnTo>
                  <a:cubicBezTo>
                    <a:pt x="6141" y="4350"/>
                    <a:pt x="6513" y="4705"/>
                    <a:pt x="6950" y="4902"/>
                  </a:cubicBezTo>
                  <a:cubicBezTo>
                    <a:pt x="6823" y="4589"/>
                    <a:pt x="6774" y="4250"/>
                    <a:pt x="6808" y="3915"/>
                  </a:cubicBezTo>
                  <a:lnTo>
                    <a:pt x="6808" y="3915"/>
                  </a:lnTo>
                  <a:cubicBezTo>
                    <a:pt x="7233" y="4276"/>
                    <a:pt x="7717" y="4565"/>
                    <a:pt x="8236" y="4767"/>
                  </a:cubicBezTo>
                  <a:cubicBezTo>
                    <a:pt x="8080" y="4384"/>
                    <a:pt x="7937" y="3993"/>
                    <a:pt x="7804" y="3594"/>
                  </a:cubicBezTo>
                  <a:lnTo>
                    <a:pt x="8822" y="3467"/>
                  </a:lnTo>
                  <a:cubicBezTo>
                    <a:pt x="8433" y="3249"/>
                    <a:pt x="8030" y="3053"/>
                    <a:pt x="7617" y="2882"/>
                  </a:cubicBezTo>
                  <a:cubicBezTo>
                    <a:pt x="7735" y="2686"/>
                    <a:pt x="7829" y="2475"/>
                    <a:pt x="7897" y="2257"/>
                  </a:cubicBezTo>
                  <a:lnTo>
                    <a:pt x="7897" y="2257"/>
                  </a:lnTo>
                  <a:cubicBezTo>
                    <a:pt x="7596" y="2330"/>
                    <a:pt x="7293" y="2353"/>
                    <a:pt x="6987" y="2353"/>
                  </a:cubicBezTo>
                  <a:cubicBezTo>
                    <a:pt x="6934" y="2353"/>
                    <a:pt x="6881" y="2352"/>
                    <a:pt x="6829" y="2351"/>
                  </a:cubicBezTo>
                  <a:cubicBezTo>
                    <a:pt x="7325" y="2108"/>
                    <a:pt x="7795" y="1812"/>
                    <a:pt x="8229" y="1472"/>
                  </a:cubicBezTo>
                  <a:cubicBezTo>
                    <a:pt x="8068" y="1437"/>
                    <a:pt x="7904" y="1420"/>
                    <a:pt x="7741" y="1420"/>
                  </a:cubicBezTo>
                  <a:cubicBezTo>
                    <a:pt x="7465" y="1420"/>
                    <a:pt x="7191" y="1469"/>
                    <a:pt x="6931" y="1568"/>
                  </a:cubicBezTo>
                  <a:cubicBezTo>
                    <a:pt x="7054" y="1053"/>
                    <a:pt x="7141" y="528"/>
                    <a:pt x="7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6"/>
            <p:cNvSpPr/>
            <p:nvPr/>
          </p:nvSpPr>
          <p:spPr>
            <a:xfrm>
              <a:off x="4702000" y="5047625"/>
              <a:ext cx="51225" cy="44475"/>
            </a:xfrm>
            <a:custGeom>
              <a:avLst/>
              <a:gdLst/>
              <a:ahLst/>
              <a:cxnLst/>
              <a:rect l="l" t="t" r="r" b="b"/>
              <a:pathLst>
                <a:path w="2049" h="1779" extrusionOk="0">
                  <a:moveTo>
                    <a:pt x="1057" y="1"/>
                  </a:moveTo>
                  <a:cubicBezTo>
                    <a:pt x="925" y="1"/>
                    <a:pt x="792" y="74"/>
                    <a:pt x="723" y="189"/>
                  </a:cubicBezTo>
                  <a:cubicBezTo>
                    <a:pt x="660" y="294"/>
                    <a:pt x="647" y="421"/>
                    <a:pt x="686" y="537"/>
                  </a:cubicBezTo>
                  <a:cubicBezTo>
                    <a:pt x="618" y="451"/>
                    <a:pt x="509" y="405"/>
                    <a:pt x="400" y="405"/>
                  </a:cubicBezTo>
                  <a:cubicBezTo>
                    <a:pt x="316" y="405"/>
                    <a:pt x="233" y="432"/>
                    <a:pt x="170" y="488"/>
                  </a:cubicBezTo>
                  <a:cubicBezTo>
                    <a:pt x="111" y="544"/>
                    <a:pt x="67" y="614"/>
                    <a:pt x="44" y="690"/>
                  </a:cubicBezTo>
                  <a:cubicBezTo>
                    <a:pt x="2" y="816"/>
                    <a:pt x="0" y="964"/>
                    <a:pt x="77" y="1073"/>
                  </a:cubicBezTo>
                  <a:cubicBezTo>
                    <a:pt x="127" y="1146"/>
                    <a:pt x="217" y="1192"/>
                    <a:pt x="303" y="1192"/>
                  </a:cubicBezTo>
                  <a:cubicBezTo>
                    <a:pt x="346" y="1192"/>
                    <a:pt x="388" y="1181"/>
                    <a:pt x="424" y="1155"/>
                  </a:cubicBezTo>
                  <a:lnTo>
                    <a:pt x="424" y="1155"/>
                  </a:lnTo>
                  <a:cubicBezTo>
                    <a:pt x="268" y="1322"/>
                    <a:pt x="332" y="1636"/>
                    <a:pt x="542" y="1728"/>
                  </a:cubicBezTo>
                  <a:cubicBezTo>
                    <a:pt x="582" y="1745"/>
                    <a:pt x="625" y="1754"/>
                    <a:pt x="668" y="1754"/>
                  </a:cubicBezTo>
                  <a:cubicBezTo>
                    <a:pt x="832" y="1754"/>
                    <a:pt x="998" y="1635"/>
                    <a:pt x="1037" y="1475"/>
                  </a:cubicBezTo>
                  <a:lnTo>
                    <a:pt x="1037" y="1475"/>
                  </a:lnTo>
                  <a:cubicBezTo>
                    <a:pt x="1028" y="1625"/>
                    <a:pt x="1165" y="1772"/>
                    <a:pt x="1320" y="1778"/>
                  </a:cubicBezTo>
                  <a:cubicBezTo>
                    <a:pt x="1324" y="1778"/>
                    <a:pt x="1328" y="1778"/>
                    <a:pt x="1332" y="1778"/>
                  </a:cubicBezTo>
                  <a:cubicBezTo>
                    <a:pt x="1497" y="1778"/>
                    <a:pt x="1646" y="1640"/>
                    <a:pt x="1681" y="1479"/>
                  </a:cubicBezTo>
                  <a:cubicBezTo>
                    <a:pt x="1705" y="1370"/>
                    <a:pt x="1669" y="1239"/>
                    <a:pt x="1580" y="1182"/>
                  </a:cubicBezTo>
                  <a:lnTo>
                    <a:pt x="1580" y="1182"/>
                  </a:lnTo>
                  <a:cubicBezTo>
                    <a:pt x="1607" y="1189"/>
                    <a:pt x="1634" y="1193"/>
                    <a:pt x="1661" y="1193"/>
                  </a:cubicBezTo>
                  <a:cubicBezTo>
                    <a:pt x="1821" y="1193"/>
                    <a:pt x="1983" y="1067"/>
                    <a:pt x="2012" y="904"/>
                  </a:cubicBezTo>
                  <a:cubicBezTo>
                    <a:pt x="2049" y="692"/>
                    <a:pt x="1888" y="477"/>
                    <a:pt x="1681" y="417"/>
                  </a:cubicBezTo>
                  <a:cubicBezTo>
                    <a:pt x="1641" y="406"/>
                    <a:pt x="1599" y="400"/>
                    <a:pt x="1557" y="400"/>
                  </a:cubicBezTo>
                  <a:cubicBezTo>
                    <a:pt x="1478" y="400"/>
                    <a:pt x="1400" y="422"/>
                    <a:pt x="1340" y="472"/>
                  </a:cubicBezTo>
                  <a:cubicBezTo>
                    <a:pt x="1434" y="320"/>
                    <a:pt x="1350" y="96"/>
                    <a:pt x="1185" y="26"/>
                  </a:cubicBezTo>
                  <a:cubicBezTo>
                    <a:pt x="1144" y="9"/>
                    <a:pt x="1101" y="1"/>
                    <a:pt x="1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6"/>
            <p:cNvSpPr/>
            <p:nvPr/>
          </p:nvSpPr>
          <p:spPr>
            <a:xfrm>
              <a:off x="4718225" y="5063750"/>
              <a:ext cx="14550" cy="12225"/>
            </a:xfrm>
            <a:custGeom>
              <a:avLst/>
              <a:gdLst/>
              <a:ahLst/>
              <a:cxnLst/>
              <a:rect l="l" t="t" r="r" b="b"/>
              <a:pathLst>
                <a:path w="582" h="489" extrusionOk="0">
                  <a:moveTo>
                    <a:pt x="292" y="0"/>
                  </a:moveTo>
                  <a:cubicBezTo>
                    <a:pt x="130" y="0"/>
                    <a:pt x="0" y="110"/>
                    <a:pt x="0" y="245"/>
                  </a:cubicBezTo>
                  <a:cubicBezTo>
                    <a:pt x="0" y="379"/>
                    <a:pt x="130" y="488"/>
                    <a:pt x="292" y="488"/>
                  </a:cubicBezTo>
                  <a:cubicBezTo>
                    <a:pt x="453" y="488"/>
                    <a:pt x="581" y="379"/>
                    <a:pt x="581" y="245"/>
                  </a:cubicBezTo>
                  <a:cubicBezTo>
                    <a:pt x="581" y="110"/>
                    <a:pt x="453"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6"/>
            <p:cNvSpPr/>
            <p:nvPr/>
          </p:nvSpPr>
          <p:spPr>
            <a:xfrm>
              <a:off x="4763750" y="5077675"/>
              <a:ext cx="50400" cy="45125"/>
            </a:xfrm>
            <a:custGeom>
              <a:avLst/>
              <a:gdLst/>
              <a:ahLst/>
              <a:cxnLst/>
              <a:rect l="l" t="t" r="r" b="b"/>
              <a:pathLst>
                <a:path w="2016" h="1805" extrusionOk="0">
                  <a:moveTo>
                    <a:pt x="1195" y="0"/>
                  </a:moveTo>
                  <a:cubicBezTo>
                    <a:pt x="1107" y="0"/>
                    <a:pt x="1018" y="28"/>
                    <a:pt x="949" y="83"/>
                  </a:cubicBezTo>
                  <a:cubicBezTo>
                    <a:pt x="855" y="159"/>
                    <a:pt x="798" y="274"/>
                    <a:pt x="794" y="396"/>
                  </a:cubicBezTo>
                  <a:cubicBezTo>
                    <a:pt x="748" y="248"/>
                    <a:pt x="595" y="148"/>
                    <a:pt x="442" y="148"/>
                  </a:cubicBezTo>
                  <a:cubicBezTo>
                    <a:pt x="403" y="148"/>
                    <a:pt x="364" y="155"/>
                    <a:pt x="326" y="169"/>
                  </a:cubicBezTo>
                  <a:cubicBezTo>
                    <a:pt x="252" y="200"/>
                    <a:pt x="187" y="251"/>
                    <a:pt x="138" y="314"/>
                  </a:cubicBezTo>
                  <a:cubicBezTo>
                    <a:pt x="54" y="416"/>
                    <a:pt x="1" y="556"/>
                    <a:pt x="34" y="684"/>
                  </a:cubicBezTo>
                  <a:cubicBezTo>
                    <a:pt x="63" y="796"/>
                    <a:pt x="170" y="889"/>
                    <a:pt x="280" y="889"/>
                  </a:cubicBezTo>
                  <a:cubicBezTo>
                    <a:pt x="297" y="889"/>
                    <a:pt x="314" y="887"/>
                    <a:pt x="330" y="882"/>
                  </a:cubicBezTo>
                  <a:lnTo>
                    <a:pt x="330" y="882"/>
                  </a:lnTo>
                  <a:cubicBezTo>
                    <a:pt x="127" y="983"/>
                    <a:pt x="76" y="1300"/>
                    <a:pt x="239" y="1459"/>
                  </a:cubicBezTo>
                  <a:cubicBezTo>
                    <a:pt x="303" y="1522"/>
                    <a:pt x="390" y="1551"/>
                    <a:pt x="479" y="1551"/>
                  </a:cubicBezTo>
                  <a:cubicBezTo>
                    <a:pt x="601" y="1551"/>
                    <a:pt x="725" y="1495"/>
                    <a:pt x="792" y="1395"/>
                  </a:cubicBezTo>
                  <a:lnTo>
                    <a:pt x="792" y="1395"/>
                  </a:lnTo>
                  <a:cubicBezTo>
                    <a:pt x="730" y="1533"/>
                    <a:pt x="808" y="1720"/>
                    <a:pt x="951" y="1780"/>
                  </a:cubicBezTo>
                  <a:cubicBezTo>
                    <a:pt x="990" y="1797"/>
                    <a:pt x="1032" y="1805"/>
                    <a:pt x="1073" y="1805"/>
                  </a:cubicBezTo>
                  <a:cubicBezTo>
                    <a:pt x="1199" y="1805"/>
                    <a:pt x="1326" y="1735"/>
                    <a:pt x="1395" y="1627"/>
                  </a:cubicBezTo>
                  <a:cubicBezTo>
                    <a:pt x="1454" y="1533"/>
                    <a:pt x="1467" y="1398"/>
                    <a:pt x="1404" y="1314"/>
                  </a:cubicBezTo>
                  <a:lnTo>
                    <a:pt x="1404" y="1314"/>
                  </a:lnTo>
                  <a:cubicBezTo>
                    <a:pt x="1458" y="1354"/>
                    <a:pt x="1524" y="1373"/>
                    <a:pt x="1592" y="1373"/>
                  </a:cubicBezTo>
                  <a:cubicBezTo>
                    <a:pt x="1715" y="1373"/>
                    <a:pt x="1843" y="1311"/>
                    <a:pt x="1906" y="1203"/>
                  </a:cubicBezTo>
                  <a:cubicBezTo>
                    <a:pt x="2015" y="1018"/>
                    <a:pt x="1939" y="759"/>
                    <a:pt x="1766" y="632"/>
                  </a:cubicBezTo>
                  <a:cubicBezTo>
                    <a:pt x="1697" y="581"/>
                    <a:pt x="1610" y="548"/>
                    <a:pt x="1525" y="548"/>
                  </a:cubicBezTo>
                  <a:cubicBezTo>
                    <a:pt x="1491" y="548"/>
                    <a:pt x="1458" y="553"/>
                    <a:pt x="1426" y="564"/>
                  </a:cubicBezTo>
                  <a:cubicBezTo>
                    <a:pt x="1568" y="456"/>
                    <a:pt x="1570" y="217"/>
                    <a:pt x="1440" y="92"/>
                  </a:cubicBezTo>
                  <a:cubicBezTo>
                    <a:pt x="1375" y="30"/>
                    <a:pt x="1285" y="0"/>
                    <a:pt x="1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6"/>
            <p:cNvSpPr/>
            <p:nvPr/>
          </p:nvSpPr>
          <p:spPr>
            <a:xfrm>
              <a:off x="4778425" y="5091775"/>
              <a:ext cx="16000" cy="12525"/>
            </a:xfrm>
            <a:custGeom>
              <a:avLst/>
              <a:gdLst/>
              <a:ahLst/>
              <a:cxnLst/>
              <a:rect l="l" t="t" r="r" b="b"/>
              <a:pathLst>
                <a:path w="640" h="501" extrusionOk="0">
                  <a:moveTo>
                    <a:pt x="286" y="0"/>
                  </a:moveTo>
                  <a:cubicBezTo>
                    <a:pt x="178" y="0"/>
                    <a:pt x="82" y="55"/>
                    <a:pt x="47" y="149"/>
                  </a:cubicBezTo>
                  <a:cubicBezTo>
                    <a:pt x="0" y="275"/>
                    <a:pt x="84" y="422"/>
                    <a:pt x="234" y="478"/>
                  </a:cubicBezTo>
                  <a:cubicBezTo>
                    <a:pt x="274" y="493"/>
                    <a:pt x="314" y="500"/>
                    <a:pt x="353" y="500"/>
                  </a:cubicBezTo>
                  <a:cubicBezTo>
                    <a:pt x="461" y="500"/>
                    <a:pt x="558" y="445"/>
                    <a:pt x="592" y="352"/>
                  </a:cubicBezTo>
                  <a:cubicBezTo>
                    <a:pt x="640" y="227"/>
                    <a:pt x="556" y="79"/>
                    <a:pt x="405" y="22"/>
                  </a:cubicBezTo>
                  <a:cubicBezTo>
                    <a:pt x="365" y="7"/>
                    <a:pt x="32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6"/>
            <p:cNvSpPr/>
            <p:nvPr/>
          </p:nvSpPr>
          <p:spPr>
            <a:xfrm>
              <a:off x="4740425" y="5124525"/>
              <a:ext cx="49500" cy="44850"/>
            </a:xfrm>
            <a:custGeom>
              <a:avLst/>
              <a:gdLst/>
              <a:ahLst/>
              <a:cxnLst/>
              <a:rect l="l" t="t" r="r" b="b"/>
              <a:pathLst>
                <a:path w="1980" h="1794" extrusionOk="0">
                  <a:moveTo>
                    <a:pt x="1201" y="0"/>
                  </a:moveTo>
                  <a:cubicBezTo>
                    <a:pt x="1122" y="0"/>
                    <a:pt x="1042" y="23"/>
                    <a:pt x="976" y="69"/>
                  </a:cubicBezTo>
                  <a:cubicBezTo>
                    <a:pt x="877" y="138"/>
                    <a:pt x="812" y="249"/>
                    <a:pt x="801" y="371"/>
                  </a:cubicBezTo>
                  <a:cubicBezTo>
                    <a:pt x="763" y="214"/>
                    <a:pt x="604" y="101"/>
                    <a:pt x="444" y="101"/>
                  </a:cubicBezTo>
                  <a:cubicBezTo>
                    <a:pt x="412" y="101"/>
                    <a:pt x="380" y="106"/>
                    <a:pt x="349" y="115"/>
                  </a:cubicBezTo>
                  <a:cubicBezTo>
                    <a:pt x="273" y="141"/>
                    <a:pt x="204" y="188"/>
                    <a:pt x="152" y="248"/>
                  </a:cubicBezTo>
                  <a:cubicBezTo>
                    <a:pt x="62" y="345"/>
                    <a:pt x="1" y="480"/>
                    <a:pt x="25" y="610"/>
                  </a:cubicBezTo>
                  <a:cubicBezTo>
                    <a:pt x="46" y="728"/>
                    <a:pt x="154" y="831"/>
                    <a:pt x="270" y="831"/>
                  </a:cubicBezTo>
                  <a:cubicBezTo>
                    <a:pt x="283" y="831"/>
                    <a:pt x="295" y="830"/>
                    <a:pt x="308" y="827"/>
                  </a:cubicBezTo>
                  <a:lnTo>
                    <a:pt x="308" y="827"/>
                  </a:lnTo>
                  <a:cubicBezTo>
                    <a:pt x="98" y="914"/>
                    <a:pt x="28" y="1229"/>
                    <a:pt x="180" y="1397"/>
                  </a:cubicBezTo>
                  <a:cubicBezTo>
                    <a:pt x="245" y="1470"/>
                    <a:pt x="342" y="1505"/>
                    <a:pt x="440" y="1505"/>
                  </a:cubicBezTo>
                  <a:cubicBezTo>
                    <a:pt x="553" y="1505"/>
                    <a:pt x="667" y="1458"/>
                    <a:pt x="735" y="1370"/>
                  </a:cubicBezTo>
                  <a:lnTo>
                    <a:pt x="735" y="1370"/>
                  </a:lnTo>
                  <a:cubicBezTo>
                    <a:pt x="667" y="1503"/>
                    <a:pt x="732" y="1693"/>
                    <a:pt x="870" y="1762"/>
                  </a:cubicBezTo>
                  <a:cubicBezTo>
                    <a:pt x="914" y="1784"/>
                    <a:pt x="962" y="1794"/>
                    <a:pt x="1011" y="1794"/>
                  </a:cubicBezTo>
                  <a:cubicBezTo>
                    <a:pt x="1130" y="1794"/>
                    <a:pt x="1250" y="1734"/>
                    <a:pt x="1322" y="1637"/>
                  </a:cubicBezTo>
                  <a:cubicBezTo>
                    <a:pt x="1388" y="1548"/>
                    <a:pt x="1409" y="1413"/>
                    <a:pt x="1352" y="1325"/>
                  </a:cubicBezTo>
                  <a:lnTo>
                    <a:pt x="1352" y="1325"/>
                  </a:lnTo>
                  <a:cubicBezTo>
                    <a:pt x="1408" y="1374"/>
                    <a:pt x="1483" y="1397"/>
                    <a:pt x="1560" y="1397"/>
                  </a:cubicBezTo>
                  <a:cubicBezTo>
                    <a:pt x="1675" y="1397"/>
                    <a:pt x="1794" y="1345"/>
                    <a:pt x="1859" y="1248"/>
                  </a:cubicBezTo>
                  <a:cubicBezTo>
                    <a:pt x="1979" y="1070"/>
                    <a:pt x="1919" y="808"/>
                    <a:pt x="1755" y="670"/>
                  </a:cubicBezTo>
                  <a:cubicBezTo>
                    <a:pt x="1685" y="610"/>
                    <a:pt x="1593" y="569"/>
                    <a:pt x="1502" y="569"/>
                  </a:cubicBezTo>
                  <a:cubicBezTo>
                    <a:pt x="1476" y="569"/>
                    <a:pt x="1449" y="572"/>
                    <a:pt x="1423" y="580"/>
                  </a:cubicBezTo>
                  <a:cubicBezTo>
                    <a:pt x="1571" y="480"/>
                    <a:pt x="1586" y="241"/>
                    <a:pt x="1466" y="110"/>
                  </a:cubicBezTo>
                  <a:cubicBezTo>
                    <a:pt x="1399" y="37"/>
                    <a:pt x="1300" y="0"/>
                    <a:pt x="1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6"/>
            <p:cNvSpPr/>
            <p:nvPr/>
          </p:nvSpPr>
          <p:spPr>
            <a:xfrm>
              <a:off x="4754600" y="5138100"/>
              <a:ext cx="16050" cy="12650"/>
            </a:xfrm>
            <a:custGeom>
              <a:avLst/>
              <a:gdLst/>
              <a:ahLst/>
              <a:cxnLst/>
              <a:rect l="l" t="t" r="r" b="b"/>
              <a:pathLst>
                <a:path w="642" h="506" extrusionOk="0">
                  <a:moveTo>
                    <a:pt x="284" y="0"/>
                  </a:moveTo>
                  <a:cubicBezTo>
                    <a:pt x="184" y="0"/>
                    <a:pt x="93" y="49"/>
                    <a:pt x="55" y="134"/>
                  </a:cubicBezTo>
                  <a:cubicBezTo>
                    <a:pt x="1" y="257"/>
                    <a:pt x="75" y="410"/>
                    <a:pt x="221" y="475"/>
                  </a:cubicBezTo>
                  <a:cubicBezTo>
                    <a:pt x="267" y="496"/>
                    <a:pt x="314" y="505"/>
                    <a:pt x="359" y="505"/>
                  </a:cubicBezTo>
                  <a:cubicBezTo>
                    <a:pt x="459" y="505"/>
                    <a:pt x="548" y="458"/>
                    <a:pt x="586" y="373"/>
                  </a:cubicBezTo>
                  <a:cubicBezTo>
                    <a:pt x="642" y="251"/>
                    <a:pt x="568" y="97"/>
                    <a:pt x="420" y="30"/>
                  </a:cubicBezTo>
                  <a:cubicBezTo>
                    <a:pt x="375" y="10"/>
                    <a:pt x="329"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6"/>
            <p:cNvSpPr/>
            <p:nvPr/>
          </p:nvSpPr>
          <p:spPr>
            <a:xfrm>
              <a:off x="4683900" y="5108125"/>
              <a:ext cx="49925" cy="45150"/>
            </a:xfrm>
            <a:custGeom>
              <a:avLst/>
              <a:gdLst/>
              <a:ahLst/>
              <a:cxnLst/>
              <a:rect l="l" t="t" r="r" b="b"/>
              <a:pathLst>
                <a:path w="1997" h="1806" extrusionOk="0">
                  <a:moveTo>
                    <a:pt x="953" y="0"/>
                  </a:moveTo>
                  <a:cubicBezTo>
                    <a:pt x="801" y="0"/>
                    <a:pt x="653" y="107"/>
                    <a:pt x="597" y="252"/>
                  </a:cubicBezTo>
                  <a:cubicBezTo>
                    <a:pt x="555" y="365"/>
                    <a:pt x="565" y="494"/>
                    <a:pt x="625" y="600"/>
                  </a:cubicBezTo>
                  <a:cubicBezTo>
                    <a:pt x="561" y="543"/>
                    <a:pt x="476" y="515"/>
                    <a:pt x="391" y="515"/>
                  </a:cubicBezTo>
                  <a:cubicBezTo>
                    <a:pt x="283" y="515"/>
                    <a:pt x="175" y="560"/>
                    <a:pt x="108" y="645"/>
                  </a:cubicBezTo>
                  <a:cubicBezTo>
                    <a:pt x="59" y="710"/>
                    <a:pt x="29" y="786"/>
                    <a:pt x="19" y="867"/>
                  </a:cubicBezTo>
                  <a:cubicBezTo>
                    <a:pt x="0" y="998"/>
                    <a:pt x="26" y="1143"/>
                    <a:pt x="120" y="1237"/>
                  </a:cubicBezTo>
                  <a:cubicBezTo>
                    <a:pt x="172" y="1288"/>
                    <a:pt x="246" y="1317"/>
                    <a:pt x="319" y="1317"/>
                  </a:cubicBezTo>
                  <a:cubicBezTo>
                    <a:pt x="378" y="1317"/>
                    <a:pt x="435" y="1298"/>
                    <a:pt x="477" y="1255"/>
                  </a:cubicBezTo>
                  <a:lnTo>
                    <a:pt x="477" y="1255"/>
                  </a:lnTo>
                  <a:cubicBezTo>
                    <a:pt x="354" y="1446"/>
                    <a:pt x="473" y="1744"/>
                    <a:pt x="694" y="1797"/>
                  </a:cubicBezTo>
                  <a:cubicBezTo>
                    <a:pt x="718" y="1803"/>
                    <a:pt x="742" y="1806"/>
                    <a:pt x="766" y="1806"/>
                  </a:cubicBezTo>
                  <a:cubicBezTo>
                    <a:pt x="950" y="1806"/>
                    <a:pt x="1126" y="1643"/>
                    <a:pt x="1137" y="1459"/>
                  </a:cubicBezTo>
                  <a:lnTo>
                    <a:pt x="1137" y="1459"/>
                  </a:lnTo>
                  <a:cubicBezTo>
                    <a:pt x="1153" y="1597"/>
                    <a:pt x="1291" y="1710"/>
                    <a:pt x="1432" y="1710"/>
                  </a:cubicBezTo>
                  <a:cubicBezTo>
                    <a:pt x="1444" y="1710"/>
                    <a:pt x="1457" y="1709"/>
                    <a:pt x="1469" y="1707"/>
                  </a:cubicBezTo>
                  <a:cubicBezTo>
                    <a:pt x="1639" y="1684"/>
                    <a:pt x="1766" y="1519"/>
                    <a:pt x="1771" y="1349"/>
                  </a:cubicBezTo>
                  <a:cubicBezTo>
                    <a:pt x="1775" y="1237"/>
                    <a:pt x="1716" y="1115"/>
                    <a:pt x="1619" y="1075"/>
                  </a:cubicBezTo>
                  <a:lnTo>
                    <a:pt x="1619" y="1075"/>
                  </a:lnTo>
                  <a:cubicBezTo>
                    <a:pt x="1628" y="1076"/>
                    <a:pt x="1638" y="1077"/>
                    <a:pt x="1648" y="1077"/>
                  </a:cubicBezTo>
                  <a:cubicBezTo>
                    <a:pt x="1825" y="1077"/>
                    <a:pt x="1996" y="908"/>
                    <a:pt x="1994" y="723"/>
                  </a:cubicBezTo>
                  <a:cubicBezTo>
                    <a:pt x="1991" y="509"/>
                    <a:pt x="1796" y="327"/>
                    <a:pt x="1581" y="305"/>
                  </a:cubicBezTo>
                  <a:cubicBezTo>
                    <a:pt x="1566" y="304"/>
                    <a:pt x="1550" y="303"/>
                    <a:pt x="1534" y="303"/>
                  </a:cubicBezTo>
                  <a:cubicBezTo>
                    <a:pt x="1429" y="303"/>
                    <a:pt x="1322" y="339"/>
                    <a:pt x="1255" y="420"/>
                  </a:cubicBezTo>
                  <a:cubicBezTo>
                    <a:pt x="1322" y="255"/>
                    <a:pt x="1199" y="48"/>
                    <a:pt x="1025" y="9"/>
                  </a:cubicBezTo>
                  <a:cubicBezTo>
                    <a:pt x="1001" y="3"/>
                    <a:pt x="977" y="0"/>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6"/>
            <p:cNvSpPr/>
            <p:nvPr/>
          </p:nvSpPr>
          <p:spPr>
            <a:xfrm>
              <a:off x="4699575" y="5124525"/>
              <a:ext cx="15525" cy="12300"/>
            </a:xfrm>
            <a:custGeom>
              <a:avLst/>
              <a:gdLst/>
              <a:ahLst/>
              <a:cxnLst/>
              <a:rect l="l" t="t" r="r" b="b"/>
              <a:pathLst>
                <a:path w="621" h="492" extrusionOk="0">
                  <a:moveTo>
                    <a:pt x="329" y="0"/>
                  </a:moveTo>
                  <a:cubicBezTo>
                    <a:pt x="308" y="0"/>
                    <a:pt x="288" y="2"/>
                    <a:pt x="267" y="6"/>
                  </a:cubicBezTo>
                  <a:cubicBezTo>
                    <a:pt x="108" y="34"/>
                    <a:pt x="0" y="166"/>
                    <a:pt x="25" y="298"/>
                  </a:cubicBezTo>
                  <a:cubicBezTo>
                    <a:pt x="45" y="413"/>
                    <a:pt x="159" y="491"/>
                    <a:pt x="292" y="491"/>
                  </a:cubicBezTo>
                  <a:cubicBezTo>
                    <a:pt x="312" y="491"/>
                    <a:pt x="333" y="489"/>
                    <a:pt x="354" y="485"/>
                  </a:cubicBezTo>
                  <a:cubicBezTo>
                    <a:pt x="513" y="457"/>
                    <a:pt x="621" y="326"/>
                    <a:pt x="596" y="193"/>
                  </a:cubicBezTo>
                  <a:cubicBezTo>
                    <a:pt x="576" y="79"/>
                    <a:pt x="462" y="0"/>
                    <a:pt x="3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6"/>
            <p:cNvSpPr/>
            <p:nvPr/>
          </p:nvSpPr>
          <p:spPr>
            <a:xfrm>
              <a:off x="4643100" y="5071900"/>
              <a:ext cx="51225" cy="44450"/>
            </a:xfrm>
            <a:custGeom>
              <a:avLst/>
              <a:gdLst/>
              <a:ahLst/>
              <a:cxnLst/>
              <a:rect l="l" t="t" r="r" b="b"/>
              <a:pathLst>
                <a:path w="2049" h="1778" extrusionOk="0">
                  <a:moveTo>
                    <a:pt x="1057" y="1"/>
                  </a:moveTo>
                  <a:cubicBezTo>
                    <a:pt x="925" y="1"/>
                    <a:pt x="792" y="75"/>
                    <a:pt x="723" y="190"/>
                  </a:cubicBezTo>
                  <a:cubicBezTo>
                    <a:pt x="661" y="293"/>
                    <a:pt x="647" y="420"/>
                    <a:pt x="685" y="537"/>
                  </a:cubicBezTo>
                  <a:cubicBezTo>
                    <a:pt x="618" y="450"/>
                    <a:pt x="509" y="405"/>
                    <a:pt x="401" y="405"/>
                  </a:cubicBezTo>
                  <a:cubicBezTo>
                    <a:pt x="317" y="405"/>
                    <a:pt x="233" y="433"/>
                    <a:pt x="170" y="489"/>
                  </a:cubicBezTo>
                  <a:cubicBezTo>
                    <a:pt x="111" y="543"/>
                    <a:pt x="68" y="613"/>
                    <a:pt x="43" y="691"/>
                  </a:cubicBezTo>
                  <a:cubicBezTo>
                    <a:pt x="1" y="817"/>
                    <a:pt x="1" y="964"/>
                    <a:pt x="76" y="1074"/>
                  </a:cubicBezTo>
                  <a:cubicBezTo>
                    <a:pt x="126" y="1146"/>
                    <a:pt x="216" y="1192"/>
                    <a:pt x="303" y="1192"/>
                  </a:cubicBezTo>
                  <a:cubicBezTo>
                    <a:pt x="346" y="1192"/>
                    <a:pt x="388" y="1181"/>
                    <a:pt x="424" y="1156"/>
                  </a:cubicBezTo>
                  <a:lnTo>
                    <a:pt x="424" y="1156"/>
                  </a:lnTo>
                  <a:cubicBezTo>
                    <a:pt x="268" y="1321"/>
                    <a:pt x="333" y="1635"/>
                    <a:pt x="540" y="1728"/>
                  </a:cubicBezTo>
                  <a:cubicBezTo>
                    <a:pt x="581" y="1746"/>
                    <a:pt x="624" y="1754"/>
                    <a:pt x="667" y="1754"/>
                  </a:cubicBezTo>
                  <a:cubicBezTo>
                    <a:pt x="831" y="1754"/>
                    <a:pt x="997" y="1635"/>
                    <a:pt x="1036" y="1474"/>
                  </a:cubicBezTo>
                  <a:lnTo>
                    <a:pt x="1036" y="1474"/>
                  </a:lnTo>
                  <a:cubicBezTo>
                    <a:pt x="1027" y="1624"/>
                    <a:pt x="1165" y="1771"/>
                    <a:pt x="1319" y="1777"/>
                  </a:cubicBezTo>
                  <a:cubicBezTo>
                    <a:pt x="1323" y="1778"/>
                    <a:pt x="1327" y="1778"/>
                    <a:pt x="1331" y="1778"/>
                  </a:cubicBezTo>
                  <a:cubicBezTo>
                    <a:pt x="1496" y="1778"/>
                    <a:pt x="1645" y="1641"/>
                    <a:pt x="1681" y="1478"/>
                  </a:cubicBezTo>
                  <a:cubicBezTo>
                    <a:pt x="1704" y="1370"/>
                    <a:pt x="1668" y="1239"/>
                    <a:pt x="1580" y="1182"/>
                  </a:cubicBezTo>
                  <a:lnTo>
                    <a:pt x="1580" y="1182"/>
                  </a:lnTo>
                  <a:cubicBezTo>
                    <a:pt x="1606" y="1189"/>
                    <a:pt x="1632" y="1193"/>
                    <a:pt x="1659" y="1193"/>
                  </a:cubicBezTo>
                  <a:cubicBezTo>
                    <a:pt x="1818" y="1193"/>
                    <a:pt x="1984" y="1067"/>
                    <a:pt x="2012" y="903"/>
                  </a:cubicBezTo>
                  <a:cubicBezTo>
                    <a:pt x="2049" y="692"/>
                    <a:pt x="1888" y="476"/>
                    <a:pt x="1681" y="418"/>
                  </a:cubicBezTo>
                  <a:cubicBezTo>
                    <a:pt x="1641" y="406"/>
                    <a:pt x="1599" y="400"/>
                    <a:pt x="1557" y="400"/>
                  </a:cubicBezTo>
                  <a:cubicBezTo>
                    <a:pt x="1478" y="400"/>
                    <a:pt x="1400" y="422"/>
                    <a:pt x="1340" y="472"/>
                  </a:cubicBezTo>
                  <a:cubicBezTo>
                    <a:pt x="1433" y="321"/>
                    <a:pt x="1349" y="97"/>
                    <a:pt x="1185" y="27"/>
                  </a:cubicBezTo>
                  <a:cubicBezTo>
                    <a:pt x="1144" y="9"/>
                    <a:pt x="1100" y="1"/>
                    <a:pt x="1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6"/>
            <p:cNvSpPr/>
            <p:nvPr/>
          </p:nvSpPr>
          <p:spPr>
            <a:xfrm>
              <a:off x="4659325" y="5088025"/>
              <a:ext cx="14550" cy="12200"/>
            </a:xfrm>
            <a:custGeom>
              <a:avLst/>
              <a:gdLst/>
              <a:ahLst/>
              <a:cxnLst/>
              <a:rect l="l" t="t" r="r" b="b"/>
              <a:pathLst>
                <a:path w="582" h="488" extrusionOk="0">
                  <a:moveTo>
                    <a:pt x="292" y="1"/>
                  </a:moveTo>
                  <a:cubicBezTo>
                    <a:pt x="131" y="1"/>
                    <a:pt x="1" y="110"/>
                    <a:pt x="1" y="244"/>
                  </a:cubicBezTo>
                  <a:cubicBezTo>
                    <a:pt x="1" y="379"/>
                    <a:pt x="132" y="487"/>
                    <a:pt x="292" y="487"/>
                  </a:cubicBezTo>
                  <a:cubicBezTo>
                    <a:pt x="452" y="487"/>
                    <a:pt x="581" y="379"/>
                    <a:pt x="581" y="244"/>
                  </a:cubicBezTo>
                  <a:cubicBezTo>
                    <a:pt x="581" y="110"/>
                    <a:pt x="452"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6"/>
            <p:cNvSpPr/>
            <p:nvPr/>
          </p:nvSpPr>
          <p:spPr>
            <a:xfrm>
              <a:off x="4616525" y="5121025"/>
              <a:ext cx="49675" cy="45425"/>
            </a:xfrm>
            <a:custGeom>
              <a:avLst/>
              <a:gdLst/>
              <a:ahLst/>
              <a:cxnLst/>
              <a:rect l="l" t="t" r="r" b="b"/>
              <a:pathLst>
                <a:path w="1987" h="1817" extrusionOk="0">
                  <a:moveTo>
                    <a:pt x="912" y="1"/>
                  </a:moveTo>
                  <a:cubicBezTo>
                    <a:pt x="753" y="1"/>
                    <a:pt x="598" y="120"/>
                    <a:pt x="553" y="273"/>
                  </a:cubicBezTo>
                  <a:cubicBezTo>
                    <a:pt x="517" y="390"/>
                    <a:pt x="533" y="516"/>
                    <a:pt x="599" y="620"/>
                  </a:cubicBezTo>
                  <a:cubicBezTo>
                    <a:pt x="538" y="572"/>
                    <a:pt x="462" y="549"/>
                    <a:pt x="385" y="549"/>
                  </a:cubicBezTo>
                  <a:cubicBezTo>
                    <a:pt x="269" y="549"/>
                    <a:pt x="152" y="601"/>
                    <a:pt x="87" y="696"/>
                  </a:cubicBezTo>
                  <a:cubicBezTo>
                    <a:pt x="42" y="763"/>
                    <a:pt x="17" y="843"/>
                    <a:pt x="11" y="923"/>
                  </a:cubicBezTo>
                  <a:cubicBezTo>
                    <a:pt x="1" y="1054"/>
                    <a:pt x="35" y="1198"/>
                    <a:pt x="134" y="1285"/>
                  </a:cubicBezTo>
                  <a:cubicBezTo>
                    <a:pt x="185" y="1330"/>
                    <a:pt x="254" y="1355"/>
                    <a:pt x="321" y="1355"/>
                  </a:cubicBezTo>
                  <a:cubicBezTo>
                    <a:pt x="386" y="1355"/>
                    <a:pt x="449" y="1332"/>
                    <a:pt x="492" y="1283"/>
                  </a:cubicBezTo>
                  <a:lnTo>
                    <a:pt x="492" y="1283"/>
                  </a:lnTo>
                  <a:cubicBezTo>
                    <a:pt x="380" y="1482"/>
                    <a:pt x="517" y="1772"/>
                    <a:pt x="741" y="1811"/>
                  </a:cubicBezTo>
                  <a:cubicBezTo>
                    <a:pt x="759" y="1815"/>
                    <a:pt x="777" y="1816"/>
                    <a:pt x="795" y="1816"/>
                  </a:cubicBezTo>
                  <a:cubicBezTo>
                    <a:pt x="986" y="1816"/>
                    <a:pt x="1163" y="1639"/>
                    <a:pt x="1163" y="1448"/>
                  </a:cubicBezTo>
                  <a:lnTo>
                    <a:pt x="1163" y="1448"/>
                  </a:lnTo>
                  <a:cubicBezTo>
                    <a:pt x="1187" y="1579"/>
                    <a:pt x="1322" y="1680"/>
                    <a:pt x="1458" y="1680"/>
                  </a:cubicBezTo>
                  <a:cubicBezTo>
                    <a:pt x="1475" y="1680"/>
                    <a:pt x="1493" y="1678"/>
                    <a:pt x="1510" y="1675"/>
                  </a:cubicBezTo>
                  <a:cubicBezTo>
                    <a:pt x="1677" y="1642"/>
                    <a:pt x="1795" y="1469"/>
                    <a:pt x="1789" y="1298"/>
                  </a:cubicBezTo>
                  <a:cubicBezTo>
                    <a:pt x="1787" y="1187"/>
                    <a:pt x="1720" y="1068"/>
                    <a:pt x="1620" y="1034"/>
                  </a:cubicBezTo>
                  <a:lnTo>
                    <a:pt x="1620" y="1034"/>
                  </a:lnTo>
                  <a:cubicBezTo>
                    <a:pt x="1624" y="1034"/>
                    <a:pt x="1629" y="1034"/>
                    <a:pt x="1634" y="1034"/>
                  </a:cubicBezTo>
                  <a:cubicBezTo>
                    <a:pt x="1816" y="1034"/>
                    <a:pt x="1987" y="851"/>
                    <a:pt x="1974" y="662"/>
                  </a:cubicBezTo>
                  <a:cubicBezTo>
                    <a:pt x="1959" y="448"/>
                    <a:pt x="1750" y="277"/>
                    <a:pt x="1535" y="267"/>
                  </a:cubicBezTo>
                  <a:cubicBezTo>
                    <a:pt x="1530" y="267"/>
                    <a:pt x="1525" y="267"/>
                    <a:pt x="1519" y="267"/>
                  </a:cubicBezTo>
                  <a:cubicBezTo>
                    <a:pt x="1405" y="267"/>
                    <a:pt x="1285" y="310"/>
                    <a:pt x="1217" y="401"/>
                  </a:cubicBezTo>
                  <a:cubicBezTo>
                    <a:pt x="1273" y="230"/>
                    <a:pt x="1137" y="34"/>
                    <a:pt x="963" y="5"/>
                  </a:cubicBezTo>
                  <a:cubicBezTo>
                    <a:pt x="946" y="2"/>
                    <a:pt x="929" y="1"/>
                    <a:pt x="9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6"/>
            <p:cNvSpPr/>
            <p:nvPr/>
          </p:nvSpPr>
          <p:spPr>
            <a:xfrm>
              <a:off x="4631875" y="5137425"/>
              <a:ext cx="15750" cy="12350"/>
            </a:xfrm>
            <a:custGeom>
              <a:avLst/>
              <a:gdLst/>
              <a:ahLst/>
              <a:cxnLst/>
              <a:rect l="l" t="t" r="r" b="b"/>
              <a:pathLst>
                <a:path w="630" h="494" extrusionOk="0">
                  <a:moveTo>
                    <a:pt x="340" y="0"/>
                  </a:moveTo>
                  <a:cubicBezTo>
                    <a:pt x="313" y="0"/>
                    <a:pt x="285" y="4"/>
                    <a:pt x="257" y="10"/>
                  </a:cubicBezTo>
                  <a:cubicBezTo>
                    <a:pt x="100" y="49"/>
                    <a:pt x="0" y="185"/>
                    <a:pt x="31" y="316"/>
                  </a:cubicBezTo>
                  <a:cubicBezTo>
                    <a:pt x="57" y="423"/>
                    <a:pt x="166" y="493"/>
                    <a:pt x="291" y="493"/>
                  </a:cubicBezTo>
                  <a:cubicBezTo>
                    <a:pt x="318" y="493"/>
                    <a:pt x="345" y="490"/>
                    <a:pt x="373" y="483"/>
                  </a:cubicBezTo>
                  <a:cubicBezTo>
                    <a:pt x="530" y="446"/>
                    <a:pt x="630" y="308"/>
                    <a:pt x="599" y="177"/>
                  </a:cubicBezTo>
                  <a:cubicBezTo>
                    <a:pt x="573" y="69"/>
                    <a:pt x="464" y="0"/>
                    <a:pt x="3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6"/>
            <p:cNvSpPr/>
            <p:nvPr/>
          </p:nvSpPr>
          <p:spPr>
            <a:xfrm>
              <a:off x="4259675" y="5054400"/>
              <a:ext cx="66850" cy="53175"/>
            </a:xfrm>
            <a:custGeom>
              <a:avLst/>
              <a:gdLst/>
              <a:ahLst/>
              <a:cxnLst/>
              <a:rect l="l" t="t" r="r" b="b"/>
              <a:pathLst>
                <a:path w="2674" h="2127" extrusionOk="0">
                  <a:moveTo>
                    <a:pt x="1623" y="1"/>
                  </a:moveTo>
                  <a:cubicBezTo>
                    <a:pt x="1617" y="1"/>
                    <a:pt x="1610" y="1"/>
                    <a:pt x="1603" y="1"/>
                  </a:cubicBezTo>
                  <a:cubicBezTo>
                    <a:pt x="1449" y="8"/>
                    <a:pt x="1311" y="115"/>
                    <a:pt x="1238" y="251"/>
                  </a:cubicBezTo>
                  <a:cubicBezTo>
                    <a:pt x="1165" y="387"/>
                    <a:pt x="1148" y="547"/>
                    <a:pt x="1161" y="701"/>
                  </a:cubicBezTo>
                  <a:cubicBezTo>
                    <a:pt x="1102" y="613"/>
                    <a:pt x="1021" y="545"/>
                    <a:pt x="927" y="500"/>
                  </a:cubicBezTo>
                  <a:cubicBezTo>
                    <a:pt x="859" y="468"/>
                    <a:pt x="784" y="453"/>
                    <a:pt x="709" y="453"/>
                  </a:cubicBezTo>
                  <a:cubicBezTo>
                    <a:pt x="556" y="453"/>
                    <a:pt x="404" y="517"/>
                    <a:pt x="320" y="644"/>
                  </a:cubicBezTo>
                  <a:cubicBezTo>
                    <a:pt x="194" y="831"/>
                    <a:pt x="278" y="1137"/>
                    <a:pt x="495" y="1201"/>
                  </a:cubicBezTo>
                  <a:cubicBezTo>
                    <a:pt x="490" y="1201"/>
                    <a:pt x="484" y="1201"/>
                    <a:pt x="479" y="1201"/>
                  </a:cubicBezTo>
                  <a:cubicBezTo>
                    <a:pt x="246" y="1201"/>
                    <a:pt x="27" y="1402"/>
                    <a:pt x="14" y="1636"/>
                  </a:cubicBezTo>
                  <a:cubicBezTo>
                    <a:pt x="0" y="1875"/>
                    <a:pt x="203" y="2106"/>
                    <a:pt x="440" y="2125"/>
                  </a:cubicBezTo>
                  <a:cubicBezTo>
                    <a:pt x="452" y="2126"/>
                    <a:pt x="464" y="2126"/>
                    <a:pt x="475" y="2126"/>
                  </a:cubicBezTo>
                  <a:cubicBezTo>
                    <a:pt x="699" y="2126"/>
                    <a:pt x="903" y="1965"/>
                    <a:pt x="1051" y="1790"/>
                  </a:cubicBezTo>
                  <a:cubicBezTo>
                    <a:pt x="1087" y="1748"/>
                    <a:pt x="1111" y="1696"/>
                    <a:pt x="1120" y="1640"/>
                  </a:cubicBezTo>
                  <a:cubicBezTo>
                    <a:pt x="1109" y="1612"/>
                    <a:pt x="1099" y="1584"/>
                    <a:pt x="1094" y="1555"/>
                  </a:cubicBezTo>
                  <a:lnTo>
                    <a:pt x="1094" y="1555"/>
                  </a:lnTo>
                  <a:cubicBezTo>
                    <a:pt x="1115" y="1578"/>
                    <a:pt x="1125" y="1610"/>
                    <a:pt x="1120" y="1640"/>
                  </a:cubicBezTo>
                  <a:cubicBezTo>
                    <a:pt x="1200" y="1857"/>
                    <a:pt x="1432" y="2009"/>
                    <a:pt x="1662" y="2009"/>
                  </a:cubicBezTo>
                  <a:cubicBezTo>
                    <a:pt x="1730" y="2009"/>
                    <a:pt x="1797" y="1996"/>
                    <a:pt x="1860" y="1968"/>
                  </a:cubicBezTo>
                  <a:cubicBezTo>
                    <a:pt x="2000" y="1905"/>
                    <a:pt x="2113" y="1776"/>
                    <a:pt x="2144" y="1626"/>
                  </a:cubicBezTo>
                  <a:cubicBezTo>
                    <a:pt x="2177" y="1474"/>
                    <a:pt x="2121" y="1306"/>
                    <a:pt x="1997" y="1215"/>
                  </a:cubicBezTo>
                  <a:lnTo>
                    <a:pt x="1997" y="1215"/>
                  </a:lnTo>
                  <a:cubicBezTo>
                    <a:pt x="2102" y="1259"/>
                    <a:pt x="2225" y="1299"/>
                    <a:pt x="2337" y="1299"/>
                  </a:cubicBezTo>
                  <a:cubicBezTo>
                    <a:pt x="2424" y="1299"/>
                    <a:pt x="2503" y="1275"/>
                    <a:pt x="2563" y="1211"/>
                  </a:cubicBezTo>
                  <a:cubicBezTo>
                    <a:pt x="2673" y="1089"/>
                    <a:pt x="2632" y="885"/>
                    <a:pt x="2526" y="761"/>
                  </a:cubicBezTo>
                  <a:cubicBezTo>
                    <a:pt x="2415" y="638"/>
                    <a:pt x="2260" y="572"/>
                    <a:pt x="2101" y="572"/>
                  </a:cubicBezTo>
                  <a:cubicBezTo>
                    <a:pt x="2032" y="572"/>
                    <a:pt x="1962" y="585"/>
                    <a:pt x="1894" y="611"/>
                  </a:cubicBezTo>
                  <a:cubicBezTo>
                    <a:pt x="2106" y="373"/>
                    <a:pt x="1935" y="1"/>
                    <a:pt x="16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6"/>
            <p:cNvSpPr/>
            <p:nvPr/>
          </p:nvSpPr>
          <p:spPr>
            <a:xfrm>
              <a:off x="4287000" y="5093250"/>
              <a:ext cx="825" cy="2150"/>
            </a:xfrm>
            <a:custGeom>
              <a:avLst/>
              <a:gdLst/>
              <a:ahLst/>
              <a:cxnLst/>
              <a:rect l="l" t="t" r="r" b="b"/>
              <a:pathLst>
                <a:path w="33" h="86" extrusionOk="0">
                  <a:moveTo>
                    <a:pt x="1" y="1"/>
                  </a:moveTo>
                  <a:lnTo>
                    <a:pt x="1" y="1"/>
                  </a:lnTo>
                  <a:cubicBezTo>
                    <a:pt x="7" y="30"/>
                    <a:pt x="16" y="58"/>
                    <a:pt x="27" y="86"/>
                  </a:cubicBezTo>
                  <a:cubicBezTo>
                    <a:pt x="32" y="56"/>
                    <a:pt x="22" y="2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6"/>
            <p:cNvSpPr/>
            <p:nvPr/>
          </p:nvSpPr>
          <p:spPr>
            <a:xfrm>
              <a:off x="4280175" y="5074875"/>
              <a:ext cx="20200" cy="15350"/>
            </a:xfrm>
            <a:custGeom>
              <a:avLst/>
              <a:gdLst/>
              <a:ahLst/>
              <a:cxnLst/>
              <a:rect l="l" t="t" r="r" b="b"/>
              <a:pathLst>
                <a:path w="808" h="614" extrusionOk="0">
                  <a:moveTo>
                    <a:pt x="462" y="0"/>
                  </a:moveTo>
                  <a:cubicBezTo>
                    <a:pt x="407" y="0"/>
                    <a:pt x="348" y="11"/>
                    <a:pt x="291" y="35"/>
                  </a:cubicBezTo>
                  <a:cubicBezTo>
                    <a:pt x="103" y="113"/>
                    <a:pt x="0" y="299"/>
                    <a:pt x="62" y="449"/>
                  </a:cubicBezTo>
                  <a:cubicBezTo>
                    <a:pt x="106" y="554"/>
                    <a:pt x="218" y="614"/>
                    <a:pt x="346" y="614"/>
                  </a:cubicBezTo>
                  <a:cubicBezTo>
                    <a:pt x="402" y="614"/>
                    <a:pt x="460" y="602"/>
                    <a:pt x="517" y="579"/>
                  </a:cubicBezTo>
                  <a:cubicBezTo>
                    <a:pt x="705" y="501"/>
                    <a:pt x="808" y="315"/>
                    <a:pt x="746" y="165"/>
                  </a:cubicBezTo>
                  <a:cubicBezTo>
                    <a:pt x="703" y="60"/>
                    <a:pt x="590" y="0"/>
                    <a:pt x="4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6"/>
            <p:cNvSpPr/>
            <p:nvPr/>
          </p:nvSpPr>
          <p:spPr>
            <a:xfrm>
              <a:off x="4284825" y="5131650"/>
              <a:ext cx="725" cy="2150"/>
            </a:xfrm>
            <a:custGeom>
              <a:avLst/>
              <a:gdLst/>
              <a:ahLst/>
              <a:cxnLst/>
              <a:rect l="l" t="t" r="r" b="b"/>
              <a:pathLst>
                <a:path w="29" h="86" extrusionOk="0">
                  <a:moveTo>
                    <a:pt x="0" y="1"/>
                  </a:moveTo>
                  <a:lnTo>
                    <a:pt x="0" y="1"/>
                  </a:lnTo>
                  <a:cubicBezTo>
                    <a:pt x="6" y="30"/>
                    <a:pt x="15" y="58"/>
                    <a:pt x="26" y="86"/>
                  </a:cubicBezTo>
                  <a:cubicBezTo>
                    <a:pt x="29" y="54"/>
                    <a:pt x="2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6"/>
            <p:cNvSpPr/>
            <p:nvPr/>
          </p:nvSpPr>
          <p:spPr>
            <a:xfrm>
              <a:off x="4257475" y="5092800"/>
              <a:ext cx="66900" cy="53175"/>
            </a:xfrm>
            <a:custGeom>
              <a:avLst/>
              <a:gdLst/>
              <a:ahLst/>
              <a:cxnLst/>
              <a:rect l="l" t="t" r="r" b="b"/>
              <a:pathLst>
                <a:path w="2676" h="2127" extrusionOk="0">
                  <a:moveTo>
                    <a:pt x="1622" y="1"/>
                  </a:moveTo>
                  <a:cubicBezTo>
                    <a:pt x="1616" y="1"/>
                    <a:pt x="1610" y="1"/>
                    <a:pt x="1604" y="1"/>
                  </a:cubicBezTo>
                  <a:cubicBezTo>
                    <a:pt x="1449" y="8"/>
                    <a:pt x="1311" y="116"/>
                    <a:pt x="1239" y="251"/>
                  </a:cubicBezTo>
                  <a:cubicBezTo>
                    <a:pt x="1165" y="387"/>
                    <a:pt x="1149" y="546"/>
                    <a:pt x="1161" y="701"/>
                  </a:cubicBezTo>
                  <a:cubicBezTo>
                    <a:pt x="1102" y="613"/>
                    <a:pt x="1022" y="545"/>
                    <a:pt x="927" y="501"/>
                  </a:cubicBezTo>
                  <a:cubicBezTo>
                    <a:pt x="860" y="469"/>
                    <a:pt x="784" y="453"/>
                    <a:pt x="709" y="453"/>
                  </a:cubicBezTo>
                  <a:cubicBezTo>
                    <a:pt x="556" y="453"/>
                    <a:pt x="405" y="518"/>
                    <a:pt x="321" y="643"/>
                  </a:cubicBezTo>
                  <a:cubicBezTo>
                    <a:pt x="194" y="832"/>
                    <a:pt x="278" y="1137"/>
                    <a:pt x="496" y="1201"/>
                  </a:cubicBezTo>
                  <a:cubicBezTo>
                    <a:pt x="490" y="1201"/>
                    <a:pt x="485" y="1201"/>
                    <a:pt x="480" y="1201"/>
                  </a:cubicBezTo>
                  <a:cubicBezTo>
                    <a:pt x="246" y="1201"/>
                    <a:pt x="29" y="1402"/>
                    <a:pt x="15" y="1636"/>
                  </a:cubicBezTo>
                  <a:cubicBezTo>
                    <a:pt x="1" y="1875"/>
                    <a:pt x="203" y="2107"/>
                    <a:pt x="442" y="2125"/>
                  </a:cubicBezTo>
                  <a:cubicBezTo>
                    <a:pt x="455" y="2126"/>
                    <a:pt x="467" y="2126"/>
                    <a:pt x="479" y="2126"/>
                  </a:cubicBezTo>
                  <a:cubicBezTo>
                    <a:pt x="704" y="2126"/>
                    <a:pt x="905" y="1965"/>
                    <a:pt x="1052" y="1790"/>
                  </a:cubicBezTo>
                  <a:cubicBezTo>
                    <a:pt x="1089" y="1748"/>
                    <a:pt x="1113" y="1696"/>
                    <a:pt x="1121" y="1641"/>
                  </a:cubicBezTo>
                  <a:cubicBezTo>
                    <a:pt x="1109" y="1612"/>
                    <a:pt x="1101" y="1585"/>
                    <a:pt x="1096" y="1555"/>
                  </a:cubicBezTo>
                  <a:lnTo>
                    <a:pt x="1096" y="1555"/>
                  </a:lnTo>
                  <a:cubicBezTo>
                    <a:pt x="1120" y="1578"/>
                    <a:pt x="1124" y="1608"/>
                    <a:pt x="1121" y="1641"/>
                  </a:cubicBezTo>
                  <a:cubicBezTo>
                    <a:pt x="1202" y="1858"/>
                    <a:pt x="1434" y="2009"/>
                    <a:pt x="1664" y="2009"/>
                  </a:cubicBezTo>
                  <a:cubicBezTo>
                    <a:pt x="1732" y="2009"/>
                    <a:pt x="1799" y="1996"/>
                    <a:pt x="1862" y="1968"/>
                  </a:cubicBezTo>
                  <a:cubicBezTo>
                    <a:pt x="2003" y="1905"/>
                    <a:pt x="2115" y="1776"/>
                    <a:pt x="2146" y="1626"/>
                  </a:cubicBezTo>
                  <a:cubicBezTo>
                    <a:pt x="2179" y="1476"/>
                    <a:pt x="2122" y="1306"/>
                    <a:pt x="1999" y="1215"/>
                  </a:cubicBezTo>
                  <a:lnTo>
                    <a:pt x="1999" y="1215"/>
                  </a:lnTo>
                  <a:cubicBezTo>
                    <a:pt x="2104" y="1260"/>
                    <a:pt x="2228" y="1300"/>
                    <a:pt x="2340" y="1300"/>
                  </a:cubicBezTo>
                  <a:cubicBezTo>
                    <a:pt x="2426" y="1300"/>
                    <a:pt x="2505" y="1276"/>
                    <a:pt x="2564" y="1212"/>
                  </a:cubicBezTo>
                  <a:cubicBezTo>
                    <a:pt x="2675" y="1090"/>
                    <a:pt x="2634" y="887"/>
                    <a:pt x="2526" y="761"/>
                  </a:cubicBezTo>
                  <a:cubicBezTo>
                    <a:pt x="2421" y="639"/>
                    <a:pt x="2260" y="571"/>
                    <a:pt x="2099" y="571"/>
                  </a:cubicBezTo>
                  <a:cubicBezTo>
                    <a:pt x="2029" y="571"/>
                    <a:pt x="1959" y="584"/>
                    <a:pt x="1895" y="611"/>
                  </a:cubicBezTo>
                  <a:cubicBezTo>
                    <a:pt x="2105" y="372"/>
                    <a:pt x="1935" y="1"/>
                    <a:pt x="1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6"/>
            <p:cNvSpPr/>
            <p:nvPr/>
          </p:nvSpPr>
          <p:spPr>
            <a:xfrm>
              <a:off x="4278025" y="5113250"/>
              <a:ext cx="20175" cy="15375"/>
            </a:xfrm>
            <a:custGeom>
              <a:avLst/>
              <a:gdLst/>
              <a:ahLst/>
              <a:cxnLst/>
              <a:rect l="l" t="t" r="r" b="b"/>
              <a:pathLst>
                <a:path w="807" h="615" extrusionOk="0">
                  <a:moveTo>
                    <a:pt x="462" y="1"/>
                  </a:moveTo>
                  <a:cubicBezTo>
                    <a:pt x="406" y="1"/>
                    <a:pt x="347" y="12"/>
                    <a:pt x="290" y="36"/>
                  </a:cubicBezTo>
                  <a:cubicBezTo>
                    <a:pt x="103" y="114"/>
                    <a:pt x="0" y="300"/>
                    <a:pt x="62" y="450"/>
                  </a:cubicBezTo>
                  <a:cubicBezTo>
                    <a:pt x="105" y="554"/>
                    <a:pt x="217" y="614"/>
                    <a:pt x="346" y="614"/>
                  </a:cubicBezTo>
                  <a:cubicBezTo>
                    <a:pt x="401" y="614"/>
                    <a:pt x="460" y="603"/>
                    <a:pt x="517" y="580"/>
                  </a:cubicBezTo>
                  <a:cubicBezTo>
                    <a:pt x="705" y="502"/>
                    <a:pt x="806" y="316"/>
                    <a:pt x="745" y="166"/>
                  </a:cubicBezTo>
                  <a:cubicBezTo>
                    <a:pt x="702" y="61"/>
                    <a:pt x="590" y="1"/>
                    <a:pt x="4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6"/>
            <p:cNvSpPr/>
            <p:nvPr/>
          </p:nvSpPr>
          <p:spPr>
            <a:xfrm>
              <a:off x="4331650" y="5099375"/>
              <a:ext cx="825" cy="2150"/>
            </a:xfrm>
            <a:custGeom>
              <a:avLst/>
              <a:gdLst/>
              <a:ahLst/>
              <a:cxnLst/>
              <a:rect l="l" t="t" r="r" b="b"/>
              <a:pathLst>
                <a:path w="33" h="86" extrusionOk="0">
                  <a:moveTo>
                    <a:pt x="1" y="1"/>
                  </a:moveTo>
                  <a:lnTo>
                    <a:pt x="1" y="1"/>
                  </a:lnTo>
                  <a:cubicBezTo>
                    <a:pt x="6" y="29"/>
                    <a:pt x="14" y="58"/>
                    <a:pt x="27" y="85"/>
                  </a:cubicBezTo>
                  <a:cubicBezTo>
                    <a:pt x="32" y="55"/>
                    <a:pt x="22" y="2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6"/>
            <p:cNvSpPr/>
            <p:nvPr/>
          </p:nvSpPr>
          <p:spPr>
            <a:xfrm>
              <a:off x="4304300" y="5060500"/>
              <a:ext cx="66875" cy="53175"/>
            </a:xfrm>
            <a:custGeom>
              <a:avLst/>
              <a:gdLst/>
              <a:ahLst/>
              <a:cxnLst/>
              <a:rect l="l" t="t" r="r" b="b"/>
              <a:pathLst>
                <a:path w="2675" h="2127" extrusionOk="0">
                  <a:moveTo>
                    <a:pt x="1620" y="0"/>
                  </a:moveTo>
                  <a:cubicBezTo>
                    <a:pt x="1614" y="0"/>
                    <a:pt x="1609" y="0"/>
                    <a:pt x="1603" y="1"/>
                  </a:cubicBezTo>
                  <a:cubicBezTo>
                    <a:pt x="1450" y="9"/>
                    <a:pt x="1312" y="115"/>
                    <a:pt x="1238" y="251"/>
                  </a:cubicBezTo>
                  <a:cubicBezTo>
                    <a:pt x="1166" y="386"/>
                    <a:pt x="1149" y="547"/>
                    <a:pt x="1160" y="700"/>
                  </a:cubicBezTo>
                  <a:cubicBezTo>
                    <a:pt x="1101" y="614"/>
                    <a:pt x="1021" y="544"/>
                    <a:pt x="927" y="501"/>
                  </a:cubicBezTo>
                  <a:cubicBezTo>
                    <a:pt x="859" y="469"/>
                    <a:pt x="783" y="453"/>
                    <a:pt x="708" y="453"/>
                  </a:cubicBezTo>
                  <a:cubicBezTo>
                    <a:pt x="556" y="453"/>
                    <a:pt x="404" y="518"/>
                    <a:pt x="320" y="644"/>
                  </a:cubicBezTo>
                  <a:cubicBezTo>
                    <a:pt x="194" y="831"/>
                    <a:pt x="279" y="1136"/>
                    <a:pt x="495" y="1202"/>
                  </a:cubicBezTo>
                  <a:cubicBezTo>
                    <a:pt x="489" y="1201"/>
                    <a:pt x="483" y="1201"/>
                    <a:pt x="476" y="1201"/>
                  </a:cubicBezTo>
                  <a:cubicBezTo>
                    <a:pt x="244" y="1201"/>
                    <a:pt x="28" y="1403"/>
                    <a:pt x="14" y="1636"/>
                  </a:cubicBezTo>
                  <a:cubicBezTo>
                    <a:pt x="0" y="1875"/>
                    <a:pt x="202" y="2106"/>
                    <a:pt x="441" y="2125"/>
                  </a:cubicBezTo>
                  <a:cubicBezTo>
                    <a:pt x="453" y="2126"/>
                    <a:pt x="465" y="2127"/>
                    <a:pt x="476" y="2127"/>
                  </a:cubicBezTo>
                  <a:cubicBezTo>
                    <a:pt x="702" y="2127"/>
                    <a:pt x="904" y="1966"/>
                    <a:pt x="1051" y="1791"/>
                  </a:cubicBezTo>
                  <a:cubicBezTo>
                    <a:pt x="1088" y="1748"/>
                    <a:pt x="1112" y="1696"/>
                    <a:pt x="1119" y="1640"/>
                  </a:cubicBezTo>
                  <a:cubicBezTo>
                    <a:pt x="1108" y="1613"/>
                    <a:pt x="1100" y="1584"/>
                    <a:pt x="1095" y="1556"/>
                  </a:cubicBezTo>
                  <a:lnTo>
                    <a:pt x="1095" y="1556"/>
                  </a:lnTo>
                  <a:cubicBezTo>
                    <a:pt x="1116" y="1577"/>
                    <a:pt x="1126" y="1610"/>
                    <a:pt x="1119" y="1640"/>
                  </a:cubicBezTo>
                  <a:cubicBezTo>
                    <a:pt x="1199" y="1857"/>
                    <a:pt x="1433" y="2008"/>
                    <a:pt x="1662" y="2008"/>
                  </a:cubicBezTo>
                  <a:cubicBezTo>
                    <a:pt x="1730" y="2008"/>
                    <a:pt x="1797" y="1995"/>
                    <a:pt x="1860" y="1967"/>
                  </a:cubicBezTo>
                  <a:cubicBezTo>
                    <a:pt x="2001" y="1904"/>
                    <a:pt x="2114" y="1777"/>
                    <a:pt x="2145" y="1625"/>
                  </a:cubicBezTo>
                  <a:cubicBezTo>
                    <a:pt x="2177" y="1475"/>
                    <a:pt x="2121" y="1306"/>
                    <a:pt x="1996" y="1214"/>
                  </a:cubicBezTo>
                  <a:lnTo>
                    <a:pt x="1996" y="1214"/>
                  </a:lnTo>
                  <a:cubicBezTo>
                    <a:pt x="2102" y="1259"/>
                    <a:pt x="2227" y="1300"/>
                    <a:pt x="2339" y="1300"/>
                  </a:cubicBezTo>
                  <a:cubicBezTo>
                    <a:pt x="2425" y="1300"/>
                    <a:pt x="2504" y="1276"/>
                    <a:pt x="2562" y="1211"/>
                  </a:cubicBezTo>
                  <a:cubicBezTo>
                    <a:pt x="2674" y="1090"/>
                    <a:pt x="2633" y="886"/>
                    <a:pt x="2525" y="760"/>
                  </a:cubicBezTo>
                  <a:cubicBezTo>
                    <a:pt x="2415" y="638"/>
                    <a:pt x="2261" y="572"/>
                    <a:pt x="2102" y="572"/>
                  </a:cubicBezTo>
                  <a:cubicBezTo>
                    <a:pt x="2032" y="572"/>
                    <a:pt x="1962" y="585"/>
                    <a:pt x="1894" y="611"/>
                  </a:cubicBezTo>
                  <a:cubicBezTo>
                    <a:pt x="2106" y="372"/>
                    <a:pt x="1933" y="0"/>
                    <a:pt x="1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6"/>
            <p:cNvSpPr/>
            <p:nvPr/>
          </p:nvSpPr>
          <p:spPr>
            <a:xfrm>
              <a:off x="4324775" y="5080950"/>
              <a:ext cx="20225" cy="15400"/>
            </a:xfrm>
            <a:custGeom>
              <a:avLst/>
              <a:gdLst/>
              <a:ahLst/>
              <a:cxnLst/>
              <a:rect l="l" t="t" r="r" b="b"/>
              <a:pathLst>
                <a:path w="809" h="616" extrusionOk="0">
                  <a:moveTo>
                    <a:pt x="462" y="1"/>
                  </a:moveTo>
                  <a:cubicBezTo>
                    <a:pt x="407" y="1"/>
                    <a:pt x="349" y="12"/>
                    <a:pt x="292" y="35"/>
                  </a:cubicBezTo>
                  <a:cubicBezTo>
                    <a:pt x="103" y="114"/>
                    <a:pt x="1" y="300"/>
                    <a:pt x="64" y="451"/>
                  </a:cubicBezTo>
                  <a:cubicBezTo>
                    <a:pt x="108" y="556"/>
                    <a:pt x="220" y="615"/>
                    <a:pt x="348" y="615"/>
                  </a:cubicBezTo>
                  <a:cubicBezTo>
                    <a:pt x="403" y="615"/>
                    <a:pt x="462" y="604"/>
                    <a:pt x="519" y="580"/>
                  </a:cubicBezTo>
                  <a:cubicBezTo>
                    <a:pt x="707" y="503"/>
                    <a:pt x="809" y="317"/>
                    <a:pt x="747" y="166"/>
                  </a:cubicBezTo>
                  <a:cubicBezTo>
                    <a:pt x="704" y="61"/>
                    <a:pt x="591" y="1"/>
                    <a:pt x="4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6"/>
            <p:cNvSpPr/>
            <p:nvPr/>
          </p:nvSpPr>
          <p:spPr>
            <a:xfrm>
              <a:off x="4322150" y="5084975"/>
              <a:ext cx="66850" cy="53175"/>
            </a:xfrm>
            <a:custGeom>
              <a:avLst/>
              <a:gdLst/>
              <a:ahLst/>
              <a:cxnLst/>
              <a:rect l="l" t="t" r="r" b="b"/>
              <a:pathLst>
                <a:path w="2674" h="2127" extrusionOk="0">
                  <a:moveTo>
                    <a:pt x="1621" y="1"/>
                  </a:moveTo>
                  <a:cubicBezTo>
                    <a:pt x="1615" y="1"/>
                    <a:pt x="1608" y="1"/>
                    <a:pt x="1602" y="1"/>
                  </a:cubicBezTo>
                  <a:cubicBezTo>
                    <a:pt x="1449" y="9"/>
                    <a:pt x="1311" y="116"/>
                    <a:pt x="1237" y="251"/>
                  </a:cubicBezTo>
                  <a:cubicBezTo>
                    <a:pt x="1165" y="387"/>
                    <a:pt x="1149" y="548"/>
                    <a:pt x="1159" y="701"/>
                  </a:cubicBezTo>
                  <a:cubicBezTo>
                    <a:pt x="1102" y="615"/>
                    <a:pt x="1021" y="545"/>
                    <a:pt x="927" y="501"/>
                  </a:cubicBezTo>
                  <a:cubicBezTo>
                    <a:pt x="859" y="470"/>
                    <a:pt x="784" y="454"/>
                    <a:pt x="708" y="454"/>
                  </a:cubicBezTo>
                  <a:cubicBezTo>
                    <a:pt x="556" y="454"/>
                    <a:pt x="404" y="518"/>
                    <a:pt x="319" y="644"/>
                  </a:cubicBezTo>
                  <a:cubicBezTo>
                    <a:pt x="193" y="832"/>
                    <a:pt x="278" y="1137"/>
                    <a:pt x="494" y="1202"/>
                  </a:cubicBezTo>
                  <a:cubicBezTo>
                    <a:pt x="488" y="1202"/>
                    <a:pt x="482" y="1202"/>
                    <a:pt x="476" y="1202"/>
                  </a:cubicBezTo>
                  <a:cubicBezTo>
                    <a:pt x="243" y="1202"/>
                    <a:pt x="28" y="1404"/>
                    <a:pt x="14" y="1637"/>
                  </a:cubicBezTo>
                  <a:cubicBezTo>
                    <a:pt x="1" y="1875"/>
                    <a:pt x="202" y="2107"/>
                    <a:pt x="439" y="2125"/>
                  </a:cubicBezTo>
                  <a:cubicBezTo>
                    <a:pt x="452" y="2126"/>
                    <a:pt x="464" y="2126"/>
                    <a:pt x="476" y="2126"/>
                  </a:cubicBezTo>
                  <a:cubicBezTo>
                    <a:pt x="701" y="2126"/>
                    <a:pt x="904" y="1965"/>
                    <a:pt x="1050" y="1790"/>
                  </a:cubicBezTo>
                  <a:cubicBezTo>
                    <a:pt x="1087" y="1748"/>
                    <a:pt x="1110" y="1696"/>
                    <a:pt x="1118" y="1641"/>
                  </a:cubicBezTo>
                  <a:cubicBezTo>
                    <a:pt x="1108" y="1614"/>
                    <a:pt x="1099" y="1585"/>
                    <a:pt x="1093" y="1555"/>
                  </a:cubicBezTo>
                  <a:lnTo>
                    <a:pt x="1093" y="1555"/>
                  </a:lnTo>
                  <a:cubicBezTo>
                    <a:pt x="1114" y="1578"/>
                    <a:pt x="1124" y="1610"/>
                    <a:pt x="1118" y="1641"/>
                  </a:cubicBezTo>
                  <a:cubicBezTo>
                    <a:pt x="1200" y="1858"/>
                    <a:pt x="1432" y="2009"/>
                    <a:pt x="1662" y="2009"/>
                  </a:cubicBezTo>
                  <a:cubicBezTo>
                    <a:pt x="1729" y="2009"/>
                    <a:pt x="1796" y="1996"/>
                    <a:pt x="1859" y="1968"/>
                  </a:cubicBezTo>
                  <a:cubicBezTo>
                    <a:pt x="2000" y="1905"/>
                    <a:pt x="2113" y="1776"/>
                    <a:pt x="2145" y="1627"/>
                  </a:cubicBezTo>
                  <a:cubicBezTo>
                    <a:pt x="2176" y="1477"/>
                    <a:pt x="2120" y="1308"/>
                    <a:pt x="1997" y="1216"/>
                  </a:cubicBezTo>
                  <a:lnTo>
                    <a:pt x="1997" y="1216"/>
                  </a:lnTo>
                  <a:cubicBezTo>
                    <a:pt x="2101" y="1260"/>
                    <a:pt x="2225" y="1301"/>
                    <a:pt x="2337" y="1301"/>
                  </a:cubicBezTo>
                  <a:cubicBezTo>
                    <a:pt x="2423" y="1301"/>
                    <a:pt x="2503" y="1277"/>
                    <a:pt x="2561" y="1212"/>
                  </a:cubicBezTo>
                  <a:cubicBezTo>
                    <a:pt x="2674" y="1090"/>
                    <a:pt x="2633" y="887"/>
                    <a:pt x="2525" y="762"/>
                  </a:cubicBezTo>
                  <a:cubicBezTo>
                    <a:pt x="2419" y="640"/>
                    <a:pt x="2257" y="572"/>
                    <a:pt x="2097" y="572"/>
                  </a:cubicBezTo>
                  <a:cubicBezTo>
                    <a:pt x="2028" y="572"/>
                    <a:pt x="1959" y="584"/>
                    <a:pt x="1895" y="611"/>
                  </a:cubicBezTo>
                  <a:cubicBezTo>
                    <a:pt x="2105" y="374"/>
                    <a:pt x="1933" y="1"/>
                    <a:pt x="1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6"/>
            <p:cNvSpPr/>
            <p:nvPr/>
          </p:nvSpPr>
          <p:spPr>
            <a:xfrm>
              <a:off x="4349475" y="5123825"/>
              <a:ext cx="825" cy="2200"/>
            </a:xfrm>
            <a:custGeom>
              <a:avLst/>
              <a:gdLst/>
              <a:ahLst/>
              <a:cxnLst/>
              <a:rect l="l" t="t" r="r" b="b"/>
              <a:pathLst>
                <a:path w="33" h="88" extrusionOk="0">
                  <a:moveTo>
                    <a:pt x="1" y="1"/>
                  </a:moveTo>
                  <a:cubicBezTo>
                    <a:pt x="6" y="31"/>
                    <a:pt x="15" y="60"/>
                    <a:pt x="27" y="87"/>
                  </a:cubicBezTo>
                  <a:cubicBezTo>
                    <a:pt x="32" y="56"/>
                    <a:pt x="23"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6"/>
            <p:cNvSpPr/>
            <p:nvPr/>
          </p:nvSpPr>
          <p:spPr>
            <a:xfrm>
              <a:off x="4342650" y="5105475"/>
              <a:ext cx="20175" cy="15350"/>
            </a:xfrm>
            <a:custGeom>
              <a:avLst/>
              <a:gdLst/>
              <a:ahLst/>
              <a:cxnLst/>
              <a:rect l="l" t="t" r="r" b="b"/>
              <a:pathLst>
                <a:path w="807" h="614" extrusionOk="0">
                  <a:moveTo>
                    <a:pt x="462" y="0"/>
                  </a:moveTo>
                  <a:cubicBezTo>
                    <a:pt x="406" y="0"/>
                    <a:pt x="348" y="11"/>
                    <a:pt x="290" y="35"/>
                  </a:cubicBezTo>
                  <a:cubicBezTo>
                    <a:pt x="102" y="113"/>
                    <a:pt x="1" y="299"/>
                    <a:pt x="62" y="449"/>
                  </a:cubicBezTo>
                  <a:cubicBezTo>
                    <a:pt x="105" y="554"/>
                    <a:pt x="218" y="614"/>
                    <a:pt x="346" y="614"/>
                  </a:cubicBezTo>
                  <a:cubicBezTo>
                    <a:pt x="402" y="614"/>
                    <a:pt x="460" y="603"/>
                    <a:pt x="517" y="579"/>
                  </a:cubicBezTo>
                  <a:cubicBezTo>
                    <a:pt x="706" y="501"/>
                    <a:pt x="807" y="315"/>
                    <a:pt x="745" y="165"/>
                  </a:cubicBezTo>
                  <a:cubicBezTo>
                    <a:pt x="702" y="60"/>
                    <a:pt x="590" y="0"/>
                    <a:pt x="4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6"/>
            <p:cNvSpPr/>
            <p:nvPr/>
          </p:nvSpPr>
          <p:spPr>
            <a:xfrm>
              <a:off x="4307675" y="5032975"/>
              <a:ext cx="68300" cy="52125"/>
            </a:xfrm>
            <a:custGeom>
              <a:avLst/>
              <a:gdLst/>
              <a:ahLst/>
              <a:cxnLst/>
              <a:rect l="l" t="t" r="r" b="b"/>
              <a:pathLst>
                <a:path w="2732" h="2085" extrusionOk="0">
                  <a:moveTo>
                    <a:pt x="999" y="1185"/>
                  </a:moveTo>
                  <a:lnTo>
                    <a:pt x="999" y="1185"/>
                  </a:lnTo>
                  <a:cubicBezTo>
                    <a:pt x="996" y="1215"/>
                    <a:pt x="979" y="1244"/>
                    <a:pt x="951" y="1259"/>
                  </a:cubicBezTo>
                  <a:cubicBezTo>
                    <a:pt x="965" y="1233"/>
                    <a:pt x="981" y="1208"/>
                    <a:pt x="999" y="1185"/>
                  </a:cubicBezTo>
                  <a:close/>
                  <a:moveTo>
                    <a:pt x="1232" y="0"/>
                  </a:moveTo>
                  <a:cubicBezTo>
                    <a:pt x="1217" y="0"/>
                    <a:pt x="1202" y="1"/>
                    <a:pt x="1186" y="3"/>
                  </a:cubicBezTo>
                  <a:cubicBezTo>
                    <a:pt x="962" y="30"/>
                    <a:pt x="785" y="293"/>
                    <a:pt x="878" y="499"/>
                  </a:cubicBezTo>
                  <a:cubicBezTo>
                    <a:pt x="790" y="388"/>
                    <a:pt x="648" y="329"/>
                    <a:pt x="507" y="329"/>
                  </a:cubicBezTo>
                  <a:cubicBezTo>
                    <a:pt x="410" y="329"/>
                    <a:pt x="313" y="358"/>
                    <a:pt x="235" y="417"/>
                  </a:cubicBezTo>
                  <a:cubicBezTo>
                    <a:pt x="44" y="563"/>
                    <a:pt x="0" y="867"/>
                    <a:pt x="141" y="1059"/>
                  </a:cubicBezTo>
                  <a:cubicBezTo>
                    <a:pt x="280" y="1249"/>
                    <a:pt x="538" y="1304"/>
                    <a:pt x="775" y="1304"/>
                  </a:cubicBezTo>
                  <a:cubicBezTo>
                    <a:pt x="781" y="1304"/>
                    <a:pt x="787" y="1304"/>
                    <a:pt x="793" y="1304"/>
                  </a:cubicBezTo>
                  <a:cubicBezTo>
                    <a:pt x="795" y="1304"/>
                    <a:pt x="797" y="1304"/>
                    <a:pt x="799" y="1304"/>
                  </a:cubicBezTo>
                  <a:cubicBezTo>
                    <a:pt x="853" y="1304"/>
                    <a:pt x="905" y="1288"/>
                    <a:pt x="951" y="1259"/>
                  </a:cubicBezTo>
                  <a:lnTo>
                    <a:pt x="951" y="1259"/>
                  </a:lnTo>
                  <a:cubicBezTo>
                    <a:pt x="807" y="1521"/>
                    <a:pt x="910" y="1904"/>
                    <a:pt x="1186" y="2035"/>
                  </a:cubicBezTo>
                  <a:cubicBezTo>
                    <a:pt x="1255" y="2067"/>
                    <a:pt x="1331" y="2084"/>
                    <a:pt x="1407" y="2084"/>
                  </a:cubicBezTo>
                  <a:cubicBezTo>
                    <a:pt x="1484" y="2084"/>
                    <a:pt x="1562" y="2066"/>
                    <a:pt x="1631" y="2028"/>
                  </a:cubicBezTo>
                  <a:cubicBezTo>
                    <a:pt x="1764" y="1954"/>
                    <a:pt x="1856" y="1801"/>
                    <a:pt x="1845" y="1648"/>
                  </a:cubicBezTo>
                  <a:lnTo>
                    <a:pt x="1845" y="1648"/>
                  </a:lnTo>
                  <a:cubicBezTo>
                    <a:pt x="1907" y="1839"/>
                    <a:pt x="2014" y="2069"/>
                    <a:pt x="2215" y="2076"/>
                  </a:cubicBezTo>
                  <a:cubicBezTo>
                    <a:pt x="2217" y="2076"/>
                    <a:pt x="2219" y="2076"/>
                    <a:pt x="2221" y="2076"/>
                  </a:cubicBezTo>
                  <a:cubicBezTo>
                    <a:pt x="2384" y="2076"/>
                    <a:pt x="2509" y="1914"/>
                    <a:pt x="2534" y="1753"/>
                  </a:cubicBezTo>
                  <a:cubicBezTo>
                    <a:pt x="2565" y="1518"/>
                    <a:pt x="2446" y="1289"/>
                    <a:pt x="2237" y="1177"/>
                  </a:cubicBezTo>
                  <a:lnTo>
                    <a:pt x="2237" y="1177"/>
                  </a:lnTo>
                  <a:cubicBezTo>
                    <a:pt x="2239" y="1177"/>
                    <a:pt x="2242" y="1177"/>
                    <a:pt x="2244" y="1177"/>
                  </a:cubicBezTo>
                  <a:cubicBezTo>
                    <a:pt x="2563" y="1177"/>
                    <a:pt x="2732" y="792"/>
                    <a:pt x="2511" y="558"/>
                  </a:cubicBezTo>
                  <a:cubicBezTo>
                    <a:pt x="2429" y="473"/>
                    <a:pt x="2311" y="433"/>
                    <a:pt x="2192" y="433"/>
                  </a:cubicBezTo>
                  <a:cubicBezTo>
                    <a:pt x="2155" y="433"/>
                    <a:pt x="2118" y="436"/>
                    <a:pt x="2083" y="444"/>
                  </a:cubicBezTo>
                  <a:cubicBezTo>
                    <a:pt x="1933" y="477"/>
                    <a:pt x="1800" y="570"/>
                    <a:pt x="1691" y="678"/>
                  </a:cubicBezTo>
                  <a:cubicBezTo>
                    <a:pt x="1718" y="577"/>
                    <a:pt x="1718" y="470"/>
                    <a:pt x="1691" y="370"/>
                  </a:cubicBezTo>
                  <a:cubicBezTo>
                    <a:pt x="1633" y="168"/>
                    <a:pt x="1440" y="0"/>
                    <a:pt x="1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6"/>
            <p:cNvSpPr/>
            <p:nvPr/>
          </p:nvSpPr>
          <p:spPr>
            <a:xfrm>
              <a:off x="4331450" y="5062575"/>
              <a:ext cx="1225" cy="1925"/>
            </a:xfrm>
            <a:custGeom>
              <a:avLst/>
              <a:gdLst/>
              <a:ahLst/>
              <a:cxnLst/>
              <a:rect l="l" t="t" r="r" b="b"/>
              <a:pathLst>
                <a:path w="49" h="77" extrusionOk="0">
                  <a:moveTo>
                    <a:pt x="48" y="1"/>
                  </a:moveTo>
                  <a:lnTo>
                    <a:pt x="48" y="1"/>
                  </a:lnTo>
                  <a:cubicBezTo>
                    <a:pt x="30" y="24"/>
                    <a:pt x="14" y="50"/>
                    <a:pt x="0" y="76"/>
                  </a:cubicBezTo>
                  <a:cubicBezTo>
                    <a:pt x="28" y="60"/>
                    <a:pt x="45" y="32"/>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6"/>
            <p:cNvSpPr/>
            <p:nvPr/>
          </p:nvSpPr>
          <p:spPr>
            <a:xfrm>
              <a:off x="4332825" y="5050275"/>
              <a:ext cx="20200" cy="15600"/>
            </a:xfrm>
            <a:custGeom>
              <a:avLst/>
              <a:gdLst/>
              <a:ahLst/>
              <a:cxnLst/>
              <a:rect l="l" t="t" r="r" b="b"/>
              <a:pathLst>
                <a:path w="808" h="624" extrusionOk="0">
                  <a:moveTo>
                    <a:pt x="340" y="1"/>
                  </a:moveTo>
                  <a:cubicBezTo>
                    <a:pt x="224" y="1"/>
                    <a:pt x="121" y="52"/>
                    <a:pt x="74" y="146"/>
                  </a:cubicBezTo>
                  <a:cubicBezTo>
                    <a:pt x="0" y="291"/>
                    <a:pt x="89" y="483"/>
                    <a:pt x="272" y="575"/>
                  </a:cubicBezTo>
                  <a:cubicBezTo>
                    <a:pt x="337" y="608"/>
                    <a:pt x="405" y="623"/>
                    <a:pt x="469" y="623"/>
                  </a:cubicBezTo>
                  <a:cubicBezTo>
                    <a:pt x="585" y="623"/>
                    <a:pt x="688" y="572"/>
                    <a:pt x="735" y="479"/>
                  </a:cubicBezTo>
                  <a:cubicBezTo>
                    <a:pt x="808" y="334"/>
                    <a:pt x="720" y="142"/>
                    <a:pt x="537" y="49"/>
                  </a:cubicBezTo>
                  <a:cubicBezTo>
                    <a:pt x="472" y="16"/>
                    <a:pt x="404"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6"/>
            <p:cNvSpPr/>
            <p:nvPr/>
          </p:nvSpPr>
          <p:spPr>
            <a:xfrm>
              <a:off x="4290425" y="5054175"/>
              <a:ext cx="800" cy="2175"/>
            </a:xfrm>
            <a:custGeom>
              <a:avLst/>
              <a:gdLst/>
              <a:ahLst/>
              <a:cxnLst/>
              <a:rect l="l" t="t" r="r" b="b"/>
              <a:pathLst>
                <a:path w="32" h="87" extrusionOk="0">
                  <a:moveTo>
                    <a:pt x="26" y="1"/>
                  </a:moveTo>
                  <a:lnTo>
                    <a:pt x="26" y="1"/>
                  </a:lnTo>
                  <a:cubicBezTo>
                    <a:pt x="15" y="29"/>
                    <a:pt x="6" y="58"/>
                    <a:pt x="0" y="87"/>
                  </a:cubicBezTo>
                  <a:cubicBezTo>
                    <a:pt x="22" y="64"/>
                    <a:pt x="32" y="32"/>
                    <a:pt x="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6"/>
            <p:cNvSpPr/>
            <p:nvPr/>
          </p:nvSpPr>
          <p:spPr>
            <a:xfrm>
              <a:off x="4263850" y="5023775"/>
              <a:ext cx="68550" cy="49775"/>
            </a:xfrm>
            <a:custGeom>
              <a:avLst/>
              <a:gdLst/>
              <a:ahLst/>
              <a:cxnLst/>
              <a:rect l="l" t="t" r="r" b="b"/>
              <a:pathLst>
                <a:path w="2742" h="1991" extrusionOk="0">
                  <a:moveTo>
                    <a:pt x="1088" y="1217"/>
                  </a:moveTo>
                  <a:lnTo>
                    <a:pt x="1088" y="1217"/>
                  </a:lnTo>
                  <a:cubicBezTo>
                    <a:pt x="1093" y="1248"/>
                    <a:pt x="1085" y="1280"/>
                    <a:pt x="1063" y="1303"/>
                  </a:cubicBezTo>
                  <a:cubicBezTo>
                    <a:pt x="1069" y="1274"/>
                    <a:pt x="1077" y="1245"/>
                    <a:pt x="1088" y="1217"/>
                  </a:cubicBezTo>
                  <a:close/>
                  <a:moveTo>
                    <a:pt x="1101" y="0"/>
                  </a:moveTo>
                  <a:cubicBezTo>
                    <a:pt x="1048" y="0"/>
                    <a:pt x="996" y="10"/>
                    <a:pt x="946" y="31"/>
                  </a:cubicBezTo>
                  <a:cubicBezTo>
                    <a:pt x="737" y="117"/>
                    <a:pt x="638" y="419"/>
                    <a:pt x="785" y="592"/>
                  </a:cubicBezTo>
                  <a:cubicBezTo>
                    <a:pt x="708" y="537"/>
                    <a:pt x="615" y="511"/>
                    <a:pt x="521" y="511"/>
                  </a:cubicBezTo>
                  <a:cubicBezTo>
                    <a:pt x="377" y="511"/>
                    <a:pt x="231" y="573"/>
                    <a:pt x="144" y="689"/>
                  </a:cubicBezTo>
                  <a:cubicBezTo>
                    <a:pt x="0" y="881"/>
                    <a:pt x="41" y="1184"/>
                    <a:pt x="230" y="1332"/>
                  </a:cubicBezTo>
                  <a:cubicBezTo>
                    <a:pt x="331" y="1412"/>
                    <a:pt x="458" y="1442"/>
                    <a:pt x="590" y="1442"/>
                  </a:cubicBezTo>
                  <a:cubicBezTo>
                    <a:pt x="701" y="1442"/>
                    <a:pt x="816" y="1420"/>
                    <a:pt x="923" y="1389"/>
                  </a:cubicBezTo>
                  <a:cubicBezTo>
                    <a:pt x="977" y="1374"/>
                    <a:pt x="1025" y="1344"/>
                    <a:pt x="1063" y="1303"/>
                  </a:cubicBezTo>
                  <a:lnTo>
                    <a:pt x="1063" y="1303"/>
                  </a:lnTo>
                  <a:cubicBezTo>
                    <a:pt x="995" y="1593"/>
                    <a:pt x="1200" y="1934"/>
                    <a:pt x="1501" y="1983"/>
                  </a:cubicBezTo>
                  <a:cubicBezTo>
                    <a:pt x="1529" y="1988"/>
                    <a:pt x="1557" y="1990"/>
                    <a:pt x="1585" y="1990"/>
                  </a:cubicBezTo>
                  <a:cubicBezTo>
                    <a:pt x="1711" y="1990"/>
                    <a:pt x="1836" y="1944"/>
                    <a:pt x="1926" y="1856"/>
                  </a:cubicBezTo>
                  <a:cubicBezTo>
                    <a:pt x="2035" y="1748"/>
                    <a:pt x="2083" y="1576"/>
                    <a:pt x="2028" y="1433"/>
                  </a:cubicBezTo>
                  <a:lnTo>
                    <a:pt x="2028" y="1433"/>
                  </a:lnTo>
                  <a:cubicBezTo>
                    <a:pt x="2128" y="1581"/>
                    <a:pt x="2271" y="1749"/>
                    <a:pt x="2439" y="1749"/>
                  </a:cubicBezTo>
                  <a:cubicBezTo>
                    <a:pt x="2460" y="1749"/>
                    <a:pt x="2481" y="1747"/>
                    <a:pt x="2502" y="1741"/>
                  </a:cubicBezTo>
                  <a:cubicBezTo>
                    <a:pt x="2662" y="1702"/>
                    <a:pt x="2741" y="1508"/>
                    <a:pt x="2719" y="1345"/>
                  </a:cubicBezTo>
                  <a:cubicBezTo>
                    <a:pt x="2685" y="1110"/>
                    <a:pt x="2509" y="922"/>
                    <a:pt x="2278" y="871"/>
                  </a:cubicBezTo>
                  <a:cubicBezTo>
                    <a:pt x="2591" y="788"/>
                    <a:pt x="2650" y="368"/>
                    <a:pt x="2371" y="201"/>
                  </a:cubicBezTo>
                  <a:cubicBezTo>
                    <a:pt x="2309" y="165"/>
                    <a:pt x="2238" y="148"/>
                    <a:pt x="2167" y="148"/>
                  </a:cubicBezTo>
                  <a:cubicBezTo>
                    <a:pt x="2085" y="148"/>
                    <a:pt x="2001" y="170"/>
                    <a:pt x="1928" y="210"/>
                  </a:cubicBezTo>
                  <a:cubicBezTo>
                    <a:pt x="1793" y="282"/>
                    <a:pt x="1690" y="406"/>
                    <a:pt x="1615" y="540"/>
                  </a:cubicBezTo>
                  <a:cubicBezTo>
                    <a:pt x="1614" y="436"/>
                    <a:pt x="1585" y="334"/>
                    <a:pt x="1531" y="245"/>
                  </a:cubicBezTo>
                  <a:cubicBezTo>
                    <a:pt x="1441" y="98"/>
                    <a:pt x="1270" y="0"/>
                    <a:pt x="1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6"/>
            <p:cNvSpPr/>
            <p:nvPr/>
          </p:nvSpPr>
          <p:spPr>
            <a:xfrm>
              <a:off x="4289850" y="5039600"/>
              <a:ext cx="19725" cy="14925"/>
            </a:xfrm>
            <a:custGeom>
              <a:avLst/>
              <a:gdLst/>
              <a:ahLst/>
              <a:cxnLst/>
              <a:rect l="l" t="t" r="r" b="b"/>
              <a:pathLst>
                <a:path w="789" h="597" extrusionOk="0">
                  <a:moveTo>
                    <a:pt x="364" y="0"/>
                  </a:moveTo>
                  <a:cubicBezTo>
                    <a:pt x="199" y="0"/>
                    <a:pt x="58" y="92"/>
                    <a:pt x="31" y="228"/>
                  </a:cubicBezTo>
                  <a:cubicBezTo>
                    <a:pt x="0" y="387"/>
                    <a:pt x="138" y="550"/>
                    <a:pt x="339" y="588"/>
                  </a:cubicBezTo>
                  <a:cubicBezTo>
                    <a:pt x="368" y="593"/>
                    <a:pt x="398" y="596"/>
                    <a:pt x="426" y="596"/>
                  </a:cubicBezTo>
                  <a:cubicBezTo>
                    <a:pt x="592" y="596"/>
                    <a:pt x="732" y="506"/>
                    <a:pt x="758" y="369"/>
                  </a:cubicBezTo>
                  <a:cubicBezTo>
                    <a:pt x="788" y="209"/>
                    <a:pt x="650" y="48"/>
                    <a:pt x="451" y="8"/>
                  </a:cubicBezTo>
                  <a:cubicBezTo>
                    <a:pt x="422" y="3"/>
                    <a:pt x="393"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6"/>
            <p:cNvSpPr/>
            <p:nvPr/>
          </p:nvSpPr>
          <p:spPr>
            <a:xfrm>
              <a:off x="4242075" y="5116325"/>
              <a:ext cx="825" cy="2175"/>
            </a:xfrm>
            <a:custGeom>
              <a:avLst/>
              <a:gdLst/>
              <a:ahLst/>
              <a:cxnLst/>
              <a:rect l="l" t="t" r="r" b="b"/>
              <a:pathLst>
                <a:path w="33" h="87" extrusionOk="0">
                  <a:moveTo>
                    <a:pt x="1" y="0"/>
                  </a:moveTo>
                  <a:cubicBezTo>
                    <a:pt x="6" y="29"/>
                    <a:pt x="16" y="58"/>
                    <a:pt x="27" y="86"/>
                  </a:cubicBezTo>
                  <a:cubicBezTo>
                    <a:pt x="32" y="55"/>
                    <a:pt x="23"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6"/>
            <p:cNvSpPr/>
            <p:nvPr/>
          </p:nvSpPr>
          <p:spPr>
            <a:xfrm>
              <a:off x="4214750" y="5077475"/>
              <a:ext cx="66875" cy="53125"/>
            </a:xfrm>
            <a:custGeom>
              <a:avLst/>
              <a:gdLst/>
              <a:ahLst/>
              <a:cxnLst/>
              <a:rect l="l" t="t" r="r" b="b"/>
              <a:pathLst>
                <a:path w="2675" h="2125" extrusionOk="0">
                  <a:moveTo>
                    <a:pt x="1623" y="0"/>
                  </a:moveTo>
                  <a:cubicBezTo>
                    <a:pt x="1617" y="0"/>
                    <a:pt x="1610" y="0"/>
                    <a:pt x="1603" y="1"/>
                  </a:cubicBezTo>
                  <a:cubicBezTo>
                    <a:pt x="1449" y="8"/>
                    <a:pt x="1311" y="114"/>
                    <a:pt x="1239" y="251"/>
                  </a:cubicBezTo>
                  <a:cubicBezTo>
                    <a:pt x="1165" y="386"/>
                    <a:pt x="1148" y="546"/>
                    <a:pt x="1161" y="700"/>
                  </a:cubicBezTo>
                  <a:cubicBezTo>
                    <a:pt x="1102" y="613"/>
                    <a:pt x="1021" y="545"/>
                    <a:pt x="927" y="499"/>
                  </a:cubicBezTo>
                  <a:cubicBezTo>
                    <a:pt x="859" y="468"/>
                    <a:pt x="784" y="452"/>
                    <a:pt x="709" y="452"/>
                  </a:cubicBezTo>
                  <a:cubicBezTo>
                    <a:pt x="556" y="452"/>
                    <a:pt x="405" y="517"/>
                    <a:pt x="320" y="643"/>
                  </a:cubicBezTo>
                  <a:cubicBezTo>
                    <a:pt x="193" y="830"/>
                    <a:pt x="278" y="1136"/>
                    <a:pt x="495" y="1200"/>
                  </a:cubicBezTo>
                  <a:cubicBezTo>
                    <a:pt x="490" y="1200"/>
                    <a:pt x="484" y="1200"/>
                    <a:pt x="479" y="1200"/>
                  </a:cubicBezTo>
                  <a:cubicBezTo>
                    <a:pt x="246" y="1200"/>
                    <a:pt x="28" y="1401"/>
                    <a:pt x="14" y="1635"/>
                  </a:cubicBezTo>
                  <a:cubicBezTo>
                    <a:pt x="1" y="1874"/>
                    <a:pt x="201" y="2105"/>
                    <a:pt x="441" y="2123"/>
                  </a:cubicBezTo>
                  <a:cubicBezTo>
                    <a:pt x="453" y="2124"/>
                    <a:pt x="466" y="2124"/>
                    <a:pt x="478" y="2124"/>
                  </a:cubicBezTo>
                  <a:cubicBezTo>
                    <a:pt x="702" y="2124"/>
                    <a:pt x="905" y="1964"/>
                    <a:pt x="1051" y="1789"/>
                  </a:cubicBezTo>
                  <a:cubicBezTo>
                    <a:pt x="1088" y="1747"/>
                    <a:pt x="1113" y="1695"/>
                    <a:pt x="1121" y="1639"/>
                  </a:cubicBezTo>
                  <a:cubicBezTo>
                    <a:pt x="1109" y="1612"/>
                    <a:pt x="1101" y="1583"/>
                    <a:pt x="1095" y="1554"/>
                  </a:cubicBezTo>
                  <a:lnTo>
                    <a:pt x="1095" y="1554"/>
                  </a:lnTo>
                  <a:cubicBezTo>
                    <a:pt x="1117" y="1576"/>
                    <a:pt x="1127" y="1608"/>
                    <a:pt x="1121" y="1639"/>
                  </a:cubicBezTo>
                  <a:cubicBezTo>
                    <a:pt x="1200" y="1855"/>
                    <a:pt x="1432" y="2007"/>
                    <a:pt x="1662" y="2007"/>
                  </a:cubicBezTo>
                  <a:cubicBezTo>
                    <a:pt x="1730" y="2007"/>
                    <a:pt x="1798" y="1994"/>
                    <a:pt x="1862" y="1966"/>
                  </a:cubicBezTo>
                  <a:cubicBezTo>
                    <a:pt x="2001" y="1903"/>
                    <a:pt x="2114" y="1776"/>
                    <a:pt x="2146" y="1624"/>
                  </a:cubicBezTo>
                  <a:cubicBezTo>
                    <a:pt x="2177" y="1474"/>
                    <a:pt x="2121" y="1306"/>
                    <a:pt x="1998" y="1214"/>
                  </a:cubicBezTo>
                  <a:lnTo>
                    <a:pt x="1998" y="1214"/>
                  </a:lnTo>
                  <a:cubicBezTo>
                    <a:pt x="2104" y="1259"/>
                    <a:pt x="2227" y="1300"/>
                    <a:pt x="2339" y="1300"/>
                  </a:cubicBezTo>
                  <a:cubicBezTo>
                    <a:pt x="2425" y="1300"/>
                    <a:pt x="2504" y="1276"/>
                    <a:pt x="2563" y="1211"/>
                  </a:cubicBezTo>
                  <a:cubicBezTo>
                    <a:pt x="2675" y="1090"/>
                    <a:pt x="2634" y="885"/>
                    <a:pt x="2526" y="760"/>
                  </a:cubicBezTo>
                  <a:cubicBezTo>
                    <a:pt x="2416" y="637"/>
                    <a:pt x="2261" y="570"/>
                    <a:pt x="2102" y="570"/>
                  </a:cubicBezTo>
                  <a:cubicBezTo>
                    <a:pt x="2033" y="570"/>
                    <a:pt x="1962" y="583"/>
                    <a:pt x="1894" y="610"/>
                  </a:cubicBezTo>
                  <a:cubicBezTo>
                    <a:pt x="2106" y="372"/>
                    <a:pt x="1935" y="0"/>
                    <a:pt x="1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6"/>
            <p:cNvSpPr/>
            <p:nvPr/>
          </p:nvSpPr>
          <p:spPr>
            <a:xfrm>
              <a:off x="4235250" y="5097925"/>
              <a:ext cx="20200" cy="15350"/>
            </a:xfrm>
            <a:custGeom>
              <a:avLst/>
              <a:gdLst/>
              <a:ahLst/>
              <a:cxnLst/>
              <a:rect l="l" t="t" r="r" b="b"/>
              <a:pathLst>
                <a:path w="808" h="614" extrusionOk="0">
                  <a:moveTo>
                    <a:pt x="462" y="0"/>
                  </a:moveTo>
                  <a:cubicBezTo>
                    <a:pt x="407" y="0"/>
                    <a:pt x="349" y="11"/>
                    <a:pt x="291" y="35"/>
                  </a:cubicBezTo>
                  <a:cubicBezTo>
                    <a:pt x="103" y="113"/>
                    <a:pt x="0" y="299"/>
                    <a:pt x="63" y="449"/>
                  </a:cubicBezTo>
                  <a:cubicBezTo>
                    <a:pt x="106" y="554"/>
                    <a:pt x="218" y="614"/>
                    <a:pt x="346" y="614"/>
                  </a:cubicBezTo>
                  <a:cubicBezTo>
                    <a:pt x="402" y="614"/>
                    <a:pt x="460" y="603"/>
                    <a:pt x="517" y="579"/>
                  </a:cubicBezTo>
                  <a:cubicBezTo>
                    <a:pt x="706" y="501"/>
                    <a:pt x="808" y="315"/>
                    <a:pt x="747" y="165"/>
                  </a:cubicBezTo>
                  <a:cubicBezTo>
                    <a:pt x="703" y="60"/>
                    <a:pt x="590" y="0"/>
                    <a:pt x="4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6"/>
            <p:cNvSpPr/>
            <p:nvPr/>
          </p:nvSpPr>
          <p:spPr>
            <a:xfrm>
              <a:off x="4256725" y="5071950"/>
              <a:ext cx="825" cy="2150"/>
            </a:xfrm>
            <a:custGeom>
              <a:avLst/>
              <a:gdLst/>
              <a:ahLst/>
              <a:cxnLst/>
              <a:rect l="l" t="t" r="r" b="b"/>
              <a:pathLst>
                <a:path w="33" h="86" extrusionOk="0">
                  <a:moveTo>
                    <a:pt x="1" y="0"/>
                  </a:moveTo>
                  <a:lnTo>
                    <a:pt x="1" y="0"/>
                  </a:lnTo>
                  <a:cubicBezTo>
                    <a:pt x="6" y="29"/>
                    <a:pt x="16" y="58"/>
                    <a:pt x="27" y="85"/>
                  </a:cubicBezTo>
                  <a:cubicBezTo>
                    <a:pt x="32" y="54"/>
                    <a:pt x="23" y="2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6"/>
            <p:cNvSpPr/>
            <p:nvPr/>
          </p:nvSpPr>
          <p:spPr>
            <a:xfrm>
              <a:off x="4229375" y="5033050"/>
              <a:ext cx="66875" cy="53175"/>
            </a:xfrm>
            <a:custGeom>
              <a:avLst/>
              <a:gdLst/>
              <a:ahLst/>
              <a:cxnLst/>
              <a:rect l="l" t="t" r="r" b="b"/>
              <a:pathLst>
                <a:path w="2675" h="2127" extrusionOk="0">
                  <a:moveTo>
                    <a:pt x="1622" y="1"/>
                  </a:moveTo>
                  <a:cubicBezTo>
                    <a:pt x="1616" y="1"/>
                    <a:pt x="1610" y="1"/>
                    <a:pt x="1605" y="1"/>
                  </a:cubicBezTo>
                  <a:cubicBezTo>
                    <a:pt x="1450" y="9"/>
                    <a:pt x="1312" y="116"/>
                    <a:pt x="1240" y="251"/>
                  </a:cubicBezTo>
                  <a:cubicBezTo>
                    <a:pt x="1166" y="387"/>
                    <a:pt x="1150" y="548"/>
                    <a:pt x="1161" y="701"/>
                  </a:cubicBezTo>
                  <a:cubicBezTo>
                    <a:pt x="1103" y="615"/>
                    <a:pt x="1023" y="545"/>
                    <a:pt x="928" y="501"/>
                  </a:cubicBezTo>
                  <a:cubicBezTo>
                    <a:pt x="861" y="470"/>
                    <a:pt x="785" y="454"/>
                    <a:pt x="710" y="454"/>
                  </a:cubicBezTo>
                  <a:cubicBezTo>
                    <a:pt x="557" y="454"/>
                    <a:pt x="406" y="519"/>
                    <a:pt x="322" y="645"/>
                  </a:cubicBezTo>
                  <a:cubicBezTo>
                    <a:pt x="194" y="832"/>
                    <a:pt x="279" y="1137"/>
                    <a:pt x="496" y="1201"/>
                  </a:cubicBezTo>
                  <a:cubicBezTo>
                    <a:pt x="491" y="1201"/>
                    <a:pt x="486" y="1201"/>
                    <a:pt x="480" y="1201"/>
                  </a:cubicBezTo>
                  <a:cubicBezTo>
                    <a:pt x="247" y="1201"/>
                    <a:pt x="29" y="1403"/>
                    <a:pt x="15" y="1637"/>
                  </a:cubicBezTo>
                  <a:cubicBezTo>
                    <a:pt x="0" y="1876"/>
                    <a:pt x="203" y="2107"/>
                    <a:pt x="442" y="2125"/>
                  </a:cubicBezTo>
                  <a:cubicBezTo>
                    <a:pt x="454" y="2126"/>
                    <a:pt x="467" y="2126"/>
                    <a:pt x="479" y="2126"/>
                  </a:cubicBezTo>
                  <a:cubicBezTo>
                    <a:pt x="703" y="2126"/>
                    <a:pt x="906" y="1966"/>
                    <a:pt x="1053" y="1790"/>
                  </a:cubicBezTo>
                  <a:cubicBezTo>
                    <a:pt x="1089" y="1749"/>
                    <a:pt x="1113" y="1697"/>
                    <a:pt x="1121" y="1641"/>
                  </a:cubicBezTo>
                  <a:cubicBezTo>
                    <a:pt x="1110" y="1614"/>
                    <a:pt x="1100" y="1585"/>
                    <a:pt x="1095" y="1556"/>
                  </a:cubicBezTo>
                  <a:lnTo>
                    <a:pt x="1095" y="1556"/>
                  </a:lnTo>
                  <a:cubicBezTo>
                    <a:pt x="1117" y="1578"/>
                    <a:pt x="1126" y="1611"/>
                    <a:pt x="1121" y="1641"/>
                  </a:cubicBezTo>
                  <a:cubicBezTo>
                    <a:pt x="1201" y="1858"/>
                    <a:pt x="1434" y="2009"/>
                    <a:pt x="1664" y="2009"/>
                  </a:cubicBezTo>
                  <a:cubicBezTo>
                    <a:pt x="1731" y="2009"/>
                    <a:pt x="1799" y="1996"/>
                    <a:pt x="1862" y="1968"/>
                  </a:cubicBezTo>
                  <a:cubicBezTo>
                    <a:pt x="2002" y="1905"/>
                    <a:pt x="2116" y="1778"/>
                    <a:pt x="2147" y="1626"/>
                  </a:cubicBezTo>
                  <a:cubicBezTo>
                    <a:pt x="2179" y="1476"/>
                    <a:pt x="2123" y="1306"/>
                    <a:pt x="1998" y="1215"/>
                  </a:cubicBezTo>
                  <a:lnTo>
                    <a:pt x="1998" y="1215"/>
                  </a:lnTo>
                  <a:cubicBezTo>
                    <a:pt x="2104" y="1259"/>
                    <a:pt x="2228" y="1300"/>
                    <a:pt x="2341" y="1300"/>
                  </a:cubicBezTo>
                  <a:cubicBezTo>
                    <a:pt x="2427" y="1300"/>
                    <a:pt x="2505" y="1276"/>
                    <a:pt x="2564" y="1212"/>
                  </a:cubicBezTo>
                  <a:cubicBezTo>
                    <a:pt x="2675" y="1090"/>
                    <a:pt x="2635" y="887"/>
                    <a:pt x="2527" y="761"/>
                  </a:cubicBezTo>
                  <a:cubicBezTo>
                    <a:pt x="2421" y="640"/>
                    <a:pt x="2259" y="572"/>
                    <a:pt x="2098" y="572"/>
                  </a:cubicBezTo>
                  <a:cubicBezTo>
                    <a:pt x="2029" y="572"/>
                    <a:pt x="1960" y="584"/>
                    <a:pt x="1896" y="611"/>
                  </a:cubicBezTo>
                  <a:cubicBezTo>
                    <a:pt x="2106" y="373"/>
                    <a:pt x="1935" y="1"/>
                    <a:pt x="1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6"/>
            <p:cNvSpPr/>
            <p:nvPr/>
          </p:nvSpPr>
          <p:spPr>
            <a:xfrm>
              <a:off x="4249900" y="5053525"/>
              <a:ext cx="20250" cy="15375"/>
            </a:xfrm>
            <a:custGeom>
              <a:avLst/>
              <a:gdLst/>
              <a:ahLst/>
              <a:cxnLst/>
              <a:rect l="l" t="t" r="r" b="b"/>
              <a:pathLst>
                <a:path w="810" h="615" extrusionOk="0">
                  <a:moveTo>
                    <a:pt x="461" y="1"/>
                  </a:moveTo>
                  <a:cubicBezTo>
                    <a:pt x="406" y="1"/>
                    <a:pt x="348" y="12"/>
                    <a:pt x="292" y="35"/>
                  </a:cubicBezTo>
                  <a:cubicBezTo>
                    <a:pt x="103" y="114"/>
                    <a:pt x="1" y="300"/>
                    <a:pt x="63" y="450"/>
                  </a:cubicBezTo>
                  <a:cubicBezTo>
                    <a:pt x="106" y="555"/>
                    <a:pt x="219" y="615"/>
                    <a:pt x="346" y="615"/>
                  </a:cubicBezTo>
                  <a:cubicBezTo>
                    <a:pt x="402" y="615"/>
                    <a:pt x="460" y="604"/>
                    <a:pt x="517" y="580"/>
                  </a:cubicBezTo>
                  <a:cubicBezTo>
                    <a:pt x="706" y="502"/>
                    <a:pt x="810" y="316"/>
                    <a:pt x="747" y="166"/>
                  </a:cubicBezTo>
                  <a:cubicBezTo>
                    <a:pt x="703" y="61"/>
                    <a:pt x="590" y="1"/>
                    <a:pt x="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6"/>
            <p:cNvSpPr/>
            <p:nvPr/>
          </p:nvSpPr>
          <p:spPr>
            <a:xfrm>
              <a:off x="4389600" y="5118875"/>
              <a:ext cx="44150" cy="42900"/>
            </a:xfrm>
            <a:custGeom>
              <a:avLst/>
              <a:gdLst/>
              <a:ahLst/>
              <a:cxnLst/>
              <a:rect l="l" t="t" r="r" b="b"/>
              <a:pathLst>
                <a:path w="1766" h="1716" extrusionOk="0">
                  <a:moveTo>
                    <a:pt x="1270" y="1"/>
                  </a:moveTo>
                  <a:cubicBezTo>
                    <a:pt x="709" y="114"/>
                    <a:pt x="0" y="535"/>
                    <a:pt x="286" y="1291"/>
                  </a:cubicBezTo>
                  <a:cubicBezTo>
                    <a:pt x="412" y="1626"/>
                    <a:pt x="742" y="1716"/>
                    <a:pt x="1059" y="1716"/>
                  </a:cubicBezTo>
                  <a:cubicBezTo>
                    <a:pt x="1421" y="1716"/>
                    <a:pt x="1766" y="1598"/>
                    <a:pt x="1766" y="1598"/>
                  </a:cubicBezTo>
                  <a:lnTo>
                    <a:pt x="12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6"/>
            <p:cNvSpPr/>
            <p:nvPr/>
          </p:nvSpPr>
          <p:spPr>
            <a:xfrm>
              <a:off x="4421225" y="5030325"/>
              <a:ext cx="202525" cy="128550"/>
            </a:xfrm>
            <a:custGeom>
              <a:avLst/>
              <a:gdLst/>
              <a:ahLst/>
              <a:cxnLst/>
              <a:rect l="l" t="t" r="r" b="b"/>
              <a:pathLst>
                <a:path w="8101" h="5142" extrusionOk="0">
                  <a:moveTo>
                    <a:pt x="6241" y="0"/>
                  </a:moveTo>
                  <a:cubicBezTo>
                    <a:pt x="5553" y="0"/>
                    <a:pt x="4364" y="1390"/>
                    <a:pt x="3803" y="2096"/>
                  </a:cubicBezTo>
                  <a:cubicBezTo>
                    <a:pt x="3596" y="2359"/>
                    <a:pt x="3311" y="2552"/>
                    <a:pt x="2989" y="2649"/>
                  </a:cubicBezTo>
                  <a:lnTo>
                    <a:pt x="0" y="3547"/>
                  </a:lnTo>
                  <a:lnTo>
                    <a:pt x="499" y="5142"/>
                  </a:lnTo>
                  <a:lnTo>
                    <a:pt x="4801" y="3874"/>
                  </a:lnTo>
                  <a:cubicBezTo>
                    <a:pt x="5056" y="3797"/>
                    <a:pt x="5289" y="3662"/>
                    <a:pt x="5480" y="3479"/>
                  </a:cubicBezTo>
                  <a:cubicBezTo>
                    <a:pt x="8101" y="964"/>
                    <a:pt x="7192" y="198"/>
                    <a:pt x="6338" y="11"/>
                  </a:cubicBezTo>
                  <a:cubicBezTo>
                    <a:pt x="6307" y="4"/>
                    <a:pt x="6275" y="0"/>
                    <a:pt x="6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 name="Google Shape;1378;p76"/>
          <p:cNvGrpSpPr/>
          <p:nvPr/>
        </p:nvGrpSpPr>
        <p:grpSpPr>
          <a:xfrm>
            <a:off x="2782817" y="2920665"/>
            <a:ext cx="568766" cy="522169"/>
            <a:chOff x="937950" y="2055350"/>
            <a:chExt cx="896825" cy="823350"/>
          </a:xfrm>
        </p:grpSpPr>
        <p:sp>
          <p:nvSpPr>
            <p:cNvPr id="1379" name="Google Shape;1379;p76"/>
            <p:cNvSpPr/>
            <p:nvPr/>
          </p:nvSpPr>
          <p:spPr>
            <a:xfrm>
              <a:off x="1023650" y="2575725"/>
              <a:ext cx="123250" cy="81875"/>
            </a:xfrm>
            <a:custGeom>
              <a:avLst/>
              <a:gdLst/>
              <a:ahLst/>
              <a:cxnLst/>
              <a:rect l="l" t="t" r="r" b="b"/>
              <a:pathLst>
                <a:path w="4930" h="3275" extrusionOk="0">
                  <a:moveTo>
                    <a:pt x="2606" y="0"/>
                  </a:moveTo>
                  <a:cubicBezTo>
                    <a:pt x="1964" y="0"/>
                    <a:pt x="1317" y="265"/>
                    <a:pt x="889" y="745"/>
                  </a:cubicBezTo>
                  <a:cubicBezTo>
                    <a:pt x="715" y="941"/>
                    <a:pt x="576" y="1163"/>
                    <a:pt x="454" y="1394"/>
                  </a:cubicBezTo>
                  <a:cubicBezTo>
                    <a:pt x="289" y="1707"/>
                    <a:pt x="154" y="2035"/>
                    <a:pt x="48" y="2373"/>
                  </a:cubicBezTo>
                  <a:cubicBezTo>
                    <a:pt x="22" y="2459"/>
                    <a:pt x="0" y="2556"/>
                    <a:pt x="48" y="2631"/>
                  </a:cubicBezTo>
                  <a:cubicBezTo>
                    <a:pt x="74" y="2670"/>
                    <a:pt x="117" y="2695"/>
                    <a:pt x="158" y="2720"/>
                  </a:cubicBezTo>
                  <a:cubicBezTo>
                    <a:pt x="808" y="3091"/>
                    <a:pt x="1556" y="3274"/>
                    <a:pt x="2305" y="3274"/>
                  </a:cubicBezTo>
                  <a:cubicBezTo>
                    <a:pt x="3199" y="3274"/>
                    <a:pt x="4094" y="3013"/>
                    <a:pt x="4825" y="2498"/>
                  </a:cubicBezTo>
                  <a:cubicBezTo>
                    <a:pt x="4929" y="1553"/>
                    <a:pt x="4366" y="572"/>
                    <a:pt x="3497" y="185"/>
                  </a:cubicBezTo>
                  <a:cubicBezTo>
                    <a:pt x="3217" y="60"/>
                    <a:pt x="2912" y="0"/>
                    <a:pt x="26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6"/>
            <p:cNvSpPr/>
            <p:nvPr/>
          </p:nvSpPr>
          <p:spPr>
            <a:xfrm>
              <a:off x="1553250" y="2590075"/>
              <a:ext cx="105725" cy="74300"/>
            </a:xfrm>
            <a:custGeom>
              <a:avLst/>
              <a:gdLst/>
              <a:ahLst/>
              <a:cxnLst/>
              <a:rect l="l" t="t" r="r" b="b"/>
              <a:pathLst>
                <a:path w="4229" h="2972" extrusionOk="0">
                  <a:moveTo>
                    <a:pt x="2237" y="0"/>
                  </a:moveTo>
                  <a:cubicBezTo>
                    <a:pt x="1863" y="0"/>
                    <a:pt x="1474" y="121"/>
                    <a:pt x="1140" y="300"/>
                  </a:cubicBezTo>
                  <a:cubicBezTo>
                    <a:pt x="837" y="461"/>
                    <a:pt x="550" y="673"/>
                    <a:pt x="366" y="962"/>
                  </a:cubicBezTo>
                  <a:cubicBezTo>
                    <a:pt x="1" y="1543"/>
                    <a:pt x="120" y="2291"/>
                    <a:pt x="251" y="2964"/>
                  </a:cubicBezTo>
                  <a:cubicBezTo>
                    <a:pt x="323" y="2969"/>
                    <a:pt x="395" y="2972"/>
                    <a:pt x="467" y="2972"/>
                  </a:cubicBezTo>
                  <a:cubicBezTo>
                    <a:pt x="1038" y="2972"/>
                    <a:pt x="1604" y="2818"/>
                    <a:pt x="2157" y="2666"/>
                  </a:cubicBezTo>
                  <a:cubicBezTo>
                    <a:pt x="2847" y="2476"/>
                    <a:pt x="3539" y="2286"/>
                    <a:pt x="4229" y="2096"/>
                  </a:cubicBezTo>
                  <a:cubicBezTo>
                    <a:pt x="4061" y="1662"/>
                    <a:pt x="3846" y="1247"/>
                    <a:pt x="3590" y="856"/>
                  </a:cubicBezTo>
                  <a:cubicBezTo>
                    <a:pt x="3425" y="604"/>
                    <a:pt x="3235" y="357"/>
                    <a:pt x="2978" y="198"/>
                  </a:cubicBezTo>
                  <a:cubicBezTo>
                    <a:pt x="2753" y="59"/>
                    <a:pt x="2499" y="0"/>
                    <a:pt x="2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6"/>
            <p:cNvSpPr/>
            <p:nvPr/>
          </p:nvSpPr>
          <p:spPr>
            <a:xfrm>
              <a:off x="1678600" y="2610225"/>
              <a:ext cx="132525" cy="87050"/>
            </a:xfrm>
            <a:custGeom>
              <a:avLst/>
              <a:gdLst/>
              <a:ahLst/>
              <a:cxnLst/>
              <a:rect l="l" t="t" r="r" b="b"/>
              <a:pathLst>
                <a:path w="5301" h="3482" extrusionOk="0">
                  <a:moveTo>
                    <a:pt x="2537" y="1"/>
                  </a:moveTo>
                  <a:cubicBezTo>
                    <a:pt x="2116" y="1"/>
                    <a:pt x="1689" y="105"/>
                    <a:pt x="1293" y="327"/>
                  </a:cubicBezTo>
                  <a:cubicBezTo>
                    <a:pt x="1152" y="405"/>
                    <a:pt x="1020" y="499"/>
                    <a:pt x="902" y="609"/>
                  </a:cubicBezTo>
                  <a:cubicBezTo>
                    <a:pt x="401" y="1083"/>
                    <a:pt x="264" y="1815"/>
                    <a:pt x="152" y="2496"/>
                  </a:cubicBezTo>
                  <a:cubicBezTo>
                    <a:pt x="101" y="2803"/>
                    <a:pt x="51" y="3111"/>
                    <a:pt x="0" y="3418"/>
                  </a:cubicBezTo>
                  <a:cubicBezTo>
                    <a:pt x="365" y="3354"/>
                    <a:pt x="733" y="3331"/>
                    <a:pt x="1103" y="3331"/>
                  </a:cubicBezTo>
                  <a:cubicBezTo>
                    <a:pt x="2048" y="3331"/>
                    <a:pt x="3003" y="3481"/>
                    <a:pt x="3946" y="3481"/>
                  </a:cubicBezTo>
                  <a:cubicBezTo>
                    <a:pt x="4355" y="3481"/>
                    <a:pt x="4762" y="3453"/>
                    <a:pt x="5164" y="3372"/>
                  </a:cubicBezTo>
                  <a:cubicBezTo>
                    <a:pt x="5301" y="3040"/>
                    <a:pt x="5213" y="2662"/>
                    <a:pt x="5123" y="2314"/>
                  </a:cubicBezTo>
                  <a:cubicBezTo>
                    <a:pt x="5053" y="2045"/>
                    <a:pt x="4984" y="1774"/>
                    <a:pt x="4872" y="1519"/>
                  </a:cubicBezTo>
                  <a:cubicBezTo>
                    <a:pt x="4447" y="560"/>
                    <a:pt x="3510" y="1"/>
                    <a:pt x="2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6"/>
            <p:cNvSpPr/>
            <p:nvPr/>
          </p:nvSpPr>
          <p:spPr>
            <a:xfrm>
              <a:off x="1588775" y="2627475"/>
              <a:ext cx="141625" cy="90225"/>
            </a:xfrm>
            <a:custGeom>
              <a:avLst/>
              <a:gdLst/>
              <a:ahLst/>
              <a:cxnLst/>
              <a:rect l="l" t="t" r="r" b="b"/>
              <a:pathLst>
                <a:path w="5665" h="3609" extrusionOk="0">
                  <a:moveTo>
                    <a:pt x="3076" y="0"/>
                  </a:moveTo>
                  <a:cubicBezTo>
                    <a:pt x="2988" y="0"/>
                    <a:pt x="2900" y="5"/>
                    <a:pt x="2813" y="14"/>
                  </a:cubicBezTo>
                  <a:cubicBezTo>
                    <a:pt x="1216" y="181"/>
                    <a:pt x="2" y="1527"/>
                    <a:pt x="1" y="3134"/>
                  </a:cubicBezTo>
                  <a:cubicBezTo>
                    <a:pt x="669" y="3306"/>
                    <a:pt x="1345" y="3439"/>
                    <a:pt x="2029" y="3530"/>
                  </a:cubicBezTo>
                  <a:cubicBezTo>
                    <a:pt x="2346" y="3574"/>
                    <a:pt x="2664" y="3608"/>
                    <a:pt x="2983" y="3608"/>
                  </a:cubicBezTo>
                  <a:cubicBezTo>
                    <a:pt x="3055" y="3608"/>
                    <a:pt x="3127" y="3606"/>
                    <a:pt x="3198" y="3603"/>
                  </a:cubicBezTo>
                  <a:cubicBezTo>
                    <a:pt x="4058" y="3556"/>
                    <a:pt x="4871" y="3220"/>
                    <a:pt x="5665" y="2889"/>
                  </a:cubicBezTo>
                  <a:cubicBezTo>
                    <a:pt x="5504" y="2048"/>
                    <a:pt x="5092" y="1274"/>
                    <a:pt x="4487" y="669"/>
                  </a:cubicBezTo>
                  <a:cubicBezTo>
                    <a:pt x="4199" y="380"/>
                    <a:pt x="3854" y="128"/>
                    <a:pt x="3455" y="39"/>
                  </a:cubicBezTo>
                  <a:cubicBezTo>
                    <a:pt x="3331" y="11"/>
                    <a:pt x="3204" y="0"/>
                    <a:pt x="30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6"/>
            <p:cNvSpPr/>
            <p:nvPr/>
          </p:nvSpPr>
          <p:spPr>
            <a:xfrm>
              <a:off x="1495150" y="2614450"/>
              <a:ext cx="149375" cy="97050"/>
            </a:xfrm>
            <a:custGeom>
              <a:avLst/>
              <a:gdLst/>
              <a:ahLst/>
              <a:cxnLst/>
              <a:rect l="l" t="t" r="r" b="b"/>
              <a:pathLst>
                <a:path w="5975" h="3882" extrusionOk="0">
                  <a:moveTo>
                    <a:pt x="2675" y="0"/>
                  </a:moveTo>
                  <a:cubicBezTo>
                    <a:pt x="2486" y="0"/>
                    <a:pt x="2297" y="10"/>
                    <a:pt x="2113" y="49"/>
                  </a:cubicBezTo>
                  <a:cubicBezTo>
                    <a:pt x="1549" y="168"/>
                    <a:pt x="1062" y="549"/>
                    <a:pt x="730" y="1020"/>
                  </a:cubicBezTo>
                  <a:cubicBezTo>
                    <a:pt x="397" y="1492"/>
                    <a:pt x="203" y="2048"/>
                    <a:pt x="66" y="2608"/>
                  </a:cubicBezTo>
                  <a:cubicBezTo>
                    <a:pt x="22" y="2787"/>
                    <a:pt x="0" y="3015"/>
                    <a:pt x="152" y="3121"/>
                  </a:cubicBezTo>
                  <a:cubicBezTo>
                    <a:pt x="208" y="3160"/>
                    <a:pt x="281" y="3173"/>
                    <a:pt x="349" y="3185"/>
                  </a:cubicBezTo>
                  <a:cubicBezTo>
                    <a:pt x="1905" y="3449"/>
                    <a:pt x="3473" y="3637"/>
                    <a:pt x="5049" y="3751"/>
                  </a:cubicBezTo>
                  <a:cubicBezTo>
                    <a:pt x="5361" y="3772"/>
                    <a:pt x="5675" y="3793"/>
                    <a:pt x="5975" y="3882"/>
                  </a:cubicBezTo>
                  <a:cubicBezTo>
                    <a:pt x="5943" y="3323"/>
                    <a:pt x="5827" y="2771"/>
                    <a:pt x="5668" y="2234"/>
                  </a:cubicBezTo>
                  <a:cubicBezTo>
                    <a:pt x="5439" y="1456"/>
                    <a:pt x="5066" y="643"/>
                    <a:pt x="4344" y="272"/>
                  </a:cubicBezTo>
                  <a:cubicBezTo>
                    <a:pt x="3903" y="45"/>
                    <a:pt x="3389" y="15"/>
                    <a:pt x="2893" y="4"/>
                  </a:cubicBezTo>
                  <a:cubicBezTo>
                    <a:pt x="2821" y="2"/>
                    <a:pt x="2748" y="0"/>
                    <a:pt x="2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6"/>
            <p:cNvSpPr/>
            <p:nvPr/>
          </p:nvSpPr>
          <p:spPr>
            <a:xfrm>
              <a:off x="1625775" y="2575725"/>
              <a:ext cx="123275" cy="81875"/>
            </a:xfrm>
            <a:custGeom>
              <a:avLst/>
              <a:gdLst/>
              <a:ahLst/>
              <a:cxnLst/>
              <a:rect l="l" t="t" r="r" b="b"/>
              <a:pathLst>
                <a:path w="4931" h="3275" extrusionOk="0">
                  <a:moveTo>
                    <a:pt x="2325" y="0"/>
                  </a:moveTo>
                  <a:cubicBezTo>
                    <a:pt x="2019" y="0"/>
                    <a:pt x="1714" y="60"/>
                    <a:pt x="1434" y="185"/>
                  </a:cubicBezTo>
                  <a:cubicBezTo>
                    <a:pt x="565" y="572"/>
                    <a:pt x="1" y="1553"/>
                    <a:pt x="105" y="2498"/>
                  </a:cubicBezTo>
                  <a:cubicBezTo>
                    <a:pt x="836" y="3013"/>
                    <a:pt x="1731" y="3274"/>
                    <a:pt x="2625" y="3274"/>
                  </a:cubicBezTo>
                  <a:cubicBezTo>
                    <a:pt x="3374" y="3274"/>
                    <a:pt x="4122" y="3091"/>
                    <a:pt x="4772" y="2720"/>
                  </a:cubicBezTo>
                  <a:cubicBezTo>
                    <a:pt x="4815" y="2695"/>
                    <a:pt x="4856" y="2670"/>
                    <a:pt x="4882" y="2631"/>
                  </a:cubicBezTo>
                  <a:cubicBezTo>
                    <a:pt x="4931" y="2556"/>
                    <a:pt x="4908" y="2457"/>
                    <a:pt x="4882" y="2373"/>
                  </a:cubicBezTo>
                  <a:cubicBezTo>
                    <a:pt x="4778" y="2035"/>
                    <a:pt x="4641" y="1707"/>
                    <a:pt x="4477" y="1394"/>
                  </a:cubicBezTo>
                  <a:cubicBezTo>
                    <a:pt x="4354" y="1163"/>
                    <a:pt x="4216" y="941"/>
                    <a:pt x="4043" y="745"/>
                  </a:cubicBezTo>
                  <a:cubicBezTo>
                    <a:pt x="3613" y="265"/>
                    <a:pt x="2967" y="0"/>
                    <a:pt x="23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6"/>
            <p:cNvSpPr/>
            <p:nvPr/>
          </p:nvSpPr>
          <p:spPr>
            <a:xfrm>
              <a:off x="1236025" y="2800050"/>
              <a:ext cx="118500" cy="78650"/>
            </a:xfrm>
            <a:custGeom>
              <a:avLst/>
              <a:gdLst/>
              <a:ahLst/>
              <a:cxnLst/>
              <a:rect l="l" t="t" r="r" b="b"/>
              <a:pathLst>
                <a:path w="4740" h="3146" extrusionOk="0">
                  <a:moveTo>
                    <a:pt x="4376" y="1"/>
                  </a:moveTo>
                  <a:cubicBezTo>
                    <a:pt x="4376" y="1"/>
                    <a:pt x="3518" y="127"/>
                    <a:pt x="1759" y="672"/>
                  </a:cubicBezTo>
                  <a:cubicBezTo>
                    <a:pt x="1" y="1216"/>
                    <a:pt x="360" y="3145"/>
                    <a:pt x="360" y="3145"/>
                  </a:cubicBezTo>
                  <a:lnTo>
                    <a:pt x="4740" y="2529"/>
                  </a:lnTo>
                  <a:lnTo>
                    <a:pt x="43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6"/>
            <p:cNvSpPr/>
            <p:nvPr/>
          </p:nvSpPr>
          <p:spPr>
            <a:xfrm>
              <a:off x="1393850" y="2766750"/>
              <a:ext cx="122875" cy="105325"/>
            </a:xfrm>
            <a:custGeom>
              <a:avLst/>
              <a:gdLst/>
              <a:ahLst/>
              <a:cxnLst/>
              <a:rect l="l" t="t" r="r" b="b"/>
              <a:pathLst>
                <a:path w="4915" h="4213" extrusionOk="0">
                  <a:moveTo>
                    <a:pt x="3805" y="1"/>
                  </a:moveTo>
                  <a:cubicBezTo>
                    <a:pt x="3805" y="1"/>
                    <a:pt x="3023" y="379"/>
                    <a:pt x="1512" y="1430"/>
                  </a:cubicBezTo>
                  <a:cubicBezTo>
                    <a:pt x="1" y="2482"/>
                    <a:pt x="927" y="4212"/>
                    <a:pt x="927" y="4212"/>
                  </a:cubicBezTo>
                  <a:lnTo>
                    <a:pt x="4915" y="2299"/>
                  </a:lnTo>
                  <a:lnTo>
                    <a:pt x="38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6"/>
            <p:cNvSpPr/>
            <p:nvPr/>
          </p:nvSpPr>
          <p:spPr>
            <a:xfrm>
              <a:off x="1320525" y="2480650"/>
              <a:ext cx="173000" cy="326675"/>
            </a:xfrm>
            <a:custGeom>
              <a:avLst/>
              <a:gdLst/>
              <a:ahLst/>
              <a:cxnLst/>
              <a:rect l="l" t="t" r="r" b="b"/>
              <a:pathLst>
                <a:path w="6920" h="13067" extrusionOk="0">
                  <a:moveTo>
                    <a:pt x="1846" y="1"/>
                  </a:moveTo>
                  <a:cubicBezTo>
                    <a:pt x="385" y="1"/>
                    <a:pt x="0" y="684"/>
                    <a:pt x="0" y="684"/>
                  </a:cubicBezTo>
                  <a:lnTo>
                    <a:pt x="1306" y="7451"/>
                  </a:lnTo>
                  <a:cubicBezTo>
                    <a:pt x="1342" y="7630"/>
                    <a:pt x="1402" y="7803"/>
                    <a:pt x="1488" y="7963"/>
                  </a:cubicBezTo>
                  <a:lnTo>
                    <a:pt x="4202" y="13067"/>
                  </a:lnTo>
                  <a:lnTo>
                    <a:pt x="6920" y="11737"/>
                  </a:lnTo>
                  <a:lnTo>
                    <a:pt x="4683" y="7931"/>
                  </a:lnTo>
                  <a:cubicBezTo>
                    <a:pt x="4457" y="7552"/>
                    <a:pt x="4378" y="7103"/>
                    <a:pt x="4460" y="6669"/>
                  </a:cubicBezTo>
                  <a:cubicBezTo>
                    <a:pt x="4777" y="4995"/>
                    <a:pt x="5385" y="643"/>
                    <a:pt x="3258" y="173"/>
                  </a:cubicBezTo>
                  <a:cubicBezTo>
                    <a:pt x="2702" y="50"/>
                    <a:pt x="2235" y="1"/>
                    <a:pt x="1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6"/>
            <p:cNvSpPr/>
            <p:nvPr/>
          </p:nvSpPr>
          <p:spPr>
            <a:xfrm>
              <a:off x="1351100" y="2228675"/>
              <a:ext cx="73575" cy="112350"/>
            </a:xfrm>
            <a:custGeom>
              <a:avLst/>
              <a:gdLst/>
              <a:ahLst/>
              <a:cxnLst/>
              <a:rect l="l" t="t" r="r" b="b"/>
              <a:pathLst>
                <a:path w="2943" h="4494" extrusionOk="0">
                  <a:moveTo>
                    <a:pt x="2121" y="0"/>
                  </a:moveTo>
                  <a:lnTo>
                    <a:pt x="0" y="547"/>
                  </a:lnTo>
                  <a:lnTo>
                    <a:pt x="928" y="4493"/>
                  </a:lnTo>
                  <a:lnTo>
                    <a:pt x="2942" y="3874"/>
                  </a:lnTo>
                  <a:lnTo>
                    <a:pt x="21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6"/>
            <p:cNvSpPr/>
            <p:nvPr/>
          </p:nvSpPr>
          <p:spPr>
            <a:xfrm>
              <a:off x="1351100" y="2228675"/>
              <a:ext cx="64500" cy="72300"/>
            </a:xfrm>
            <a:custGeom>
              <a:avLst/>
              <a:gdLst/>
              <a:ahLst/>
              <a:cxnLst/>
              <a:rect l="l" t="t" r="r" b="b"/>
              <a:pathLst>
                <a:path w="2580" h="2892" extrusionOk="0">
                  <a:moveTo>
                    <a:pt x="2121" y="0"/>
                  </a:moveTo>
                  <a:lnTo>
                    <a:pt x="0" y="546"/>
                  </a:lnTo>
                  <a:lnTo>
                    <a:pt x="551" y="2892"/>
                  </a:lnTo>
                  <a:lnTo>
                    <a:pt x="555" y="2892"/>
                  </a:lnTo>
                  <a:cubicBezTo>
                    <a:pt x="1335" y="2892"/>
                    <a:pt x="2043" y="2617"/>
                    <a:pt x="2580" y="2170"/>
                  </a:cubicBezTo>
                  <a:lnTo>
                    <a:pt x="21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6"/>
            <p:cNvSpPr/>
            <p:nvPr/>
          </p:nvSpPr>
          <p:spPr>
            <a:xfrm>
              <a:off x="1279925" y="2141975"/>
              <a:ext cx="151850" cy="140575"/>
            </a:xfrm>
            <a:custGeom>
              <a:avLst/>
              <a:gdLst/>
              <a:ahLst/>
              <a:cxnLst/>
              <a:rect l="l" t="t" r="r" b="b"/>
              <a:pathLst>
                <a:path w="6074" h="5623" extrusionOk="0">
                  <a:moveTo>
                    <a:pt x="3037" y="0"/>
                  </a:moveTo>
                  <a:cubicBezTo>
                    <a:pt x="1360" y="0"/>
                    <a:pt x="1" y="1259"/>
                    <a:pt x="1" y="2811"/>
                  </a:cubicBezTo>
                  <a:cubicBezTo>
                    <a:pt x="1" y="4364"/>
                    <a:pt x="1360" y="5622"/>
                    <a:pt x="3037" y="5622"/>
                  </a:cubicBezTo>
                  <a:cubicBezTo>
                    <a:pt x="4715" y="5622"/>
                    <a:pt x="6073" y="4364"/>
                    <a:pt x="6073" y="2811"/>
                  </a:cubicBezTo>
                  <a:cubicBezTo>
                    <a:pt x="6073" y="1259"/>
                    <a:pt x="4715" y="0"/>
                    <a:pt x="30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6"/>
            <p:cNvSpPr/>
            <p:nvPr/>
          </p:nvSpPr>
          <p:spPr>
            <a:xfrm>
              <a:off x="1261925" y="2141975"/>
              <a:ext cx="169850" cy="107775"/>
            </a:xfrm>
            <a:custGeom>
              <a:avLst/>
              <a:gdLst/>
              <a:ahLst/>
              <a:cxnLst/>
              <a:rect l="l" t="t" r="r" b="b"/>
              <a:pathLst>
                <a:path w="6794" h="4311" extrusionOk="0">
                  <a:moveTo>
                    <a:pt x="3757" y="0"/>
                  </a:moveTo>
                  <a:cubicBezTo>
                    <a:pt x="2000" y="0"/>
                    <a:pt x="807" y="1155"/>
                    <a:pt x="1" y="2502"/>
                  </a:cubicBezTo>
                  <a:cubicBezTo>
                    <a:pt x="188" y="2672"/>
                    <a:pt x="440" y="2735"/>
                    <a:pt x="732" y="2735"/>
                  </a:cubicBezTo>
                  <a:cubicBezTo>
                    <a:pt x="1550" y="2735"/>
                    <a:pt x="2682" y="2245"/>
                    <a:pt x="3577" y="2245"/>
                  </a:cubicBezTo>
                  <a:cubicBezTo>
                    <a:pt x="3683" y="2245"/>
                    <a:pt x="3787" y="2252"/>
                    <a:pt x="3885" y="2267"/>
                  </a:cubicBezTo>
                  <a:cubicBezTo>
                    <a:pt x="4735" y="2400"/>
                    <a:pt x="6182" y="4200"/>
                    <a:pt x="6323" y="4310"/>
                  </a:cubicBezTo>
                  <a:cubicBezTo>
                    <a:pt x="6620" y="3876"/>
                    <a:pt x="6793" y="3363"/>
                    <a:pt x="6793" y="2811"/>
                  </a:cubicBezTo>
                  <a:cubicBezTo>
                    <a:pt x="6793" y="1259"/>
                    <a:pt x="5435" y="0"/>
                    <a:pt x="3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6"/>
            <p:cNvSpPr/>
            <p:nvPr/>
          </p:nvSpPr>
          <p:spPr>
            <a:xfrm>
              <a:off x="1261925" y="2141975"/>
              <a:ext cx="169850" cy="107675"/>
            </a:xfrm>
            <a:custGeom>
              <a:avLst/>
              <a:gdLst/>
              <a:ahLst/>
              <a:cxnLst/>
              <a:rect l="l" t="t" r="r" b="b"/>
              <a:pathLst>
                <a:path w="6794" h="4307" extrusionOk="0">
                  <a:moveTo>
                    <a:pt x="3757" y="0"/>
                  </a:moveTo>
                  <a:cubicBezTo>
                    <a:pt x="2000" y="0"/>
                    <a:pt x="807" y="1155"/>
                    <a:pt x="1" y="2502"/>
                  </a:cubicBezTo>
                  <a:cubicBezTo>
                    <a:pt x="186" y="2670"/>
                    <a:pt x="436" y="2732"/>
                    <a:pt x="725" y="2733"/>
                  </a:cubicBezTo>
                  <a:cubicBezTo>
                    <a:pt x="725" y="2759"/>
                    <a:pt x="721" y="2784"/>
                    <a:pt x="721" y="2811"/>
                  </a:cubicBezTo>
                  <a:cubicBezTo>
                    <a:pt x="721" y="2982"/>
                    <a:pt x="738" y="3151"/>
                    <a:pt x="771" y="3320"/>
                  </a:cubicBezTo>
                  <a:cubicBezTo>
                    <a:pt x="2099" y="3878"/>
                    <a:pt x="3829" y="4306"/>
                    <a:pt x="6009" y="4306"/>
                  </a:cubicBezTo>
                  <a:cubicBezTo>
                    <a:pt x="6113" y="4306"/>
                    <a:pt x="6218" y="4305"/>
                    <a:pt x="6325" y="4303"/>
                  </a:cubicBezTo>
                  <a:cubicBezTo>
                    <a:pt x="6397" y="4198"/>
                    <a:pt x="6463" y="4088"/>
                    <a:pt x="6520" y="3971"/>
                  </a:cubicBezTo>
                  <a:cubicBezTo>
                    <a:pt x="6520" y="3971"/>
                    <a:pt x="6521" y="3970"/>
                    <a:pt x="6521" y="3969"/>
                  </a:cubicBezTo>
                  <a:cubicBezTo>
                    <a:pt x="6579" y="3852"/>
                    <a:pt x="6628" y="3732"/>
                    <a:pt x="6668" y="3608"/>
                  </a:cubicBezTo>
                  <a:cubicBezTo>
                    <a:pt x="6669" y="3602"/>
                    <a:pt x="6670" y="3597"/>
                    <a:pt x="6672" y="3591"/>
                  </a:cubicBezTo>
                  <a:cubicBezTo>
                    <a:pt x="6704" y="3484"/>
                    <a:pt x="6732" y="3374"/>
                    <a:pt x="6751" y="3262"/>
                  </a:cubicBezTo>
                  <a:cubicBezTo>
                    <a:pt x="6755" y="3235"/>
                    <a:pt x="6760" y="3206"/>
                    <a:pt x="6765" y="3179"/>
                  </a:cubicBezTo>
                  <a:cubicBezTo>
                    <a:pt x="6782" y="3057"/>
                    <a:pt x="6792" y="2934"/>
                    <a:pt x="6793" y="2811"/>
                  </a:cubicBezTo>
                  <a:cubicBezTo>
                    <a:pt x="6793" y="1259"/>
                    <a:pt x="5435" y="0"/>
                    <a:pt x="3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6"/>
            <p:cNvSpPr/>
            <p:nvPr/>
          </p:nvSpPr>
          <p:spPr>
            <a:xfrm>
              <a:off x="1207825" y="2055350"/>
              <a:ext cx="307150" cy="173350"/>
            </a:xfrm>
            <a:custGeom>
              <a:avLst/>
              <a:gdLst/>
              <a:ahLst/>
              <a:cxnLst/>
              <a:rect l="l" t="t" r="r" b="b"/>
              <a:pathLst>
                <a:path w="12286" h="6934" extrusionOk="0">
                  <a:moveTo>
                    <a:pt x="7722" y="0"/>
                  </a:moveTo>
                  <a:lnTo>
                    <a:pt x="0" y="3465"/>
                  </a:lnTo>
                  <a:cubicBezTo>
                    <a:pt x="0" y="3465"/>
                    <a:pt x="2572" y="6934"/>
                    <a:pt x="8755" y="6934"/>
                  </a:cubicBezTo>
                  <a:cubicBezTo>
                    <a:pt x="9823" y="6934"/>
                    <a:pt x="10998" y="6830"/>
                    <a:pt x="12286" y="6588"/>
                  </a:cubicBezTo>
                  <a:lnTo>
                    <a:pt x="7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6"/>
            <p:cNvSpPr/>
            <p:nvPr/>
          </p:nvSpPr>
          <p:spPr>
            <a:xfrm>
              <a:off x="1257425" y="2503575"/>
              <a:ext cx="237875" cy="315850"/>
            </a:xfrm>
            <a:custGeom>
              <a:avLst/>
              <a:gdLst/>
              <a:ahLst/>
              <a:cxnLst/>
              <a:rect l="l" t="t" r="r" b="b"/>
              <a:pathLst>
                <a:path w="9515" h="12634" extrusionOk="0">
                  <a:moveTo>
                    <a:pt x="7054" y="0"/>
                  </a:moveTo>
                  <a:lnTo>
                    <a:pt x="3623" y="271"/>
                  </a:lnTo>
                  <a:lnTo>
                    <a:pt x="181" y="6180"/>
                  </a:lnTo>
                  <a:cubicBezTo>
                    <a:pt x="53" y="6398"/>
                    <a:pt x="0" y="6652"/>
                    <a:pt x="26" y="6904"/>
                  </a:cubicBezTo>
                  <a:lnTo>
                    <a:pt x="631" y="12633"/>
                  </a:lnTo>
                  <a:lnTo>
                    <a:pt x="3590" y="12274"/>
                  </a:lnTo>
                  <a:lnTo>
                    <a:pt x="2862" y="7944"/>
                  </a:lnTo>
                  <a:cubicBezTo>
                    <a:pt x="2782" y="7482"/>
                    <a:pt x="2983" y="7017"/>
                    <a:pt x="3374" y="6758"/>
                  </a:cubicBezTo>
                  <a:cubicBezTo>
                    <a:pt x="5094" y="5615"/>
                    <a:pt x="9515" y="2314"/>
                    <a:pt x="7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6"/>
            <p:cNvSpPr/>
            <p:nvPr/>
          </p:nvSpPr>
          <p:spPr>
            <a:xfrm>
              <a:off x="1222700" y="2345325"/>
              <a:ext cx="204400" cy="226600"/>
            </a:xfrm>
            <a:custGeom>
              <a:avLst/>
              <a:gdLst/>
              <a:ahLst/>
              <a:cxnLst/>
              <a:rect l="l" t="t" r="r" b="b"/>
              <a:pathLst>
                <a:path w="8176" h="9064" extrusionOk="0">
                  <a:moveTo>
                    <a:pt x="6895" y="0"/>
                  </a:moveTo>
                  <a:cubicBezTo>
                    <a:pt x="6084" y="0"/>
                    <a:pt x="4823" y="1025"/>
                    <a:pt x="3433" y="3081"/>
                  </a:cubicBezTo>
                  <a:cubicBezTo>
                    <a:pt x="1739" y="5586"/>
                    <a:pt x="1" y="7678"/>
                    <a:pt x="1" y="7678"/>
                  </a:cubicBezTo>
                  <a:lnTo>
                    <a:pt x="1649" y="9063"/>
                  </a:lnTo>
                  <a:lnTo>
                    <a:pt x="5625" y="4238"/>
                  </a:lnTo>
                  <a:cubicBezTo>
                    <a:pt x="5625" y="4238"/>
                    <a:pt x="8175" y="2078"/>
                    <a:pt x="7705" y="672"/>
                  </a:cubicBezTo>
                  <a:cubicBezTo>
                    <a:pt x="7555" y="224"/>
                    <a:pt x="7274" y="0"/>
                    <a:pt x="68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6"/>
            <p:cNvSpPr/>
            <p:nvPr/>
          </p:nvSpPr>
          <p:spPr>
            <a:xfrm>
              <a:off x="1305275" y="2298850"/>
              <a:ext cx="159000" cy="241675"/>
            </a:xfrm>
            <a:custGeom>
              <a:avLst/>
              <a:gdLst/>
              <a:ahLst/>
              <a:cxnLst/>
              <a:rect l="l" t="t" r="r" b="b"/>
              <a:pathLst>
                <a:path w="6360" h="9667" extrusionOk="0">
                  <a:moveTo>
                    <a:pt x="3607" y="0"/>
                  </a:moveTo>
                  <a:cubicBezTo>
                    <a:pt x="3596" y="0"/>
                    <a:pt x="3586" y="0"/>
                    <a:pt x="3575" y="0"/>
                  </a:cubicBezTo>
                  <a:cubicBezTo>
                    <a:pt x="529" y="33"/>
                    <a:pt x="1" y="6509"/>
                    <a:pt x="610" y="9667"/>
                  </a:cubicBezTo>
                  <a:lnTo>
                    <a:pt x="6323" y="9667"/>
                  </a:lnTo>
                  <a:cubicBezTo>
                    <a:pt x="6323" y="9667"/>
                    <a:pt x="6200" y="6673"/>
                    <a:pt x="6307" y="3612"/>
                  </a:cubicBezTo>
                  <a:cubicBezTo>
                    <a:pt x="6360" y="2074"/>
                    <a:pt x="5611" y="0"/>
                    <a:pt x="3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6"/>
            <p:cNvSpPr/>
            <p:nvPr/>
          </p:nvSpPr>
          <p:spPr>
            <a:xfrm>
              <a:off x="1186700" y="2324875"/>
              <a:ext cx="293400" cy="149025"/>
            </a:xfrm>
            <a:custGeom>
              <a:avLst/>
              <a:gdLst/>
              <a:ahLst/>
              <a:cxnLst/>
              <a:rect l="l" t="t" r="r" b="b"/>
              <a:pathLst>
                <a:path w="11736" h="5961" extrusionOk="0">
                  <a:moveTo>
                    <a:pt x="8720" y="1"/>
                  </a:moveTo>
                  <a:cubicBezTo>
                    <a:pt x="6985" y="1"/>
                    <a:pt x="5331" y="3054"/>
                    <a:pt x="4509" y="3064"/>
                  </a:cubicBezTo>
                  <a:cubicBezTo>
                    <a:pt x="4506" y="3064"/>
                    <a:pt x="4504" y="3064"/>
                    <a:pt x="4502" y="3064"/>
                  </a:cubicBezTo>
                  <a:cubicBezTo>
                    <a:pt x="3524" y="3064"/>
                    <a:pt x="1441" y="501"/>
                    <a:pt x="1441" y="501"/>
                  </a:cubicBezTo>
                  <a:lnTo>
                    <a:pt x="1" y="2041"/>
                  </a:lnTo>
                  <a:cubicBezTo>
                    <a:pt x="1" y="2041"/>
                    <a:pt x="2722" y="5961"/>
                    <a:pt x="4733" y="5961"/>
                  </a:cubicBezTo>
                  <a:cubicBezTo>
                    <a:pt x="4768" y="5961"/>
                    <a:pt x="4803" y="5959"/>
                    <a:pt x="4838" y="5957"/>
                  </a:cubicBezTo>
                  <a:cubicBezTo>
                    <a:pt x="6888" y="5812"/>
                    <a:pt x="11736" y="1908"/>
                    <a:pt x="9677" y="345"/>
                  </a:cubicBezTo>
                  <a:cubicBezTo>
                    <a:pt x="9358" y="103"/>
                    <a:pt x="9038" y="1"/>
                    <a:pt x="8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6"/>
            <p:cNvSpPr/>
            <p:nvPr/>
          </p:nvSpPr>
          <p:spPr>
            <a:xfrm>
              <a:off x="1190150" y="2537250"/>
              <a:ext cx="73775" cy="54675"/>
            </a:xfrm>
            <a:custGeom>
              <a:avLst/>
              <a:gdLst/>
              <a:ahLst/>
              <a:cxnLst/>
              <a:rect l="l" t="t" r="r" b="b"/>
              <a:pathLst>
                <a:path w="2951" h="2187" extrusionOk="0">
                  <a:moveTo>
                    <a:pt x="1303" y="1"/>
                  </a:moveTo>
                  <a:cubicBezTo>
                    <a:pt x="1303" y="1"/>
                    <a:pt x="1" y="894"/>
                    <a:pt x="1030" y="1855"/>
                  </a:cubicBezTo>
                  <a:cubicBezTo>
                    <a:pt x="1289" y="2096"/>
                    <a:pt x="1539" y="2187"/>
                    <a:pt x="1768" y="2187"/>
                  </a:cubicBezTo>
                  <a:cubicBezTo>
                    <a:pt x="2452" y="2187"/>
                    <a:pt x="2951" y="1386"/>
                    <a:pt x="2951" y="1386"/>
                  </a:cubicBezTo>
                  <a:lnTo>
                    <a:pt x="13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6"/>
            <p:cNvSpPr/>
            <p:nvPr/>
          </p:nvSpPr>
          <p:spPr>
            <a:xfrm>
              <a:off x="1139525" y="2310500"/>
              <a:ext cx="83250" cy="65400"/>
            </a:xfrm>
            <a:custGeom>
              <a:avLst/>
              <a:gdLst/>
              <a:ahLst/>
              <a:cxnLst/>
              <a:rect l="l" t="t" r="r" b="b"/>
              <a:pathLst>
                <a:path w="3330" h="2616" extrusionOk="0">
                  <a:moveTo>
                    <a:pt x="2113" y="0"/>
                  </a:moveTo>
                  <a:cubicBezTo>
                    <a:pt x="1958" y="0"/>
                    <a:pt x="1791" y="45"/>
                    <a:pt x="1613" y="155"/>
                  </a:cubicBezTo>
                  <a:cubicBezTo>
                    <a:pt x="1" y="1145"/>
                    <a:pt x="1888" y="2616"/>
                    <a:pt x="1888" y="2616"/>
                  </a:cubicBezTo>
                  <a:lnTo>
                    <a:pt x="3329" y="1076"/>
                  </a:lnTo>
                  <a:cubicBezTo>
                    <a:pt x="3329" y="1076"/>
                    <a:pt x="2867" y="0"/>
                    <a:pt x="2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6"/>
            <p:cNvSpPr/>
            <p:nvPr/>
          </p:nvSpPr>
          <p:spPr>
            <a:xfrm>
              <a:off x="961575" y="2610225"/>
              <a:ext cx="132550" cy="87050"/>
            </a:xfrm>
            <a:custGeom>
              <a:avLst/>
              <a:gdLst/>
              <a:ahLst/>
              <a:cxnLst/>
              <a:rect l="l" t="t" r="r" b="b"/>
              <a:pathLst>
                <a:path w="5302" h="3482" extrusionOk="0">
                  <a:moveTo>
                    <a:pt x="2764" y="1"/>
                  </a:moveTo>
                  <a:cubicBezTo>
                    <a:pt x="1791" y="1"/>
                    <a:pt x="854" y="560"/>
                    <a:pt x="430" y="1519"/>
                  </a:cubicBezTo>
                  <a:cubicBezTo>
                    <a:pt x="318" y="1774"/>
                    <a:pt x="248" y="2045"/>
                    <a:pt x="178" y="2314"/>
                  </a:cubicBezTo>
                  <a:cubicBezTo>
                    <a:pt x="88" y="2662"/>
                    <a:pt x="1" y="3040"/>
                    <a:pt x="137" y="3372"/>
                  </a:cubicBezTo>
                  <a:cubicBezTo>
                    <a:pt x="540" y="3453"/>
                    <a:pt x="947" y="3481"/>
                    <a:pt x="1356" y="3481"/>
                  </a:cubicBezTo>
                  <a:cubicBezTo>
                    <a:pt x="2297" y="3481"/>
                    <a:pt x="3251" y="3331"/>
                    <a:pt x="4194" y="3331"/>
                  </a:cubicBezTo>
                  <a:cubicBezTo>
                    <a:pt x="4565" y="3331"/>
                    <a:pt x="4935" y="3355"/>
                    <a:pt x="5301" y="3419"/>
                  </a:cubicBezTo>
                  <a:cubicBezTo>
                    <a:pt x="5251" y="3111"/>
                    <a:pt x="5200" y="2803"/>
                    <a:pt x="5149" y="2496"/>
                  </a:cubicBezTo>
                  <a:cubicBezTo>
                    <a:pt x="5037" y="1815"/>
                    <a:pt x="4899" y="1084"/>
                    <a:pt x="4399" y="610"/>
                  </a:cubicBezTo>
                  <a:cubicBezTo>
                    <a:pt x="4282" y="499"/>
                    <a:pt x="4149" y="405"/>
                    <a:pt x="4008" y="327"/>
                  </a:cubicBezTo>
                  <a:cubicBezTo>
                    <a:pt x="3612" y="105"/>
                    <a:pt x="3185" y="1"/>
                    <a:pt x="2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6"/>
            <p:cNvSpPr/>
            <p:nvPr/>
          </p:nvSpPr>
          <p:spPr>
            <a:xfrm>
              <a:off x="1759550" y="2590850"/>
              <a:ext cx="18550" cy="34025"/>
            </a:xfrm>
            <a:custGeom>
              <a:avLst/>
              <a:gdLst/>
              <a:ahLst/>
              <a:cxnLst/>
              <a:rect l="l" t="t" r="r" b="b"/>
              <a:pathLst>
                <a:path w="742" h="1361" extrusionOk="0">
                  <a:moveTo>
                    <a:pt x="465" y="1"/>
                  </a:moveTo>
                  <a:cubicBezTo>
                    <a:pt x="1" y="401"/>
                    <a:pt x="14" y="1360"/>
                    <a:pt x="14" y="1360"/>
                  </a:cubicBezTo>
                  <a:lnTo>
                    <a:pt x="158" y="1360"/>
                  </a:lnTo>
                  <a:cubicBezTo>
                    <a:pt x="49" y="613"/>
                    <a:pt x="741" y="200"/>
                    <a:pt x="741" y="200"/>
                  </a:cubicBezTo>
                  <a:lnTo>
                    <a:pt x="4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6"/>
            <p:cNvSpPr/>
            <p:nvPr/>
          </p:nvSpPr>
          <p:spPr>
            <a:xfrm>
              <a:off x="1602900" y="2565750"/>
              <a:ext cx="18525" cy="34025"/>
            </a:xfrm>
            <a:custGeom>
              <a:avLst/>
              <a:gdLst/>
              <a:ahLst/>
              <a:cxnLst/>
              <a:rect l="l" t="t" r="r" b="b"/>
              <a:pathLst>
                <a:path w="741" h="1361" extrusionOk="0">
                  <a:moveTo>
                    <a:pt x="465" y="0"/>
                  </a:moveTo>
                  <a:cubicBezTo>
                    <a:pt x="0" y="401"/>
                    <a:pt x="14" y="1360"/>
                    <a:pt x="14" y="1360"/>
                  </a:cubicBezTo>
                  <a:lnTo>
                    <a:pt x="157" y="1360"/>
                  </a:lnTo>
                  <a:cubicBezTo>
                    <a:pt x="48" y="613"/>
                    <a:pt x="741" y="201"/>
                    <a:pt x="741" y="201"/>
                  </a:cubicBezTo>
                  <a:lnTo>
                    <a:pt x="4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6"/>
            <p:cNvSpPr/>
            <p:nvPr/>
          </p:nvSpPr>
          <p:spPr>
            <a:xfrm>
              <a:off x="1113700" y="2590075"/>
              <a:ext cx="105750" cy="74300"/>
            </a:xfrm>
            <a:custGeom>
              <a:avLst/>
              <a:gdLst/>
              <a:ahLst/>
              <a:cxnLst/>
              <a:rect l="l" t="t" r="r" b="b"/>
              <a:pathLst>
                <a:path w="4230" h="2972" extrusionOk="0">
                  <a:moveTo>
                    <a:pt x="1993" y="0"/>
                  </a:moveTo>
                  <a:cubicBezTo>
                    <a:pt x="1732" y="0"/>
                    <a:pt x="1477" y="59"/>
                    <a:pt x="1252" y="198"/>
                  </a:cubicBezTo>
                  <a:cubicBezTo>
                    <a:pt x="995" y="357"/>
                    <a:pt x="805" y="604"/>
                    <a:pt x="640" y="856"/>
                  </a:cubicBezTo>
                  <a:cubicBezTo>
                    <a:pt x="383" y="1247"/>
                    <a:pt x="170" y="1662"/>
                    <a:pt x="0" y="2096"/>
                  </a:cubicBezTo>
                  <a:cubicBezTo>
                    <a:pt x="692" y="2286"/>
                    <a:pt x="1382" y="2476"/>
                    <a:pt x="2073" y="2666"/>
                  </a:cubicBezTo>
                  <a:cubicBezTo>
                    <a:pt x="2627" y="2818"/>
                    <a:pt x="3192" y="2972"/>
                    <a:pt x="3763" y="2972"/>
                  </a:cubicBezTo>
                  <a:cubicBezTo>
                    <a:pt x="3835" y="2972"/>
                    <a:pt x="3907" y="2969"/>
                    <a:pt x="3980" y="2964"/>
                  </a:cubicBezTo>
                  <a:cubicBezTo>
                    <a:pt x="4111" y="2291"/>
                    <a:pt x="4230" y="1543"/>
                    <a:pt x="3863" y="962"/>
                  </a:cubicBezTo>
                  <a:cubicBezTo>
                    <a:pt x="3680" y="673"/>
                    <a:pt x="3393" y="461"/>
                    <a:pt x="3090" y="300"/>
                  </a:cubicBezTo>
                  <a:cubicBezTo>
                    <a:pt x="2756" y="121"/>
                    <a:pt x="2368" y="0"/>
                    <a:pt x="19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6"/>
            <p:cNvSpPr/>
            <p:nvPr/>
          </p:nvSpPr>
          <p:spPr>
            <a:xfrm>
              <a:off x="1128175" y="2626925"/>
              <a:ext cx="130225" cy="84625"/>
            </a:xfrm>
            <a:custGeom>
              <a:avLst/>
              <a:gdLst/>
              <a:ahLst/>
              <a:cxnLst/>
              <a:rect l="l" t="t" r="r" b="b"/>
              <a:pathLst>
                <a:path w="5209" h="3385" extrusionOk="0">
                  <a:moveTo>
                    <a:pt x="2872" y="1"/>
                  </a:moveTo>
                  <a:cubicBezTo>
                    <a:pt x="2810" y="1"/>
                    <a:pt x="2748" y="2"/>
                    <a:pt x="2686" y="3"/>
                  </a:cubicBezTo>
                  <a:cubicBezTo>
                    <a:pt x="2253" y="13"/>
                    <a:pt x="1806" y="39"/>
                    <a:pt x="1422" y="237"/>
                  </a:cubicBezTo>
                  <a:cubicBezTo>
                    <a:pt x="793" y="561"/>
                    <a:pt x="468" y="1269"/>
                    <a:pt x="267" y="1947"/>
                  </a:cubicBezTo>
                  <a:cubicBezTo>
                    <a:pt x="129" y="2415"/>
                    <a:pt x="28" y="2896"/>
                    <a:pt x="1" y="3384"/>
                  </a:cubicBezTo>
                  <a:cubicBezTo>
                    <a:pt x="262" y="3306"/>
                    <a:pt x="536" y="3288"/>
                    <a:pt x="807" y="3269"/>
                  </a:cubicBezTo>
                  <a:cubicBezTo>
                    <a:pt x="2179" y="3171"/>
                    <a:pt x="3545" y="3007"/>
                    <a:pt x="4904" y="2776"/>
                  </a:cubicBezTo>
                  <a:cubicBezTo>
                    <a:pt x="4964" y="2765"/>
                    <a:pt x="5025" y="2754"/>
                    <a:pt x="5076" y="2720"/>
                  </a:cubicBezTo>
                  <a:cubicBezTo>
                    <a:pt x="5208" y="2627"/>
                    <a:pt x="5189" y="2429"/>
                    <a:pt x="5150" y="2273"/>
                  </a:cubicBezTo>
                  <a:cubicBezTo>
                    <a:pt x="5031" y="1784"/>
                    <a:pt x="4861" y="1300"/>
                    <a:pt x="4572" y="889"/>
                  </a:cubicBezTo>
                  <a:cubicBezTo>
                    <a:pt x="4281" y="479"/>
                    <a:pt x="3857" y="146"/>
                    <a:pt x="3365" y="43"/>
                  </a:cubicBezTo>
                  <a:cubicBezTo>
                    <a:pt x="3204" y="9"/>
                    <a:pt x="3038" y="1"/>
                    <a:pt x="2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6"/>
            <p:cNvSpPr/>
            <p:nvPr/>
          </p:nvSpPr>
          <p:spPr>
            <a:xfrm>
              <a:off x="1042275" y="2627475"/>
              <a:ext cx="141625" cy="90225"/>
            </a:xfrm>
            <a:custGeom>
              <a:avLst/>
              <a:gdLst/>
              <a:ahLst/>
              <a:cxnLst/>
              <a:rect l="l" t="t" r="r" b="b"/>
              <a:pathLst>
                <a:path w="5665" h="3609" extrusionOk="0">
                  <a:moveTo>
                    <a:pt x="2590" y="0"/>
                  </a:moveTo>
                  <a:cubicBezTo>
                    <a:pt x="2462" y="0"/>
                    <a:pt x="2335" y="11"/>
                    <a:pt x="2211" y="39"/>
                  </a:cubicBezTo>
                  <a:cubicBezTo>
                    <a:pt x="1812" y="128"/>
                    <a:pt x="1468" y="380"/>
                    <a:pt x="1179" y="669"/>
                  </a:cubicBezTo>
                  <a:cubicBezTo>
                    <a:pt x="573" y="1274"/>
                    <a:pt x="163" y="2048"/>
                    <a:pt x="0" y="2889"/>
                  </a:cubicBezTo>
                  <a:cubicBezTo>
                    <a:pt x="794" y="3220"/>
                    <a:pt x="1609" y="3556"/>
                    <a:pt x="2468" y="3603"/>
                  </a:cubicBezTo>
                  <a:cubicBezTo>
                    <a:pt x="2539" y="3606"/>
                    <a:pt x="2611" y="3608"/>
                    <a:pt x="2683" y="3608"/>
                  </a:cubicBezTo>
                  <a:cubicBezTo>
                    <a:pt x="3001" y="3608"/>
                    <a:pt x="3321" y="3574"/>
                    <a:pt x="3636" y="3530"/>
                  </a:cubicBezTo>
                  <a:cubicBezTo>
                    <a:pt x="4320" y="3439"/>
                    <a:pt x="4997" y="3306"/>
                    <a:pt x="5664" y="3134"/>
                  </a:cubicBezTo>
                  <a:cubicBezTo>
                    <a:pt x="5664" y="1527"/>
                    <a:pt x="4449" y="181"/>
                    <a:pt x="2852" y="14"/>
                  </a:cubicBezTo>
                  <a:cubicBezTo>
                    <a:pt x="2765" y="5"/>
                    <a:pt x="2678" y="0"/>
                    <a:pt x="2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6"/>
            <p:cNvSpPr/>
            <p:nvPr/>
          </p:nvSpPr>
          <p:spPr>
            <a:xfrm>
              <a:off x="1532800" y="2322825"/>
              <a:ext cx="262150" cy="385875"/>
            </a:xfrm>
            <a:custGeom>
              <a:avLst/>
              <a:gdLst/>
              <a:ahLst/>
              <a:cxnLst/>
              <a:rect l="l" t="t" r="r" b="b"/>
              <a:pathLst>
                <a:path w="10486" h="15435" extrusionOk="0">
                  <a:moveTo>
                    <a:pt x="4250" y="0"/>
                  </a:moveTo>
                  <a:lnTo>
                    <a:pt x="0" y="14873"/>
                  </a:lnTo>
                  <a:lnTo>
                    <a:pt x="397" y="14986"/>
                  </a:lnTo>
                  <a:lnTo>
                    <a:pt x="4317" y="1269"/>
                  </a:lnTo>
                  <a:lnTo>
                    <a:pt x="5010" y="15435"/>
                  </a:lnTo>
                  <a:lnTo>
                    <a:pt x="5421" y="15416"/>
                  </a:lnTo>
                  <a:lnTo>
                    <a:pt x="4728" y="1262"/>
                  </a:lnTo>
                  <a:lnTo>
                    <a:pt x="10102" y="15004"/>
                  </a:lnTo>
                  <a:lnTo>
                    <a:pt x="10485" y="14855"/>
                  </a:lnTo>
                  <a:lnTo>
                    <a:pt x="46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6"/>
            <p:cNvSpPr/>
            <p:nvPr/>
          </p:nvSpPr>
          <p:spPr>
            <a:xfrm>
              <a:off x="1491625" y="2678450"/>
              <a:ext cx="343150" cy="118825"/>
            </a:xfrm>
            <a:custGeom>
              <a:avLst/>
              <a:gdLst/>
              <a:ahLst/>
              <a:cxnLst/>
              <a:rect l="l" t="t" r="r" b="b"/>
              <a:pathLst>
                <a:path w="13726" h="4753" extrusionOk="0">
                  <a:moveTo>
                    <a:pt x="88" y="0"/>
                  </a:moveTo>
                  <a:cubicBezTo>
                    <a:pt x="88" y="0"/>
                    <a:pt x="1" y="4753"/>
                    <a:pt x="7206" y="4753"/>
                  </a:cubicBezTo>
                  <a:cubicBezTo>
                    <a:pt x="13519" y="4753"/>
                    <a:pt x="13725" y="0"/>
                    <a:pt x="137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6"/>
            <p:cNvSpPr/>
            <p:nvPr/>
          </p:nvSpPr>
          <p:spPr>
            <a:xfrm>
              <a:off x="1672250" y="2556075"/>
              <a:ext cx="18575" cy="34025"/>
            </a:xfrm>
            <a:custGeom>
              <a:avLst/>
              <a:gdLst/>
              <a:ahLst/>
              <a:cxnLst/>
              <a:rect l="l" t="t" r="r" b="b"/>
              <a:pathLst>
                <a:path w="743" h="1361" extrusionOk="0">
                  <a:moveTo>
                    <a:pt x="278" y="1"/>
                  </a:moveTo>
                  <a:lnTo>
                    <a:pt x="0" y="202"/>
                  </a:lnTo>
                  <a:cubicBezTo>
                    <a:pt x="0" y="202"/>
                    <a:pt x="694" y="613"/>
                    <a:pt x="585" y="1360"/>
                  </a:cubicBezTo>
                  <a:lnTo>
                    <a:pt x="727" y="1360"/>
                  </a:lnTo>
                  <a:cubicBezTo>
                    <a:pt x="727" y="1360"/>
                    <a:pt x="742" y="40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6"/>
            <p:cNvSpPr/>
            <p:nvPr/>
          </p:nvSpPr>
          <p:spPr>
            <a:xfrm>
              <a:off x="1078900" y="2555025"/>
              <a:ext cx="18525" cy="34000"/>
            </a:xfrm>
            <a:custGeom>
              <a:avLst/>
              <a:gdLst/>
              <a:ahLst/>
              <a:cxnLst/>
              <a:rect l="l" t="t" r="r" b="b"/>
              <a:pathLst>
                <a:path w="741" h="1360" extrusionOk="0">
                  <a:moveTo>
                    <a:pt x="465" y="0"/>
                  </a:moveTo>
                  <a:cubicBezTo>
                    <a:pt x="0" y="401"/>
                    <a:pt x="14" y="1360"/>
                    <a:pt x="14" y="1360"/>
                  </a:cubicBezTo>
                  <a:lnTo>
                    <a:pt x="157" y="1360"/>
                  </a:lnTo>
                  <a:cubicBezTo>
                    <a:pt x="48" y="613"/>
                    <a:pt x="741" y="201"/>
                    <a:pt x="741" y="201"/>
                  </a:cubicBezTo>
                  <a:lnTo>
                    <a:pt x="4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6"/>
            <p:cNvSpPr/>
            <p:nvPr/>
          </p:nvSpPr>
          <p:spPr>
            <a:xfrm>
              <a:off x="1213325" y="2604250"/>
              <a:ext cx="18525" cy="34025"/>
            </a:xfrm>
            <a:custGeom>
              <a:avLst/>
              <a:gdLst/>
              <a:ahLst/>
              <a:cxnLst/>
              <a:rect l="l" t="t" r="r" b="b"/>
              <a:pathLst>
                <a:path w="741" h="1361" extrusionOk="0">
                  <a:moveTo>
                    <a:pt x="463" y="0"/>
                  </a:moveTo>
                  <a:cubicBezTo>
                    <a:pt x="0" y="401"/>
                    <a:pt x="14" y="1360"/>
                    <a:pt x="14" y="1360"/>
                  </a:cubicBezTo>
                  <a:lnTo>
                    <a:pt x="156" y="1360"/>
                  </a:lnTo>
                  <a:cubicBezTo>
                    <a:pt x="47" y="613"/>
                    <a:pt x="741" y="201"/>
                    <a:pt x="741" y="201"/>
                  </a:cubicBezTo>
                  <a:lnTo>
                    <a:pt x="4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6"/>
            <p:cNvSpPr/>
            <p:nvPr/>
          </p:nvSpPr>
          <p:spPr>
            <a:xfrm>
              <a:off x="1153075" y="2564575"/>
              <a:ext cx="18550" cy="34025"/>
            </a:xfrm>
            <a:custGeom>
              <a:avLst/>
              <a:gdLst/>
              <a:ahLst/>
              <a:cxnLst/>
              <a:rect l="l" t="t" r="r" b="b"/>
              <a:pathLst>
                <a:path w="742" h="1361" extrusionOk="0">
                  <a:moveTo>
                    <a:pt x="277" y="1"/>
                  </a:moveTo>
                  <a:lnTo>
                    <a:pt x="1" y="200"/>
                  </a:lnTo>
                  <a:cubicBezTo>
                    <a:pt x="1" y="200"/>
                    <a:pt x="694" y="613"/>
                    <a:pt x="584" y="1361"/>
                  </a:cubicBezTo>
                  <a:lnTo>
                    <a:pt x="728" y="1361"/>
                  </a:lnTo>
                  <a:cubicBezTo>
                    <a:pt x="728" y="1361"/>
                    <a:pt x="742" y="40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6"/>
            <p:cNvSpPr/>
            <p:nvPr/>
          </p:nvSpPr>
          <p:spPr>
            <a:xfrm>
              <a:off x="999850" y="2587275"/>
              <a:ext cx="18525" cy="33975"/>
            </a:xfrm>
            <a:custGeom>
              <a:avLst/>
              <a:gdLst/>
              <a:ahLst/>
              <a:cxnLst/>
              <a:rect l="l" t="t" r="r" b="b"/>
              <a:pathLst>
                <a:path w="741" h="1359" extrusionOk="0">
                  <a:moveTo>
                    <a:pt x="277" y="0"/>
                  </a:moveTo>
                  <a:lnTo>
                    <a:pt x="0" y="200"/>
                  </a:lnTo>
                  <a:cubicBezTo>
                    <a:pt x="0" y="200"/>
                    <a:pt x="693" y="612"/>
                    <a:pt x="585" y="1359"/>
                  </a:cubicBezTo>
                  <a:lnTo>
                    <a:pt x="727" y="1359"/>
                  </a:lnTo>
                  <a:cubicBezTo>
                    <a:pt x="727" y="1359"/>
                    <a:pt x="741" y="401"/>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6"/>
            <p:cNvSpPr/>
            <p:nvPr/>
          </p:nvSpPr>
          <p:spPr>
            <a:xfrm>
              <a:off x="1525700" y="2593425"/>
              <a:ext cx="27525" cy="28850"/>
            </a:xfrm>
            <a:custGeom>
              <a:avLst/>
              <a:gdLst/>
              <a:ahLst/>
              <a:cxnLst/>
              <a:rect l="l" t="t" r="r" b="b"/>
              <a:pathLst>
                <a:path w="1101" h="1154" extrusionOk="0">
                  <a:moveTo>
                    <a:pt x="184" y="0"/>
                  </a:moveTo>
                  <a:lnTo>
                    <a:pt x="0" y="289"/>
                  </a:lnTo>
                  <a:cubicBezTo>
                    <a:pt x="0" y="289"/>
                    <a:pt x="795" y="418"/>
                    <a:pt x="967" y="1154"/>
                  </a:cubicBezTo>
                  <a:lnTo>
                    <a:pt x="1100" y="1103"/>
                  </a:lnTo>
                  <a:cubicBezTo>
                    <a:pt x="1100" y="1103"/>
                    <a:pt x="762" y="204"/>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6"/>
            <p:cNvSpPr/>
            <p:nvPr/>
          </p:nvSpPr>
          <p:spPr>
            <a:xfrm>
              <a:off x="977775" y="2322825"/>
              <a:ext cx="262150" cy="385875"/>
            </a:xfrm>
            <a:custGeom>
              <a:avLst/>
              <a:gdLst/>
              <a:ahLst/>
              <a:cxnLst/>
              <a:rect l="l" t="t" r="r" b="b"/>
              <a:pathLst>
                <a:path w="10486" h="15435" extrusionOk="0">
                  <a:moveTo>
                    <a:pt x="5808" y="0"/>
                  </a:moveTo>
                  <a:lnTo>
                    <a:pt x="0" y="14855"/>
                  </a:lnTo>
                  <a:lnTo>
                    <a:pt x="383" y="15004"/>
                  </a:lnTo>
                  <a:lnTo>
                    <a:pt x="5757" y="1262"/>
                  </a:lnTo>
                  <a:lnTo>
                    <a:pt x="5064" y="15416"/>
                  </a:lnTo>
                  <a:lnTo>
                    <a:pt x="5476" y="15435"/>
                  </a:lnTo>
                  <a:lnTo>
                    <a:pt x="6169" y="1269"/>
                  </a:lnTo>
                  <a:lnTo>
                    <a:pt x="10089" y="14986"/>
                  </a:lnTo>
                  <a:lnTo>
                    <a:pt x="10485" y="14873"/>
                  </a:lnTo>
                  <a:lnTo>
                    <a:pt x="62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6"/>
            <p:cNvSpPr/>
            <p:nvPr/>
          </p:nvSpPr>
          <p:spPr>
            <a:xfrm>
              <a:off x="937950" y="2678450"/>
              <a:ext cx="343125" cy="118825"/>
            </a:xfrm>
            <a:custGeom>
              <a:avLst/>
              <a:gdLst/>
              <a:ahLst/>
              <a:cxnLst/>
              <a:rect l="l" t="t" r="r" b="b"/>
              <a:pathLst>
                <a:path w="13725" h="4753" extrusionOk="0">
                  <a:moveTo>
                    <a:pt x="0" y="0"/>
                  </a:moveTo>
                  <a:cubicBezTo>
                    <a:pt x="0" y="0"/>
                    <a:pt x="206" y="4753"/>
                    <a:pt x="6519" y="4753"/>
                  </a:cubicBezTo>
                  <a:cubicBezTo>
                    <a:pt x="13725" y="4753"/>
                    <a:pt x="13637" y="0"/>
                    <a:pt x="13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6"/>
            <p:cNvSpPr/>
            <p:nvPr/>
          </p:nvSpPr>
          <p:spPr>
            <a:xfrm>
              <a:off x="1083775" y="2297775"/>
              <a:ext cx="607350" cy="26875"/>
            </a:xfrm>
            <a:custGeom>
              <a:avLst/>
              <a:gdLst/>
              <a:ahLst/>
              <a:cxnLst/>
              <a:rect l="l" t="t" r="r" b="b"/>
              <a:pathLst>
                <a:path w="24294" h="1075" extrusionOk="0">
                  <a:moveTo>
                    <a:pt x="0" y="1"/>
                  </a:moveTo>
                  <a:lnTo>
                    <a:pt x="0" y="1075"/>
                  </a:lnTo>
                  <a:lnTo>
                    <a:pt x="24293" y="1075"/>
                  </a:lnTo>
                  <a:lnTo>
                    <a:pt x="242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20"/>
        <p:cNvGrpSpPr/>
        <p:nvPr/>
      </p:nvGrpSpPr>
      <p:grpSpPr>
        <a:xfrm>
          <a:off x="0" y="0"/>
          <a:ext cx="0" cy="0"/>
          <a:chOff x="0" y="0"/>
          <a:chExt cx="0" cy="0"/>
        </a:xfrm>
      </p:grpSpPr>
      <p:sp>
        <p:nvSpPr>
          <p:cNvPr id="1421" name="Google Shape;1421;p77"/>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37</a:t>
            </a:fld>
            <a:endParaRPr/>
          </a:p>
        </p:txBody>
      </p:sp>
      <p:sp>
        <p:nvSpPr>
          <p:cNvPr id="1422" name="Google Shape;1422;p77"/>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RESOURCES</a:t>
            </a:r>
            <a:endParaRPr/>
          </a:p>
        </p:txBody>
      </p:sp>
      <p:cxnSp>
        <p:nvCxnSpPr>
          <p:cNvPr id="1423" name="Google Shape;1423;p77"/>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1424" name="Google Shape;1424;p77"/>
          <p:cNvSpPr txBox="1">
            <a:spLocks noGrp="1"/>
          </p:cNvSpPr>
          <p:nvPr>
            <p:ph type="body" idx="1"/>
          </p:nvPr>
        </p:nvSpPr>
        <p:spPr>
          <a:xfrm>
            <a:off x="720000" y="1299300"/>
            <a:ext cx="7704000" cy="3260400"/>
          </a:xfrm>
          <a:prstGeom prst="rect">
            <a:avLst/>
          </a:prstGeom>
        </p:spPr>
        <p:txBody>
          <a:bodyPr spcFirstLastPara="1" wrap="square" lIns="91425" tIns="91425" rIns="77775" bIns="91425" anchor="t" anchorCtr="0">
            <a:noAutofit/>
          </a:bodyPr>
          <a:lstStyle/>
          <a:p>
            <a:pPr marL="0" lvl="0" indent="0" algn="l" rtl="0">
              <a:spcBef>
                <a:spcPts val="0"/>
              </a:spcBef>
              <a:spcAft>
                <a:spcPts val="0"/>
              </a:spcAft>
              <a:buNone/>
            </a:pPr>
            <a:r>
              <a:rPr lang="en" sz="1400"/>
              <a:t>Did you like the resources on this template? Get them for free at our other websites:</a:t>
            </a:r>
            <a:endParaRPr sz="1400"/>
          </a:p>
          <a:p>
            <a:pPr marL="0" lvl="0" indent="0" algn="l" rtl="0">
              <a:spcBef>
                <a:spcPts val="0"/>
              </a:spcBef>
              <a:spcAft>
                <a:spcPts val="0"/>
              </a:spcAft>
              <a:buNone/>
            </a:pPr>
            <a:endParaRPr/>
          </a:p>
          <a:p>
            <a:pPr marL="0" lvl="0" indent="0" algn="l" rtl="0">
              <a:spcBef>
                <a:spcPts val="0"/>
              </a:spcBef>
              <a:spcAft>
                <a:spcPts val="0"/>
              </a:spcAft>
              <a:buNone/>
            </a:pPr>
            <a:r>
              <a:rPr lang="en" sz="1900" b="1">
                <a:solidFill>
                  <a:schemeClr val="dk1"/>
                </a:solidFill>
                <a:latin typeface="Lexend Mega"/>
                <a:ea typeface="Lexend Mega"/>
                <a:cs typeface="Lexend Mega"/>
                <a:sym typeface="Lexend Mega"/>
              </a:rPr>
              <a:t>PHOTOS:</a:t>
            </a:r>
            <a:endParaRPr sz="1400" b="1">
              <a:solidFill>
                <a:schemeClr val="dk1"/>
              </a:solidFill>
            </a:endParaRPr>
          </a:p>
          <a:p>
            <a:pPr marL="457200" marR="50800" lvl="0" indent="-317500" algn="l" rtl="0">
              <a:spcBef>
                <a:spcPts val="0"/>
              </a:spcBef>
              <a:spcAft>
                <a:spcPts val="0"/>
              </a:spcAft>
              <a:buSzPts val="1400"/>
              <a:buChar char="●"/>
            </a:pPr>
            <a:r>
              <a:rPr lang="en" sz="1400">
                <a:solidFill>
                  <a:schemeClr val="dk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Lifestyle of night in the city with young woman</a:t>
            </a:r>
            <a:endParaRPr/>
          </a:p>
          <a:p>
            <a:pPr marL="457200" marR="50800" lvl="0" indent="-317500" algn="l" rtl="0">
              <a:spcBef>
                <a:spcPts val="0"/>
              </a:spcBef>
              <a:spcAft>
                <a:spcPts val="0"/>
              </a:spcAft>
              <a:buSzPts val="1400"/>
              <a:buChar char="●"/>
            </a:pPr>
            <a:r>
              <a:rPr lang="en" sz="1400">
                <a:uFill>
                  <a:noFill/>
                </a:uFill>
                <a:hlinkClick r:id="rId4"/>
              </a:rPr>
              <a:t>Family lifestyle at night</a:t>
            </a:r>
            <a:endParaRPr/>
          </a:p>
          <a:p>
            <a:pPr marL="457200" marR="50800" lvl="0" indent="-317500" algn="l" rtl="0">
              <a:lnSpc>
                <a:spcPct val="100000"/>
              </a:lnSpc>
              <a:spcBef>
                <a:spcPts val="0"/>
              </a:spcBef>
              <a:spcAft>
                <a:spcPts val="0"/>
              </a:spcAft>
              <a:buSzPts val="1400"/>
              <a:buChar char="●"/>
            </a:pPr>
            <a:r>
              <a:rPr lang="en" sz="1400">
                <a:solidFill>
                  <a:schemeClr val="hlink"/>
                </a:solidFill>
                <a:uFill>
                  <a:noFill/>
                </a:uFill>
                <a:hlinkClick r:id="rId5"/>
              </a:rPr>
              <a:t>Going out concept with girl at night</a:t>
            </a:r>
            <a:endParaRPr sz="1400"/>
          </a:p>
          <a:p>
            <a:pPr marL="457200" marR="50800" lvl="0" indent="-317500" algn="l" rtl="0">
              <a:lnSpc>
                <a:spcPct val="100000"/>
              </a:lnSpc>
              <a:spcBef>
                <a:spcPts val="0"/>
              </a:spcBef>
              <a:spcAft>
                <a:spcPts val="0"/>
              </a:spcAft>
              <a:buSzPts val="1400"/>
              <a:buChar char="●"/>
            </a:pPr>
            <a:r>
              <a:rPr lang="en" sz="1400">
                <a:solidFill>
                  <a:schemeClr val="hlink"/>
                </a:solidFill>
                <a:uFill>
                  <a:noFill/>
                </a:uFill>
                <a:hlinkClick r:id="rId6"/>
              </a:rPr>
              <a:t>Portrait of handsome man at night in the city lights </a:t>
            </a:r>
            <a:endParaRPr sz="1400"/>
          </a:p>
          <a:p>
            <a:pPr marL="457200" marR="50800" lvl="0" indent="-317500" algn="l" rtl="0">
              <a:lnSpc>
                <a:spcPct val="100000"/>
              </a:lnSpc>
              <a:spcBef>
                <a:spcPts val="0"/>
              </a:spcBef>
              <a:spcAft>
                <a:spcPts val="0"/>
              </a:spcAft>
              <a:buSzPts val="1400"/>
              <a:buChar char="●"/>
            </a:pPr>
            <a:r>
              <a:rPr lang="en" sz="1400">
                <a:solidFill>
                  <a:schemeClr val="hlink"/>
                </a:solidFill>
                <a:uFill>
                  <a:noFill/>
                </a:uFill>
                <a:hlinkClick r:id="rId7"/>
              </a:rPr>
              <a:t>Portrait of beautiful woman at night in the city lights</a:t>
            </a:r>
            <a:endParaRPr sz="1400">
              <a:solidFill>
                <a:srgbClr val="374957"/>
              </a:solidFill>
            </a:endParaRPr>
          </a:p>
          <a:p>
            <a:pPr marL="457200" marR="50800" lvl="0" indent="0" algn="l" rtl="0">
              <a:spcBef>
                <a:spcPts val="0"/>
              </a:spcBef>
              <a:spcAft>
                <a:spcPts val="0"/>
              </a:spcAft>
              <a:buNone/>
            </a:pPr>
            <a:endParaRPr sz="1400">
              <a:solidFill>
                <a:srgbClr val="374957"/>
              </a:solidFill>
            </a:endParaRPr>
          </a:p>
          <a:p>
            <a:pPr marL="0" marR="50800" lvl="0" indent="0" algn="l" rtl="0">
              <a:spcBef>
                <a:spcPts val="0"/>
              </a:spcBef>
              <a:spcAft>
                <a:spcPts val="0"/>
              </a:spcAft>
              <a:buNone/>
            </a:pPr>
            <a:r>
              <a:rPr lang="en" sz="1900" b="1">
                <a:solidFill>
                  <a:schemeClr val="dk1"/>
                </a:solidFill>
                <a:latin typeface="Lexend Mega"/>
                <a:ea typeface="Lexend Mega"/>
                <a:cs typeface="Lexend Mega"/>
                <a:sym typeface="Lexend Mega"/>
              </a:rPr>
              <a:t>VECTORS:</a:t>
            </a:r>
            <a:endParaRPr sz="1900" b="1">
              <a:solidFill>
                <a:schemeClr val="dk1"/>
              </a:solidFill>
              <a:latin typeface="Lexend Mega"/>
              <a:ea typeface="Lexend Mega"/>
              <a:cs typeface="Lexend Mega"/>
              <a:sym typeface="Lexend Mega"/>
            </a:endParaRPr>
          </a:p>
          <a:p>
            <a:pPr marL="457200" marR="50800" lvl="0" indent="-317500" algn="l" rtl="0">
              <a:lnSpc>
                <a:spcPct val="166000"/>
              </a:lnSpc>
              <a:spcBef>
                <a:spcPts val="0"/>
              </a:spcBef>
              <a:spcAft>
                <a:spcPts val="0"/>
              </a:spcAft>
              <a:buClr>
                <a:schemeClr val="accent2"/>
              </a:buClr>
              <a:buSzPts val="1400"/>
              <a:buChar char="●"/>
            </a:pPr>
            <a:r>
              <a:rPr lang="en" sz="1400">
                <a:solidFill>
                  <a:schemeClr val="dk1"/>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Flag of european union</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8"/>
        <p:cNvGrpSpPr/>
        <p:nvPr/>
      </p:nvGrpSpPr>
      <p:grpSpPr>
        <a:xfrm>
          <a:off x="0" y="0"/>
          <a:ext cx="0" cy="0"/>
          <a:chOff x="0" y="0"/>
          <a:chExt cx="0" cy="0"/>
        </a:xfrm>
      </p:grpSpPr>
      <p:sp>
        <p:nvSpPr>
          <p:cNvPr id="1429" name="Google Shape;1429;p7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
        <p:nvSpPr>
          <p:cNvPr id="1430" name="Google Shape;1430;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1431" name="Google Shape;1431;p78"/>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rId6" action="ppaction://hlinksldjump"/>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
        <p:nvSpPr>
          <p:cNvPr id="1432" name="Google Shape;1432;p7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38</a:t>
            </a:fld>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36"/>
        <p:cNvGrpSpPr/>
        <p:nvPr/>
      </p:nvGrpSpPr>
      <p:grpSpPr>
        <a:xfrm>
          <a:off x="0" y="0"/>
          <a:ext cx="0" cy="0"/>
          <a:chOff x="0" y="0"/>
          <a:chExt cx="0" cy="0"/>
        </a:xfrm>
      </p:grpSpPr>
      <p:sp>
        <p:nvSpPr>
          <p:cNvPr id="1437" name="Google Shape;1437;p79"/>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b="1" u="sng">
                <a:solidFill>
                  <a:schemeClr val="hlink"/>
                </a:solidFill>
                <a:hlinkClick r:id="rId4" action="ppaction://hlinksldjump"/>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1438" name="Google Shape;1438;p79"/>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
        <p:nvSpPr>
          <p:cNvPr id="1439" name="Google Shape;1439;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
        <p:nvSpPr>
          <p:cNvPr id="1440" name="Google Shape;1440;p7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39</a:t>
            </a:fld>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44"/>
        <p:cNvGrpSpPr/>
        <p:nvPr/>
      </p:nvGrpSpPr>
      <p:grpSpPr>
        <a:xfrm>
          <a:off x="0" y="0"/>
          <a:ext cx="0" cy="0"/>
          <a:chOff x="0" y="0"/>
          <a:chExt cx="0" cy="0"/>
        </a:xfrm>
      </p:grpSpPr>
      <p:sp>
        <p:nvSpPr>
          <p:cNvPr id="345" name="Google Shape;345;p44"/>
          <p:cNvSpPr txBox="1">
            <a:spLocks noGrp="1"/>
          </p:cNvSpPr>
          <p:nvPr>
            <p:ph type="subTitle" idx="1"/>
          </p:nvPr>
        </p:nvSpPr>
        <p:spPr>
          <a:xfrm>
            <a:off x="1612500" y="2899950"/>
            <a:ext cx="5919000" cy="7101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sp>
        <p:nvSpPr>
          <p:cNvPr id="346" name="Google Shape;346;p44"/>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4</a:t>
            </a:fld>
            <a:endParaRPr/>
          </a:p>
        </p:txBody>
      </p:sp>
      <p:sp>
        <p:nvSpPr>
          <p:cNvPr id="347" name="Google Shape;347;p44"/>
          <p:cNvSpPr txBox="1">
            <a:spLocks noGrp="1"/>
          </p:cNvSpPr>
          <p:nvPr>
            <p:ph type="title"/>
          </p:nvPr>
        </p:nvSpPr>
        <p:spPr>
          <a:xfrm>
            <a:off x="720000" y="1228650"/>
            <a:ext cx="7704000" cy="167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WHOA!</a:t>
            </a:r>
            <a:endParaRPr/>
          </a:p>
        </p:txBody>
      </p:sp>
      <p:grpSp>
        <p:nvGrpSpPr>
          <p:cNvPr id="348" name="Google Shape;348;p44"/>
          <p:cNvGrpSpPr/>
          <p:nvPr/>
        </p:nvGrpSpPr>
        <p:grpSpPr>
          <a:xfrm>
            <a:off x="768223" y="2017107"/>
            <a:ext cx="7607554" cy="405075"/>
            <a:chOff x="768223" y="2169507"/>
            <a:chExt cx="7607554" cy="405075"/>
          </a:xfrm>
        </p:grpSpPr>
        <p:sp>
          <p:nvSpPr>
            <p:cNvPr id="349" name="Google Shape;349;p44"/>
            <p:cNvSpPr/>
            <p:nvPr/>
          </p:nvSpPr>
          <p:spPr>
            <a:xfrm>
              <a:off x="768223" y="2169507"/>
              <a:ext cx="425929" cy="405075"/>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4"/>
            <p:cNvSpPr/>
            <p:nvPr/>
          </p:nvSpPr>
          <p:spPr>
            <a:xfrm>
              <a:off x="7949848" y="2169507"/>
              <a:ext cx="425929" cy="405075"/>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 name="Google Shape;351;p44"/>
          <p:cNvSpPr txBox="1"/>
          <p:nvPr/>
        </p:nvSpPr>
        <p:spPr>
          <a:xfrm flipH="1">
            <a:off x="639025" y="237850"/>
            <a:ext cx="11742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Lexend Mega"/>
                <a:ea typeface="Lexend Mega"/>
                <a:cs typeface="Lexend Mega"/>
                <a:sym typeface="Lexend Mega"/>
              </a:rPr>
              <a:t>APRIL 30</a:t>
            </a:r>
            <a:endParaRPr sz="1200">
              <a:solidFill>
                <a:schemeClr val="dk1"/>
              </a:solidFill>
              <a:latin typeface="Lexend Mega"/>
              <a:ea typeface="Lexend Mega"/>
              <a:cs typeface="Lexend Mega"/>
              <a:sym typeface="Lexend Mega"/>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4"/>
        <p:cNvGrpSpPr/>
        <p:nvPr/>
      </p:nvGrpSpPr>
      <p:grpSpPr>
        <a:xfrm>
          <a:off x="0" y="0"/>
          <a:ext cx="0" cy="0"/>
          <a:chOff x="0" y="0"/>
          <a:chExt cx="0" cy="0"/>
        </a:xfrm>
      </p:grpSpPr>
      <p:sp>
        <p:nvSpPr>
          <p:cNvPr id="1445" name="Google Shape;1445;p80"/>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1446" name="Google Shape;1446;p80"/>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Lexend Mega</a:t>
            </a:r>
            <a:endParaRPr sz="1100" b="1">
              <a:solidFill>
                <a:srgbClr val="EFEFEF"/>
              </a:solidFill>
            </a:endParaRPr>
          </a:p>
          <a:p>
            <a:pPr marL="0" lvl="0" indent="0" algn="ctr" rtl="0">
              <a:lnSpc>
                <a:spcPct val="115000"/>
              </a:lnSpc>
              <a:spcBef>
                <a:spcPts val="0"/>
              </a:spcBef>
              <a:spcAft>
                <a:spcPts val="0"/>
              </a:spcAft>
              <a:buNone/>
            </a:pPr>
            <a:r>
              <a:rPr lang="en" sz="1100">
                <a:solidFill>
                  <a:srgbClr val="FFFFFF"/>
                </a:solidFill>
              </a:rPr>
              <a:t>(</a:t>
            </a:r>
            <a:r>
              <a:rPr lang="en" sz="1000">
                <a:solidFill>
                  <a:srgbClr val="FFFFFF"/>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https://fonts.google.com/specimen/Lexend+Mega</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endParaRPr sz="800">
              <a:solidFill>
                <a:srgbClr val="435D74"/>
              </a:solidFill>
            </a:endParaRPr>
          </a:p>
          <a:p>
            <a:pPr marL="0" lvl="0" indent="0" algn="ctr" rtl="0">
              <a:lnSpc>
                <a:spcPct val="115000"/>
              </a:lnSpc>
              <a:spcBef>
                <a:spcPts val="0"/>
              </a:spcBef>
              <a:spcAft>
                <a:spcPts val="0"/>
              </a:spcAft>
              <a:buNone/>
            </a:pPr>
            <a:r>
              <a:rPr lang="en" sz="1100" b="1">
                <a:solidFill>
                  <a:srgbClr val="FFFFFF"/>
                </a:solidFill>
              </a:rPr>
              <a:t>Open Sans</a:t>
            </a:r>
            <a:endParaRPr sz="1100" b="1">
              <a:solidFill>
                <a:srgbClr val="FFFFFF"/>
              </a:solidFill>
            </a:endParaRPr>
          </a:p>
          <a:p>
            <a:pPr marL="0" lvl="0" indent="0" algn="ctr" rtl="0">
              <a:lnSpc>
                <a:spcPct val="115000"/>
              </a:lnSpc>
              <a:spcBef>
                <a:spcPts val="0"/>
              </a:spcBef>
              <a:spcAft>
                <a:spcPts val="0"/>
              </a:spcAft>
              <a:buNone/>
            </a:pPr>
            <a:r>
              <a:rPr lang="en" sz="1000">
                <a:solidFill>
                  <a:srgbClr val="FFFFFF"/>
                </a:solidFill>
              </a:rPr>
              <a:t>(</a:t>
            </a:r>
            <a:r>
              <a:rPr lang="en" sz="1000">
                <a:solidFill>
                  <a:srgbClr val="FFFFFF"/>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https://fonts.google.com/specimen/Open+Sans</a:t>
            </a:r>
            <a:r>
              <a:rPr lang="en" sz="1000">
                <a:solidFill>
                  <a:srgbClr val="FFFFFF"/>
                </a:solidFill>
              </a:rPr>
              <a:t>)</a:t>
            </a:r>
            <a:endParaRPr sz="1000">
              <a:solidFill>
                <a:srgbClr val="FFFFFF"/>
              </a:solidFill>
            </a:endParaRPr>
          </a:p>
        </p:txBody>
      </p:sp>
      <p:sp>
        <p:nvSpPr>
          <p:cNvPr id="1447" name="Google Shape;1447;p80"/>
          <p:cNvSpPr/>
          <p:nvPr/>
        </p:nvSpPr>
        <p:spPr>
          <a:xfrm>
            <a:off x="2052650" y="29882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80"/>
          <p:cNvSpPr/>
          <p:nvPr/>
        </p:nvSpPr>
        <p:spPr>
          <a:xfrm>
            <a:off x="3114470" y="2988225"/>
            <a:ext cx="791400" cy="754200"/>
          </a:xfrm>
          <a:prstGeom prst="roundRect">
            <a:avLst>
              <a:gd name="adj" fmla="val 16667"/>
            </a:avLst>
          </a:prstGeom>
          <a:solidFill>
            <a:srgbClr val="FFE78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80"/>
          <p:cNvSpPr/>
          <p:nvPr/>
        </p:nvSpPr>
        <p:spPr>
          <a:xfrm>
            <a:off x="4176289" y="2988225"/>
            <a:ext cx="791400" cy="754200"/>
          </a:xfrm>
          <a:prstGeom prst="roundRect">
            <a:avLst>
              <a:gd name="adj" fmla="val 16667"/>
            </a:avLst>
          </a:prstGeom>
          <a:solidFill>
            <a:srgbClr val="FFCD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0"/>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dk1"/>
                </a:solidFill>
                <a:latin typeface="Helvetica Neue"/>
                <a:ea typeface="Helvetica Neue"/>
                <a:cs typeface="Helvetica Neue"/>
                <a:sym typeface="Helvetica Neue"/>
              </a:rPr>
              <a:t>#ffffff</a:t>
            </a:r>
            <a:endParaRPr sz="1000">
              <a:solidFill>
                <a:srgbClr val="FFFFFF"/>
              </a:solidFill>
            </a:endParaRPr>
          </a:p>
        </p:txBody>
      </p:sp>
      <p:sp>
        <p:nvSpPr>
          <p:cNvPr id="1451" name="Google Shape;1451;p80"/>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dk1"/>
                </a:solidFill>
                <a:latin typeface="Helvetica Neue"/>
                <a:ea typeface="Helvetica Neue"/>
                <a:cs typeface="Helvetica Neue"/>
                <a:sym typeface="Helvetica Neue"/>
              </a:rPr>
              <a:t>#ffe786</a:t>
            </a:r>
            <a:endParaRPr sz="1000">
              <a:solidFill>
                <a:srgbClr val="FFFFFF"/>
              </a:solidFill>
            </a:endParaRPr>
          </a:p>
        </p:txBody>
      </p:sp>
      <p:sp>
        <p:nvSpPr>
          <p:cNvPr id="1452" name="Google Shape;1452;p80"/>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dk1"/>
                </a:solidFill>
                <a:latin typeface="Helvetica Neue"/>
                <a:ea typeface="Helvetica Neue"/>
                <a:cs typeface="Helvetica Neue"/>
                <a:sym typeface="Helvetica Neue"/>
              </a:rPr>
              <a:t>#ffcd00</a:t>
            </a:r>
            <a:endParaRPr sz="1000">
              <a:solidFill>
                <a:srgbClr val="FFFFFF"/>
              </a:solidFill>
            </a:endParaRPr>
          </a:p>
        </p:txBody>
      </p:sp>
      <p:sp>
        <p:nvSpPr>
          <p:cNvPr id="1453" name="Google Shape;1453;p80"/>
          <p:cNvSpPr/>
          <p:nvPr/>
        </p:nvSpPr>
        <p:spPr>
          <a:xfrm>
            <a:off x="5238125" y="2988225"/>
            <a:ext cx="791400" cy="754200"/>
          </a:xfrm>
          <a:prstGeom prst="roundRect">
            <a:avLst>
              <a:gd name="adj" fmla="val 16667"/>
            </a:avLst>
          </a:prstGeom>
          <a:solidFill>
            <a:srgbClr val="DA251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0"/>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dk1"/>
                </a:solidFill>
                <a:latin typeface="Helvetica Neue"/>
                <a:ea typeface="Helvetica Neue"/>
                <a:cs typeface="Helvetica Neue"/>
                <a:sym typeface="Helvetica Neue"/>
              </a:rPr>
              <a:t>#da251d</a:t>
            </a:r>
            <a:endParaRPr sz="1000">
              <a:solidFill>
                <a:srgbClr val="FFFFFF"/>
              </a:solidFill>
            </a:endParaRPr>
          </a:p>
        </p:txBody>
      </p:sp>
      <p:sp>
        <p:nvSpPr>
          <p:cNvPr id="1455" name="Google Shape;1455;p8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
        <p:nvSpPr>
          <p:cNvPr id="1456" name="Google Shape;1456;p8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40</a:t>
            </a:fld>
            <a:endParaRPr/>
          </a:p>
        </p:txBody>
      </p:sp>
      <p:sp>
        <p:nvSpPr>
          <p:cNvPr id="1457" name="Google Shape;1457;p80"/>
          <p:cNvSpPr/>
          <p:nvPr/>
        </p:nvSpPr>
        <p:spPr>
          <a:xfrm>
            <a:off x="6299950" y="2988225"/>
            <a:ext cx="791400" cy="754200"/>
          </a:xfrm>
          <a:prstGeom prst="roundRect">
            <a:avLst>
              <a:gd name="adj" fmla="val 16667"/>
            </a:avLst>
          </a:prstGeom>
          <a:solidFill>
            <a:srgbClr val="85200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80"/>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dk1"/>
                </a:solidFill>
                <a:latin typeface="Helvetica Neue"/>
                <a:ea typeface="Helvetica Neue"/>
                <a:cs typeface="Helvetica Neue"/>
                <a:sym typeface="Helvetica Neue"/>
              </a:rPr>
              <a:t>#85200c</a:t>
            </a:r>
            <a:endParaRPr sz="10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2"/>
        <p:cNvGrpSpPr/>
        <p:nvPr/>
      </p:nvGrpSpPr>
      <p:grpSpPr>
        <a:xfrm>
          <a:off x="0" y="0"/>
          <a:ext cx="0" cy="0"/>
          <a:chOff x="0" y="0"/>
          <a:chExt cx="0" cy="0"/>
        </a:xfrm>
      </p:grpSpPr>
      <p:sp>
        <p:nvSpPr>
          <p:cNvPr id="1463" name="Google Shape;1463;p81"/>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ow it works.</a:t>
            </a:r>
            <a:endParaRPr sz="1100">
              <a:solidFill>
                <a:srgbClr val="869FB2"/>
              </a:solidFill>
            </a:endParaRPr>
          </a:p>
        </p:txBody>
      </p:sp>
      <p:pic>
        <p:nvPicPr>
          <p:cNvPr id="1464" name="Google Shape;1464;p81"/>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1465" name="Google Shape;1465;p81">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1466" name="Google Shape;1466;p81">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1467" name="Google Shape;1467;p81">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1468" name="Google Shape;1468;p81">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1469" name="Google Shape;1469;p81"/>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1470" name="Google Shape;1470;p81"/>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1471" name="Google Shape;1471;p81"/>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1472" name="Google Shape;1472;p81"/>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1473" name="Google Shape;1473;p81">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
        <p:nvSpPr>
          <p:cNvPr id="1474" name="Google Shape;1474;p8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sp>
        <p:nvSpPr>
          <p:cNvPr id="1475" name="Google Shape;1475;p8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41</a:t>
            </a:fld>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79"/>
        <p:cNvGrpSpPr/>
        <p:nvPr/>
      </p:nvGrpSpPr>
      <p:grpSpPr>
        <a:xfrm>
          <a:off x="0" y="0"/>
          <a:ext cx="0" cy="0"/>
          <a:chOff x="0" y="0"/>
          <a:chExt cx="0" cy="0"/>
        </a:xfrm>
      </p:grpSpPr>
      <p:grpSp>
        <p:nvGrpSpPr>
          <p:cNvPr id="1480" name="Google Shape;1480;p82"/>
          <p:cNvGrpSpPr/>
          <p:nvPr/>
        </p:nvGrpSpPr>
        <p:grpSpPr>
          <a:xfrm>
            <a:off x="5082708" y="3095784"/>
            <a:ext cx="442841" cy="514271"/>
            <a:chOff x="4727025" y="1332775"/>
            <a:chExt cx="59900" cy="69625"/>
          </a:xfrm>
        </p:grpSpPr>
        <p:sp>
          <p:nvSpPr>
            <p:cNvPr id="1481" name="Google Shape;1481;p8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8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 name="Google Shape;1483;p82"/>
          <p:cNvGrpSpPr/>
          <p:nvPr/>
        </p:nvGrpSpPr>
        <p:grpSpPr>
          <a:xfrm>
            <a:off x="5758025" y="2343272"/>
            <a:ext cx="500909" cy="500899"/>
            <a:chOff x="4820425" y="1329900"/>
            <a:chExt cx="70175" cy="70350"/>
          </a:xfrm>
        </p:grpSpPr>
        <p:sp>
          <p:nvSpPr>
            <p:cNvPr id="1484" name="Google Shape;1484;p8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8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8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8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 name="Google Shape;1488;p82"/>
          <p:cNvGrpSpPr/>
          <p:nvPr/>
        </p:nvGrpSpPr>
        <p:grpSpPr>
          <a:xfrm>
            <a:off x="6410648" y="2355062"/>
            <a:ext cx="538135" cy="493119"/>
            <a:chOff x="4903200" y="1331525"/>
            <a:chExt cx="73575" cy="67425"/>
          </a:xfrm>
        </p:grpSpPr>
        <p:sp>
          <p:nvSpPr>
            <p:cNvPr id="1489" name="Google Shape;1489;p8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490" name="Google Shape;1490;p8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82"/>
          <p:cNvGrpSpPr/>
          <p:nvPr/>
        </p:nvGrpSpPr>
        <p:grpSpPr>
          <a:xfrm>
            <a:off x="5670599" y="3097040"/>
            <a:ext cx="544563" cy="511895"/>
            <a:chOff x="4815575" y="1416800"/>
            <a:chExt cx="73750" cy="71400"/>
          </a:xfrm>
        </p:grpSpPr>
        <p:sp>
          <p:nvSpPr>
            <p:cNvPr id="1492" name="Google Shape;1492;p8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8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 name="Google Shape;1495;p82"/>
          <p:cNvGrpSpPr/>
          <p:nvPr/>
        </p:nvGrpSpPr>
        <p:grpSpPr>
          <a:xfrm>
            <a:off x="6367224" y="3096746"/>
            <a:ext cx="602914" cy="512477"/>
            <a:chOff x="4902475" y="1418875"/>
            <a:chExt cx="74500" cy="63775"/>
          </a:xfrm>
        </p:grpSpPr>
        <p:sp>
          <p:nvSpPr>
            <p:cNvPr id="1496" name="Google Shape;1496;p8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8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 name="Google Shape;1498;p82"/>
          <p:cNvGrpSpPr/>
          <p:nvPr/>
        </p:nvGrpSpPr>
        <p:grpSpPr>
          <a:xfrm>
            <a:off x="5783096" y="3835985"/>
            <a:ext cx="515391" cy="525699"/>
            <a:chOff x="4818100" y="1507675"/>
            <a:chExt cx="71225" cy="71625"/>
          </a:xfrm>
        </p:grpSpPr>
        <p:sp>
          <p:nvSpPr>
            <p:cNvPr id="1499" name="Google Shape;1499;p8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82"/>
          <p:cNvGrpSpPr/>
          <p:nvPr/>
        </p:nvGrpSpPr>
        <p:grpSpPr>
          <a:xfrm>
            <a:off x="5121199" y="3857517"/>
            <a:ext cx="522956" cy="489869"/>
            <a:chOff x="4721450" y="1509475"/>
            <a:chExt cx="79350" cy="74325"/>
          </a:xfrm>
        </p:grpSpPr>
        <p:sp>
          <p:nvSpPr>
            <p:cNvPr id="1504" name="Google Shape;1504;p8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8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8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 name="Google Shape;1508;p82"/>
          <p:cNvGrpSpPr/>
          <p:nvPr/>
        </p:nvGrpSpPr>
        <p:grpSpPr>
          <a:xfrm>
            <a:off x="6444441" y="3837269"/>
            <a:ext cx="525704" cy="535436"/>
            <a:chOff x="4906800" y="1507500"/>
            <a:chExt cx="70350" cy="71075"/>
          </a:xfrm>
        </p:grpSpPr>
        <p:sp>
          <p:nvSpPr>
            <p:cNvPr id="1509" name="Google Shape;1509;p8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82"/>
          <p:cNvGrpSpPr/>
          <p:nvPr/>
        </p:nvGrpSpPr>
        <p:grpSpPr>
          <a:xfrm>
            <a:off x="4477263" y="2343250"/>
            <a:ext cx="508054" cy="508095"/>
            <a:chOff x="3736598" y="2170606"/>
            <a:chExt cx="404889" cy="404889"/>
          </a:xfrm>
        </p:grpSpPr>
        <p:sp>
          <p:nvSpPr>
            <p:cNvPr id="1515" name="Google Shape;1515;p8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8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8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 name="Google Shape;1519;p82"/>
          <p:cNvGrpSpPr/>
          <p:nvPr/>
        </p:nvGrpSpPr>
        <p:grpSpPr>
          <a:xfrm>
            <a:off x="3765303" y="2343345"/>
            <a:ext cx="575790" cy="507904"/>
            <a:chOff x="3161917" y="2170682"/>
            <a:chExt cx="458870" cy="404737"/>
          </a:xfrm>
        </p:grpSpPr>
        <p:sp>
          <p:nvSpPr>
            <p:cNvPr id="1520" name="Google Shape;1520;p8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21" name="Google Shape;1521;p8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 name="Google Shape;1523;p82"/>
          <p:cNvGrpSpPr/>
          <p:nvPr/>
        </p:nvGrpSpPr>
        <p:grpSpPr>
          <a:xfrm>
            <a:off x="3792833" y="3103717"/>
            <a:ext cx="520730" cy="498567"/>
            <a:chOff x="3179914" y="2889488"/>
            <a:chExt cx="422876" cy="404911"/>
          </a:xfrm>
        </p:grpSpPr>
        <p:sp>
          <p:nvSpPr>
            <p:cNvPr id="1524" name="Google Shape;1524;p8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8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82"/>
          <p:cNvGrpSpPr/>
          <p:nvPr/>
        </p:nvGrpSpPr>
        <p:grpSpPr>
          <a:xfrm>
            <a:off x="4421513" y="3103677"/>
            <a:ext cx="516145" cy="498648"/>
            <a:chOff x="3729467" y="2889422"/>
            <a:chExt cx="419153" cy="404977"/>
          </a:xfrm>
        </p:grpSpPr>
        <p:sp>
          <p:nvSpPr>
            <p:cNvPr id="1531" name="Google Shape;1531;p8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8" name="Google Shape;1538;p8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8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8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2" name="Google Shape;1542;p82"/>
          <p:cNvGrpSpPr/>
          <p:nvPr/>
        </p:nvGrpSpPr>
        <p:grpSpPr>
          <a:xfrm>
            <a:off x="7141841" y="2550562"/>
            <a:ext cx="166473" cy="141497"/>
            <a:chOff x="4660325" y="1866850"/>
            <a:chExt cx="68350" cy="58100"/>
          </a:xfrm>
        </p:grpSpPr>
        <p:sp>
          <p:nvSpPr>
            <p:cNvPr id="1543" name="Google Shape;1543;p8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8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 name="Google Shape;1545;p82"/>
          <p:cNvGrpSpPr/>
          <p:nvPr/>
        </p:nvGrpSpPr>
        <p:grpSpPr>
          <a:xfrm>
            <a:off x="7451186" y="2576286"/>
            <a:ext cx="162515" cy="90049"/>
            <a:chOff x="4791775" y="1877500"/>
            <a:chExt cx="66725" cy="36975"/>
          </a:xfrm>
        </p:grpSpPr>
        <p:sp>
          <p:nvSpPr>
            <p:cNvPr id="1546" name="Google Shape;1546;p8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 name="Google Shape;1548;p82"/>
          <p:cNvGrpSpPr/>
          <p:nvPr/>
        </p:nvGrpSpPr>
        <p:grpSpPr>
          <a:xfrm>
            <a:off x="7772899" y="2576286"/>
            <a:ext cx="144979" cy="90049"/>
            <a:chOff x="4923925" y="1877500"/>
            <a:chExt cx="59525" cy="36975"/>
          </a:xfrm>
        </p:grpSpPr>
        <p:sp>
          <p:nvSpPr>
            <p:cNvPr id="1549" name="Google Shape;1549;p8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82"/>
          <p:cNvGrpSpPr/>
          <p:nvPr/>
        </p:nvGrpSpPr>
        <p:grpSpPr>
          <a:xfrm>
            <a:off x="8067390" y="2558477"/>
            <a:ext cx="141447" cy="125667"/>
            <a:chOff x="5058450" y="1870100"/>
            <a:chExt cx="58075" cy="51600"/>
          </a:xfrm>
        </p:grpSpPr>
        <p:sp>
          <p:nvSpPr>
            <p:cNvPr id="1552" name="Google Shape;1552;p8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82"/>
          <p:cNvGrpSpPr/>
          <p:nvPr/>
        </p:nvGrpSpPr>
        <p:grpSpPr>
          <a:xfrm>
            <a:off x="7481905" y="2980885"/>
            <a:ext cx="101077" cy="107645"/>
            <a:chOff x="4811425" y="2065025"/>
            <a:chExt cx="41500" cy="44200"/>
          </a:xfrm>
        </p:grpSpPr>
        <p:sp>
          <p:nvSpPr>
            <p:cNvPr id="1555" name="Google Shape;1555;p8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82"/>
          <p:cNvGrpSpPr/>
          <p:nvPr/>
        </p:nvGrpSpPr>
        <p:grpSpPr>
          <a:xfrm>
            <a:off x="7774342" y="2981098"/>
            <a:ext cx="120867" cy="107218"/>
            <a:chOff x="4929875" y="2065025"/>
            <a:chExt cx="49625" cy="44025"/>
          </a:xfrm>
        </p:grpSpPr>
        <p:sp>
          <p:nvSpPr>
            <p:cNvPr id="1558" name="Google Shape;1558;p8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8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82"/>
          <p:cNvGrpSpPr/>
          <p:nvPr/>
        </p:nvGrpSpPr>
        <p:grpSpPr>
          <a:xfrm>
            <a:off x="8103011" y="2984112"/>
            <a:ext cx="70206" cy="101191"/>
            <a:chOff x="5083925" y="2066350"/>
            <a:chExt cx="28825" cy="41550"/>
          </a:xfrm>
        </p:grpSpPr>
        <p:sp>
          <p:nvSpPr>
            <p:cNvPr id="1561" name="Google Shape;1561;p8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8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82"/>
          <p:cNvGrpSpPr/>
          <p:nvPr/>
        </p:nvGrpSpPr>
        <p:grpSpPr>
          <a:xfrm>
            <a:off x="7134565" y="2999759"/>
            <a:ext cx="181026" cy="69896"/>
            <a:chOff x="4659775" y="2072775"/>
            <a:chExt cx="74325" cy="28700"/>
          </a:xfrm>
        </p:grpSpPr>
        <p:sp>
          <p:nvSpPr>
            <p:cNvPr id="1564" name="Google Shape;1564;p8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8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82"/>
          <p:cNvGrpSpPr/>
          <p:nvPr/>
        </p:nvGrpSpPr>
        <p:grpSpPr>
          <a:xfrm>
            <a:off x="8054421" y="2790324"/>
            <a:ext cx="167387" cy="89197"/>
            <a:chOff x="4662475" y="1976500"/>
            <a:chExt cx="68725" cy="36625"/>
          </a:xfrm>
        </p:grpSpPr>
        <p:sp>
          <p:nvSpPr>
            <p:cNvPr id="1568" name="Google Shape;1568;p8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82"/>
          <p:cNvGrpSpPr/>
          <p:nvPr/>
        </p:nvGrpSpPr>
        <p:grpSpPr>
          <a:xfrm>
            <a:off x="7751326" y="2793764"/>
            <a:ext cx="166899" cy="82317"/>
            <a:chOff x="4920150" y="1977875"/>
            <a:chExt cx="68525" cy="33800"/>
          </a:xfrm>
        </p:grpSpPr>
        <p:sp>
          <p:nvSpPr>
            <p:cNvPr id="1572" name="Google Shape;1572;p8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8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oogle Shape;1575;p82"/>
          <p:cNvGrpSpPr/>
          <p:nvPr/>
        </p:nvGrpSpPr>
        <p:grpSpPr>
          <a:xfrm>
            <a:off x="7162483" y="3197682"/>
            <a:ext cx="125190" cy="127859"/>
            <a:chOff x="4676550" y="2160575"/>
            <a:chExt cx="51400" cy="52500"/>
          </a:xfrm>
        </p:grpSpPr>
        <p:sp>
          <p:nvSpPr>
            <p:cNvPr id="1576" name="Google Shape;1576;p8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8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8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 name="Google Shape;1579;p82"/>
          <p:cNvGrpSpPr/>
          <p:nvPr/>
        </p:nvGrpSpPr>
        <p:grpSpPr>
          <a:xfrm>
            <a:off x="7459741" y="3204714"/>
            <a:ext cx="145405" cy="113794"/>
            <a:chOff x="4768325" y="2163475"/>
            <a:chExt cx="59700" cy="46725"/>
          </a:xfrm>
        </p:grpSpPr>
        <p:sp>
          <p:nvSpPr>
            <p:cNvPr id="1580" name="Google Shape;1580;p8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 name="Google Shape;1582;p8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8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8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8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8" name="Google Shape;1588;p82"/>
          <p:cNvGrpSpPr/>
          <p:nvPr/>
        </p:nvGrpSpPr>
        <p:grpSpPr>
          <a:xfrm>
            <a:off x="7476059" y="3459808"/>
            <a:ext cx="112768" cy="106853"/>
            <a:chOff x="4768575" y="2253950"/>
            <a:chExt cx="46300" cy="43875"/>
          </a:xfrm>
        </p:grpSpPr>
        <p:sp>
          <p:nvSpPr>
            <p:cNvPr id="1589" name="Google Shape;1589;p8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8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82"/>
          <p:cNvGrpSpPr/>
          <p:nvPr/>
        </p:nvGrpSpPr>
        <p:grpSpPr>
          <a:xfrm>
            <a:off x="7775682" y="3948834"/>
            <a:ext cx="118187" cy="146246"/>
            <a:chOff x="4960900" y="2433225"/>
            <a:chExt cx="48525" cy="60050"/>
          </a:xfrm>
        </p:grpSpPr>
        <p:sp>
          <p:nvSpPr>
            <p:cNvPr id="1592" name="Google Shape;1592;p8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 name="Google Shape;1594;p82"/>
          <p:cNvGrpSpPr/>
          <p:nvPr/>
        </p:nvGrpSpPr>
        <p:grpSpPr>
          <a:xfrm>
            <a:off x="7464247" y="4212895"/>
            <a:ext cx="136394" cy="143810"/>
            <a:chOff x="4854075" y="2527625"/>
            <a:chExt cx="56000" cy="59050"/>
          </a:xfrm>
        </p:grpSpPr>
        <p:sp>
          <p:nvSpPr>
            <p:cNvPr id="1595" name="Google Shape;1595;p8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7" name="Google Shape;1597;p8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8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0" name="Google Shape;1600;p82"/>
          <p:cNvGrpSpPr/>
          <p:nvPr/>
        </p:nvGrpSpPr>
        <p:grpSpPr>
          <a:xfrm>
            <a:off x="8088458" y="3676639"/>
            <a:ext cx="99312" cy="160797"/>
            <a:chOff x="5059700" y="2334775"/>
            <a:chExt cx="40775" cy="66025"/>
          </a:xfrm>
        </p:grpSpPr>
        <p:sp>
          <p:nvSpPr>
            <p:cNvPr id="1601" name="Google Shape;1601;p8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8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8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8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8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8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 name="Google Shape;1610;p82"/>
          <p:cNvGrpSpPr/>
          <p:nvPr/>
        </p:nvGrpSpPr>
        <p:grpSpPr>
          <a:xfrm>
            <a:off x="8045622" y="3941771"/>
            <a:ext cx="184984" cy="160371"/>
            <a:chOff x="5037700" y="2430325"/>
            <a:chExt cx="75950" cy="65850"/>
          </a:xfrm>
        </p:grpSpPr>
        <p:sp>
          <p:nvSpPr>
            <p:cNvPr id="1611" name="Google Shape;1611;p8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82"/>
          <p:cNvGrpSpPr/>
          <p:nvPr/>
        </p:nvGrpSpPr>
        <p:grpSpPr>
          <a:xfrm>
            <a:off x="7465128" y="3708223"/>
            <a:ext cx="173014" cy="97629"/>
            <a:chOff x="4756975" y="2341800"/>
            <a:chExt cx="91975" cy="51925"/>
          </a:xfrm>
        </p:grpSpPr>
        <p:sp>
          <p:nvSpPr>
            <p:cNvPr id="1614" name="Google Shape;1614;p8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8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8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8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8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8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82"/>
          <p:cNvGrpSpPr/>
          <p:nvPr/>
        </p:nvGrpSpPr>
        <p:grpSpPr>
          <a:xfrm>
            <a:off x="7732065" y="4196920"/>
            <a:ext cx="212497" cy="175761"/>
            <a:chOff x="4943575" y="2516350"/>
            <a:chExt cx="98675" cy="81700"/>
          </a:xfrm>
        </p:grpSpPr>
        <p:sp>
          <p:nvSpPr>
            <p:cNvPr id="1635" name="Google Shape;1635;p8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8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8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8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8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8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8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8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8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8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8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8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8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8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8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8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8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8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8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8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8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8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8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8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8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8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8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8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8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8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8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8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8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8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8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8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8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8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8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8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 name="Google Shape;1713;p82"/>
          <p:cNvGrpSpPr/>
          <p:nvPr/>
        </p:nvGrpSpPr>
        <p:grpSpPr>
          <a:xfrm>
            <a:off x="1990126" y="3423163"/>
            <a:ext cx="965351" cy="134611"/>
            <a:chOff x="4411970" y="2962952"/>
            <a:chExt cx="706544" cy="104212"/>
          </a:xfrm>
        </p:grpSpPr>
        <p:sp>
          <p:nvSpPr>
            <p:cNvPr id="1714" name="Google Shape;1714;p8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82"/>
          <p:cNvGrpSpPr/>
          <p:nvPr/>
        </p:nvGrpSpPr>
        <p:grpSpPr>
          <a:xfrm>
            <a:off x="1990126" y="3012077"/>
            <a:ext cx="960158" cy="289172"/>
            <a:chOff x="4411970" y="2726085"/>
            <a:chExt cx="643107" cy="193659"/>
          </a:xfrm>
        </p:grpSpPr>
        <p:sp>
          <p:nvSpPr>
            <p:cNvPr id="1719" name="Google Shape;1719;p8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 name="Google Shape;1722;p82"/>
          <p:cNvGrpSpPr/>
          <p:nvPr/>
        </p:nvGrpSpPr>
        <p:grpSpPr>
          <a:xfrm>
            <a:off x="993018" y="3278187"/>
            <a:ext cx="833173" cy="259209"/>
            <a:chOff x="4411970" y="4340222"/>
            <a:chExt cx="779467" cy="242683"/>
          </a:xfrm>
        </p:grpSpPr>
        <p:sp>
          <p:nvSpPr>
            <p:cNvPr id="1723" name="Google Shape;1723;p8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82"/>
          <p:cNvGrpSpPr/>
          <p:nvPr/>
        </p:nvGrpSpPr>
        <p:grpSpPr>
          <a:xfrm>
            <a:off x="1990126" y="2673933"/>
            <a:ext cx="965160" cy="216230"/>
            <a:chOff x="4411970" y="2468674"/>
            <a:chExt cx="747317" cy="167425"/>
          </a:xfrm>
        </p:grpSpPr>
        <p:sp>
          <p:nvSpPr>
            <p:cNvPr id="1727" name="Google Shape;1727;p8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8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82"/>
          <p:cNvGrpSpPr/>
          <p:nvPr/>
        </p:nvGrpSpPr>
        <p:grpSpPr>
          <a:xfrm>
            <a:off x="988873" y="2578650"/>
            <a:ext cx="810451" cy="319148"/>
            <a:chOff x="4411970" y="3686602"/>
            <a:chExt cx="797845" cy="314215"/>
          </a:xfrm>
        </p:grpSpPr>
        <p:sp>
          <p:nvSpPr>
            <p:cNvPr id="1730" name="Google Shape;1730;p8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8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8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5" name="Google Shape;1735;p82"/>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6" name="Google Shape;1736;p82"/>
          <p:cNvGrpSpPr/>
          <p:nvPr/>
        </p:nvGrpSpPr>
        <p:grpSpPr>
          <a:xfrm>
            <a:off x="988970" y="2333174"/>
            <a:ext cx="1970333" cy="208784"/>
            <a:chOff x="6336019" y="3733725"/>
            <a:chExt cx="2566206" cy="351310"/>
          </a:xfrm>
        </p:grpSpPr>
        <p:sp>
          <p:nvSpPr>
            <p:cNvPr id="1737" name="Google Shape;1737;p82"/>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2"/>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82"/>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82"/>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82"/>
          <p:cNvGrpSpPr/>
          <p:nvPr/>
        </p:nvGrpSpPr>
        <p:grpSpPr>
          <a:xfrm>
            <a:off x="1990126" y="3940729"/>
            <a:ext cx="946551" cy="153200"/>
            <a:chOff x="4404545" y="3301592"/>
            <a:chExt cx="782403" cy="129272"/>
          </a:xfrm>
        </p:grpSpPr>
        <p:sp>
          <p:nvSpPr>
            <p:cNvPr id="1742" name="Google Shape;1742;p8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82"/>
          <p:cNvGrpSpPr/>
          <p:nvPr/>
        </p:nvGrpSpPr>
        <p:grpSpPr>
          <a:xfrm>
            <a:off x="1990126" y="3679688"/>
            <a:ext cx="962257" cy="139127"/>
            <a:chOff x="4411970" y="3131459"/>
            <a:chExt cx="710520" cy="117397"/>
          </a:xfrm>
        </p:grpSpPr>
        <p:sp>
          <p:nvSpPr>
            <p:cNvPr id="1745" name="Google Shape;1745;p8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7" name="Google Shape;1747;p82"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8" name="Google Shape;1748;p82"/>
          <p:cNvGrpSpPr/>
          <p:nvPr/>
        </p:nvGrpSpPr>
        <p:grpSpPr>
          <a:xfrm>
            <a:off x="990271" y="3614482"/>
            <a:ext cx="823838" cy="458988"/>
            <a:chOff x="4411970" y="1801825"/>
            <a:chExt cx="734586" cy="409262"/>
          </a:xfrm>
        </p:grpSpPr>
        <p:sp>
          <p:nvSpPr>
            <p:cNvPr id="1749" name="Google Shape;1749;p8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8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82"/>
          <p:cNvGrpSpPr/>
          <p:nvPr/>
        </p:nvGrpSpPr>
        <p:grpSpPr>
          <a:xfrm>
            <a:off x="990271" y="4162908"/>
            <a:ext cx="856348" cy="212039"/>
            <a:chOff x="4411970" y="2233974"/>
            <a:chExt cx="763574" cy="189068"/>
          </a:xfrm>
        </p:grpSpPr>
        <p:sp>
          <p:nvSpPr>
            <p:cNvPr id="1752" name="Google Shape;1752;p8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8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82"/>
          <p:cNvGrpSpPr/>
          <p:nvPr/>
        </p:nvGrpSpPr>
        <p:grpSpPr>
          <a:xfrm>
            <a:off x="3100467" y="2338244"/>
            <a:ext cx="511602" cy="511602"/>
            <a:chOff x="5681300" y="2527788"/>
            <a:chExt cx="805800" cy="805800"/>
          </a:xfrm>
        </p:grpSpPr>
        <p:sp>
          <p:nvSpPr>
            <p:cNvPr id="1755" name="Google Shape;1755;p82"/>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 name="Google Shape;1757;p82"/>
          <p:cNvGrpSpPr/>
          <p:nvPr/>
        </p:nvGrpSpPr>
        <p:grpSpPr>
          <a:xfrm>
            <a:off x="3097662" y="3104827"/>
            <a:ext cx="513021" cy="512935"/>
            <a:chOff x="4049800" y="640400"/>
            <a:chExt cx="858900" cy="858900"/>
          </a:xfrm>
        </p:grpSpPr>
        <p:sp>
          <p:nvSpPr>
            <p:cNvPr id="1758" name="Google Shape;1758;p82"/>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8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82"/>
          <p:cNvGrpSpPr/>
          <p:nvPr/>
        </p:nvGrpSpPr>
        <p:grpSpPr>
          <a:xfrm>
            <a:off x="3014861" y="3756719"/>
            <a:ext cx="686489" cy="686585"/>
            <a:chOff x="5080188" y="927900"/>
            <a:chExt cx="961200" cy="961200"/>
          </a:xfrm>
        </p:grpSpPr>
        <p:sp>
          <p:nvSpPr>
            <p:cNvPr id="1761" name="Google Shape;1761;p82"/>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82"/>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82"/>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82"/>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8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8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8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8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82"/>
          <p:cNvGrpSpPr/>
          <p:nvPr/>
        </p:nvGrpSpPr>
        <p:grpSpPr>
          <a:xfrm>
            <a:off x="3798012" y="3849448"/>
            <a:ext cx="510373" cy="510937"/>
            <a:chOff x="7508249" y="1522825"/>
            <a:chExt cx="1326332" cy="1322987"/>
          </a:xfrm>
        </p:grpSpPr>
        <p:sp>
          <p:nvSpPr>
            <p:cNvPr id="1770" name="Google Shape;1770;p8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8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8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8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8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8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8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 name="Google Shape;1780;p82"/>
          <p:cNvGrpSpPr/>
          <p:nvPr/>
        </p:nvGrpSpPr>
        <p:grpSpPr>
          <a:xfrm>
            <a:off x="4489605" y="3850853"/>
            <a:ext cx="492652" cy="503348"/>
            <a:chOff x="6039282" y="1042577"/>
            <a:chExt cx="734315" cy="731929"/>
          </a:xfrm>
        </p:grpSpPr>
        <p:sp>
          <p:nvSpPr>
            <p:cNvPr id="1781" name="Google Shape;1781;p8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8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8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8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8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8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8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8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8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8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8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 name="Google Shape;1802;p82"/>
          <p:cNvGrpSpPr/>
          <p:nvPr/>
        </p:nvGrpSpPr>
        <p:grpSpPr>
          <a:xfrm>
            <a:off x="5130019" y="2346894"/>
            <a:ext cx="483304" cy="504902"/>
            <a:chOff x="1825800" y="1651625"/>
            <a:chExt cx="568125" cy="591775"/>
          </a:xfrm>
        </p:grpSpPr>
        <p:sp>
          <p:nvSpPr>
            <p:cNvPr id="1803" name="Google Shape;1803;p8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8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8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8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8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9" name="Google Shape;1809;p8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8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82"/>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82"/>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82"/>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infographics</a:t>
            </a:r>
            <a:r>
              <a:rPr lang="en" sz="1100">
                <a:solidFill>
                  <a:srgbClr val="FFFFFF"/>
                </a:solidFill>
              </a:rPr>
              <a:t> on Slidesgo.</a:t>
            </a:r>
            <a:endParaRPr sz="1100">
              <a:solidFill>
                <a:srgbClr val="FFFFFF"/>
              </a:solidFill>
            </a:endParaRPr>
          </a:p>
        </p:txBody>
      </p:sp>
      <p:sp>
        <p:nvSpPr>
          <p:cNvPr id="1814" name="Google Shape;1814;p8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
        <p:nvSpPr>
          <p:cNvPr id="1815" name="Google Shape;1815;p8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42</a:t>
            </a:fld>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819"/>
        <p:cNvGrpSpPr/>
        <p:nvPr/>
      </p:nvGrpSpPr>
      <p:grpSpPr>
        <a:xfrm>
          <a:off x="0" y="0"/>
          <a:ext cx="0" cy="0"/>
          <a:chOff x="0" y="0"/>
          <a:chExt cx="0" cy="0"/>
        </a:xfrm>
      </p:grpSpPr>
      <p:grpSp>
        <p:nvGrpSpPr>
          <p:cNvPr id="1820" name="Google Shape;1820;p83"/>
          <p:cNvGrpSpPr/>
          <p:nvPr/>
        </p:nvGrpSpPr>
        <p:grpSpPr>
          <a:xfrm>
            <a:off x="722058" y="957091"/>
            <a:ext cx="2492868" cy="1379876"/>
            <a:chOff x="2654821" y="2311071"/>
            <a:chExt cx="2279715" cy="1262120"/>
          </a:xfrm>
        </p:grpSpPr>
        <p:grpSp>
          <p:nvGrpSpPr>
            <p:cNvPr id="1821" name="Google Shape;1821;p83"/>
            <p:cNvGrpSpPr/>
            <p:nvPr/>
          </p:nvGrpSpPr>
          <p:grpSpPr>
            <a:xfrm>
              <a:off x="4034269" y="2840745"/>
              <a:ext cx="40212" cy="36437"/>
              <a:chOff x="4293400" y="2574725"/>
              <a:chExt cx="84425" cy="80100"/>
            </a:xfrm>
          </p:grpSpPr>
          <p:sp>
            <p:nvSpPr>
              <p:cNvPr id="1822" name="Google Shape;1822;p8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823" name="Google Shape;1823;p8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83"/>
            <p:cNvGrpSpPr/>
            <p:nvPr/>
          </p:nvGrpSpPr>
          <p:grpSpPr>
            <a:xfrm>
              <a:off x="3894606" y="2334874"/>
              <a:ext cx="913198" cy="518984"/>
              <a:chOff x="4000175" y="1462675"/>
              <a:chExt cx="1917275" cy="1140875"/>
            </a:xfrm>
          </p:grpSpPr>
          <p:sp>
            <p:nvSpPr>
              <p:cNvPr id="1825" name="Google Shape;1825;p8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826" name="Google Shape;1826;p83"/>
              <p:cNvGrpSpPr/>
              <p:nvPr/>
            </p:nvGrpSpPr>
            <p:grpSpPr>
              <a:xfrm>
                <a:off x="4000175" y="1462675"/>
                <a:ext cx="1917275" cy="1140875"/>
                <a:chOff x="4000175" y="1462675"/>
                <a:chExt cx="1917275" cy="1140875"/>
              </a:xfrm>
            </p:grpSpPr>
            <p:sp>
              <p:nvSpPr>
                <p:cNvPr id="1827" name="Google Shape;1827;p8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828" name="Google Shape;1828;p8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8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8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8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32" name="Google Shape;1832;p8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3" name="Google Shape;1833;p83"/>
            <p:cNvGrpSpPr/>
            <p:nvPr/>
          </p:nvGrpSpPr>
          <p:grpSpPr>
            <a:xfrm>
              <a:off x="3875768" y="2846704"/>
              <a:ext cx="44796" cy="47366"/>
              <a:chOff x="3960625" y="2587825"/>
              <a:chExt cx="94050" cy="104125"/>
            </a:xfrm>
          </p:grpSpPr>
          <p:sp>
            <p:nvSpPr>
              <p:cNvPr id="1834" name="Google Shape;1834;p8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835" name="Google Shape;1835;p8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 name="Google Shape;1836;p83"/>
            <p:cNvGrpSpPr/>
            <p:nvPr/>
          </p:nvGrpSpPr>
          <p:grpSpPr>
            <a:xfrm>
              <a:off x="3782759" y="2807162"/>
              <a:ext cx="82686" cy="85487"/>
              <a:chOff x="3765350" y="2500900"/>
              <a:chExt cx="173600" cy="187925"/>
            </a:xfrm>
          </p:grpSpPr>
          <p:sp>
            <p:nvSpPr>
              <p:cNvPr id="1837" name="Google Shape;1837;p8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838" name="Google Shape;1838;p8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8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8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8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8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 name="Google Shape;1843;p83"/>
            <p:cNvGrpSpPr/>
            <p:nvPr/>
          </p:nvGrpSpPr>
          <p:grpSpPr>
            <a:xfrm>
              <a:off x="3775674" y="2798496"/>
              <a:ext cx="40545" cy="23564"/>
              <a:chOff x="3750475" y="2481850"/>
              <a:chExt cx="85125" cy="51800"/>
            </a:xfrm>
          </p:grpSpPr>
          <p:sp>
            <p:nvSpPr>
              <p:cNvPr id="1844" name="Google Shape;1844;p8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8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846" name="Google Shape;1846;p83"/>
            <p:cNvGrpSpPr/>
            <p:nvPr/>
          </p:nvGrpSpPr>
          <p:grpSpPr>
            <a:xfrm>
              <a:off x="3716946" y="2776024"/>
              <a:ext cx="81971" cy="76912"/>
              <a:chOff x="3627175" y="2432450"/>
              <a:chExt cx="172100" cy="169075"/>
            </a:xfrm>
          </p:grpSpPr>
          <p:sp>
            <p:nvSpPr>
              <p:cNvPr id="1847" name="Google Shape;1847;p8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8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849" name="Google Shape;1849;p8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850" name="Google Shape;1850;p83"/>
            <p:cNvGrpSpPr/>
            <p:nvPr/>
          </p:nvGrpSpPr>
          <p:grpSpPr>
            <a:xfrm>
              <a:off x="3685682" y="2845624"/>
              <a:ext cx="29311" cy="45055"/>
              <a:chOff x="3561536" y="2585450"/>
              <a:chExt cx="61539" cy="99045"/>
            </a:xfrm>
          </p:grpSpPr>
          <p:sp>
            <p:nvSpPr>
              <p:cNvPr id="1851" name="Google Shape;1851;p8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8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853" name="Google Shape;1853;p83"/>
            <p:cNvGrpSpPr/>
            <p:nvPr/>
          </p:nvGrpSpPr>
          <p:grpSpPr>
            <a:xfrm>
              <a:off x="3849905" y="2572252"/>
              <a:ext cx="74339" cy="119559"/>
              <a:chOff x="3906325" y="1984500"/>
              <a:chExt cx="156075" cy="262825"/>
            </a:xfrm>
          </p:grpSpPr>
          <p:sp>
            <p:nvSpPr>
              <p:cNvPr id="1854" name="Google Shape;1854;p8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855" name="Google Shape;1855;p8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 name="Google Shape;1856;p83"/>
            <p:cNvGrpSpPr/>
            <p:nvPr/>
          </p:nvGrpSpPr>
          <p:grpSpPr>
            <a:xfrm>
              <a:off x="2654821" y="2414345"/>
              <a:ext cx="667570" cy="558731"/>
              <a:chOff x="1397225" y="1637375"/>
              <a:chExt cx="1401575" cy="1228250"/>
            </a:xfrm>
          </p:grpSpPr>
          <p:sp>
            <p:nvSpPr>
              <p:cNvPr id="1857" name="Google Shape;1857;p8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858" name="Google Shape;1858;p83"/>
              <p:cNvGrpSpPr/>
              <p:nvPr/>
            </p:nvGrpSpPr>
            <p:grpSpPr>
              <a:xfrm>
                <a:off x="1397225" y="1637375"/>
                <a:ext cx="1398775" cy="1228250"/>
                <a:chOff x="1397225" y="1637375"/>
                <a:chExt cx="1398775" cy="1228250"/>
              </a:xfrm>
            </p:grpSpPr>
            <p:sp>
              <p:nvSpPr>
                <p:cNvPr id="1859" name="Google Shape;1859;p8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8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1" name="Google Shape;1861;p83"/>
            <p:cNvGrpSpPr/>
            <p:nvPr/>
          </p:nvGrpSpPr>
          <p:grpSpPr>
            <a:xfrm>
              <a:off x="3230417" y="3103734"/>
              <a:ext cx="282982" cy="280332"/>
              <a:chOff x="2605700" y="3152850"/>
              <a:chExt cx="594125" cy="616250"/>
            </a:xfrm>
          </p:grpSpPr>
          <p:sp>
            <p:nvSpPr>
              <p:cNvPr id="1862" name="Google Shape;1862;p8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863" name="Google Shape;1863;p8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864" name="Google Shape;1864;p83"/>
            <p:cNvGrpSpPr/>
            <p:nvPr/>
          </p:nvGrpSpPr>
          <p:grpSpPr>
            <a:xfrm>
              <a:off x="3265985" y="3226989"/>
              <a:ext cx="87151" cy="346202"/>
              <a:chOff x="2680375" y="3423800"/>
              <a:chExt cx="182975" cy="761050"/>
            </a:xfrm>
          </p:grpSpPr>
          <p:sp>
            <p:nvSpPr>
              <p:cNvPr id="1865" name="Google Shape;1865;p8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866" name="Google Shape;1866;p8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83"/>
            <p:cNvGrpSpPr/>
            <p:nvPr/>
          </p:nvGrpSpPr>
          <p:grpSpPr>
            <a:xfrm>
              <a:off x="3855466" y="3289811"/>
              <a:ext cx="112514" cy="94210"/>
              <a:chOff x="3918000" y="3561900"/>
              <a:chExt cx="236225" cy="207100"/>
            </a:xfrm>
          </p:grpSpPr>
          <p:sp>
            <p:nvSpPr>
              <p:cNvPr id="1868" name="Google Shape;1868;p8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869" name="Google Shape;1869;p8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0" name="Google Shape;1870;p8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8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8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873" name="Google Shape;1873;p83"/>
            <p:cNvGrpSpPr/>
            <p:nvPr/>
          </p:nvGrpSpPr>
          <p:grpSpPr>
            <a:xfrm>
              <a:off x="2905224" y="2311071"/>
              <a:ext cx="596721" cy="528992"/>
              <a:chOff x="1922950" y="1410350"/>
              <a:chExt cx="1252825" cy="1162875"/>
            </a:xfrm>
          </p:grpSpPr>
          <p:sp>
            <p:nvSpPr>
              <p:cNvPr id="1874" name="Google Shape;1874;p8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8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8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8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890" name="Google Shape;1890;p8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8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10" name="Google Shape;1910;p8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11" name="Google Shape;1911;p8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2" name="Google Shape;1912;p83"/>
            <p:cNvGrpSpPr/>
            <p:nvPr/>
          </p:nvGrpSpPr>
          <p:grpSpPr>
            <a:xfrm>
              <a:off x="3280929" y="3294542"/>
              <a:ext cx="109894" cy="272224"/>
              <a:chOff x="2711750" y="3572300"/>
              <a:chExt cx="230725" cy="598425"/>
            </a:xfrm>
          </p:grpSpPr>
          <p:sp>
            <p:nvSpPr>
              <p:cNvPr id="1913" name="Google Shape;1913;p8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5" name="Google Shape;1915;p8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6" name="Google Shape;1916;p83"/>
            <p:cNvGrpSpPr/>
            <p:nvPr/>
          </p:nvGrpSpPr>
          <p:grpSpPr>
            <a:xfrm>
              <a:off x="3790439" y="2408636"/>
              <a:ext cx="73017" cy="75684"/>
              <a:chOff x="3781475" y="1624825"/>
              <a:chExt cx="153300" cy="166375"/>
            </a:xfrm>
          </p:grpSpPr>
          <p:sp>
            <p:nvSpPr>
              <p:cNvPr id="1917" name="Google Shape;1917;p8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1" name="Google Shape;1921;p8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8" name="Google Shape;1928;p83"/>
            <p:cNvGrpSpPr/>
            <p:nvPr/>
          </p:nvGrpSpPr>
          <p:grpSpPr>
            <a:xfrm>
              <a:off x="4403342" y="3107749"/>
              <a:ext cx="316680" cy="101374"/>
              <a:chOff x="5068275" y="3161675"/>
              <a:chExt cx="664875" cy="222850"/>
            </a:xfrm>
          </p:grpSpPr>
          <p:sp>
            <p:nvSpPr>
              <p:cNvPr id="1929" name="Google Shape;1929;p8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3" name="Google Shape;1933;p8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2" name="Google Shape;1962;p83"/>
            <p:cNvGrpSpPr/>
            <p:nvPr/>
          </p:nvGrpSpPr>
          <p:grpSpPr>
            <a:xfrm>
              <a:off x="3697513" y="2707266"/>
              <a:ext cx="59549" cy="79733"/>
              <a:chOff x="3586375" y="2281300"/>
              <a:chExt cx="125025" cy="175275"/>
            </a:xfrm>
          </p:grpSpPr>
          <p:sp>
            <p:nvSpPr>
              <p:cNvPr id="1963" name="Google Shape;1963;p8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5" name="Google Shape;1965;p8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6" name="Google Shape;1966;p83"/>
            <p:cNvGrpSpPr/>
            <p:nvPr/>
          </p:nvGrpSpPr>
          <p:grpSpPr>
            <a:xfrm>
              <a:off x="4513224" y="3221724"/>
              <a:ext cx="274563" cy="280321"/>
              <a:chOff x="5298975" y="3412225"/>
              <a:chExt cx="576450" cy="616225"/>
            </a:xfrm>
          </p:grpSpPr>
          <p:sp>
            <p:nvSpPr>
              <p:cNvPr id="1967" name="Google Shape;1967;p8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68" name="Google Shape;1968;p8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 name="Google Shape;1969;p83"/>
            <p:cNvGrpSpPr/>
            <p:nvPr/>
          </p:nvGrpSpPr>
          <p:grpSpPr>
            <a:xfrm>
              <a:off x="4824403" y="3421846"/>
              <a:ext cx="110132" cy="130647"/>
              <a:chOff x="5952300" y="3852150"/>
              <a:chExt cx="231225" cy="287200"/>
            </a:xfrm>
          </p:grpSpPr>
          <p:sp>
            <p:nvSpPr>
              <p:cNvPr id="1970" name="Google Shape;1970;p8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2" name="Google Shape;1972;p8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0" name="Google Shape;1980;p83"/>
            <p:cNvGrpSpPr/>
            <p:nvPr/>
          </p:nvGrpSpPr>
          <p:grpSpPr>
            <a:xfrm>
              <a:off x="4295710" y="3079670"/>
              <a:ext cx="14968" cy="27135"/>
              <a:chOff x="4842300" y="3099950"/>
              <a:chExt cx="31425" cy="59650"/>
            </a:xfrm>
          </p:grpSpPr>
          <p:sp>
            <p:nvSpPr>
              <p:cNvPr id="1981" name="Google Shape;1981;p8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5" name="Google Shape;1985;p8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3" name="Google Shape;1993;p83"/>
            <p:cNvGrpSpPr/>
            <p:nvPr/>
          </p:nvGrpSpPr>
          <p:grpSpPr>
            <a:xfrm>
              <a:off x="3831056" y="2816010"/>
              <a:ext cx="37378" cy="27612"/>
              <a:chOff x="3866750" y="2520350"/>
              <a:chExt cx="78475" cy="60700"/>
            </a:xfrm>
          </p:grpSpPr>
          <p:sp>
            <p:nvSpPr>
              <p:cNvPr id="1994" name="Google Shape;1994;p8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8" name="Google Shape;1998;p8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15" name="Google Shape;2015;p8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27" name="Google Shape;2027;p8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0" name="Google Shape;2040;p83"/>
            <p:cNvGrpSpPr/>
            <p:nvPr/>
          </p:nvGrpSpPr>
          <p:grpSpPr>
            <a:xfrm>
              <a:off x="3632736" y="3051591"/>
              <a:ext cx="63288" cy="45217"/>
              <a:chOff x="3450375" y="3038225"/>
              <a:chExt cx="132875" cy="99400"/>
            </a:xfrm>
          </p:grpSpPr>
          <p:sp>
            <p:nvSpPr>
              <p:cNvPr id="2041" name="Google Shape;2041;p8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3" name="Google Shape;2043;p8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52" name="Google Shape;2052;p8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62" name="Google Shape;2062;p8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68" name="Google Shape;2068;p8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83"/>
          <p:cNvGrpSpPr/>
          <p:nvPr/>
        </p:nvGrpSpPr>
        <p:grpSpPr>
          <a:xfrm>
            <a:off x="719115" y="2852867"/>
            <a:ext cx="2622876" cy="1333540"/>
            <a:chOff x="238125" y="1038125"/>
            <a:chExt cx="7146800" cy="3633625"/>
          </a:xfrm>
        </p:grpSpPr>
        <p:sp>
          <p:nvSpPr>
            <p:cNvPr id="2079" name="Google Shape;2079;p8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1" name="Google Shape;3651;p83"/>
          <p:cNvGrpSpPr/>
          <p:nvPr/>
        </p:nvGrpSpPr>
        <p:grpSpPr>
          <a:xfrm>
            <a:off x="5834043" y="994977"/>
            <a:ext cx="2590840" cy="1380235"/>
            <a:chOff x="233350" y="949250"/>
            <a:chExt cx="7137300" cy="3802300"/>
          </a:xfrm>
        </p:grpSpPr>
        <p:sp>
          <p:nvSpPr>
            <p:cNvPr id="3652" name="Google Shape;3652;p8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3" name="Google Shape;3703;p83"/>
          <p:cNvGrpSpPr/>
          <p:nvPr/>
        </p:nvGrpSpPr>
        <p:grpSpPr>
          <a:xfrm>
            <a:off x="7648472" y="3039750"/>
            <a:ext cx="104231" cy="320340"/>
            <a:chOff x="7564426" y="3224343"/>
            <a:chExt cx="119985" cy="368801"/>
          </a:xfrm>
        </p:grpSpPr>
        <p:sp>
          <p:nvSpPr>
            <p:cNvPr id="3704" name="Google Shape;3704;p8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6" name="Google Shape;3706;p83"/>
          <p:cNvGrpSpPr/>
          <p:nvPr/>
        </p:nvGrpSpPr>
        <p:grpSpPr>
          <a:xfrm>
            <a:off x="7347961" y="3033852"/>
            <a:ext cx="189489" cy="332132"/>
            <a:chOff x="8370831" y="3202002"/>
            <a:chExt cx="218129" cy="382376"/>
          </a:xfrm>
        </p:grpSpPr>
        <p:sp>
          <p:nvSpPr>
            <p:cNvPr id="3707" name="Google Shape;3707;p8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9" name="Google Shape;3709;p83"/>
          <p:cNvGrpSpPr/>
          <p:nvPr/>
        </p:nvGrpSpPr>
        <p:grpSpPr>
          <a:xfrm>
            <a:off x="8071350" y="3444984"/>
            <a:ext cx="309429" cy="267000"/>
            <a:chOff x="6742064" y="3750480"/>
            <a:chExt cx="399315" cy="344560"/>
          </a:xfrm>
        </p:grpSpPr>
        <p:sp>
          <p:nvSpPr>
            <p:cNvPr id="3710" name="Google Shape;3710;p8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2" name="Google Shape;3712;p83"/>
          <p:cNvGrpSpPr/>
          <p:nvPr/>
        </p:nvGrpSpPr>
        <p:grpSpPr>
          <a:xfrm>
            <a:off x="7610369" y="3796031"/>
            <a:ext cx="180437" cy="281608"/>
            <a:chOff x="7248525" y="3739696"/>
            <a:chExt cx="230531" cy="359790"/>
          </a:xfrm>
        </p:grpSpPr>
        <p:sp>
          <p:nvSpPr>
            <p:cNvPr id="3713" name="Google Shape;3713;p8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5" name="Google Shape;3715;p83"/>
          <p:cNvGrpSpPr/>
          <p:nvPr/>
        </p:nvGrpSpPr>
        <p:grpSpPr>
          <a:xfrm>
            <a:off x="7856288" y="3439255"/>
            <a:ext cx="162896" cy="278710"/>
            <a:chOff x="7601242" y="3729267"/>
            <a:chExt cx="222566" cy="380803"/>
          </a:xfrm>
        </p:grpSpPr>
        <p:sp>
          <p:nvSpPr>
            <p:cNvPr id="3716" name="Google Shape;3716;p8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8" name="Google Shape;3718;p83"/>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9" name="Google Shape;3719;p83"/>
          <p:cNvGrpSpPr/>
          <p:nvPr/>
        </p:nvGrpSpPr>
        <p:grpSpPr>
          <a:xfrm>
            <a:off x="7345934" y="3440396"/>
            <a:ext cx="193543" cy="275990"/>
            <a:chOff x="8304647" y="3738687"/>
            <a:chExt cx="225076" cy="320956"/>
          </a:xfrm>
        </p:grpSpPr>
        <p:sp>
          <p:nvSpPr>
            <p:cNvPr id="3720" name="Google Shape;3720;p8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83"/>
          <p:cNvGrpSpPr/>
          <p:nvPr/>
        </p:nvGrpSpPr>
        <p:grpSpPr>
          <a:xfrm>
            <a:off x="7618426" y="3440396"/>
            <a:ext cx="178492" cy="275990"/>
            <a:chOff x="8615101" y="3738687"/>
            <a:chExt cx="207573" cy="320956"/>
          </a:xfrm>
        </p:grpSpPr>
        <p:sp>
          <p:nvSpPr>
            <p:cNvPr id="3724" name="Google Shape;3724;p8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7" name="Google Shape;3727;p83"/>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8" name="Google Shape;3728;p83"/>
          <p:cNvGrpSpPr/>
          <p:nvPr/>
        </p:nvGrpSpPr>
        <p:grpSpPr>
          <a:xfrm>
            <a:off x="6013131" y="3561884"/>
            <a:ext cx="557670" cy="511283"/>
            <a:chOff x="6015419" y="3716859"/>
            <a:chExt cx="557671" cy="511283"/>
          </a:xfrm>
        </p:grpSpPr>
        <p:sp>
          <p:nvSpPr>
            <p:cNvPr id="3729" name="Google Shape;3729;p8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0" name="Google Shape;3730;p83"/>
            <p:cNvGrpSpPr/>
            <p:nvPr/>
          </p:nvGrpSpPr>
          <p:grpSpPr>
            <a:xfrm>
              <a:off x="6036094" y="3716980"/>
              <a:ext cx="529860" cy="510468"/>
              <a:chOff x="6036094" y="3716980"/>
              <a:chExt cx="529860" cy="510468"/>
            </a:xfrm>
          </p:grpSpPr>
          <p:sp>
            <p:nvSpPr>
              <p:cNvPr id="3731" name="Google Shape;3731;p8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41" name="Google Shape;3741;p83"/>
          <p:cNvGrpSpPr/>
          <p:nvPr/>
        </p:nvGrpSpPr>
        <p:grpSpPr>
          <a:xfrm>
            <a:off x="6642016" y="2918653"/>
            <a:ext cx="576302" cy="511871"/>
            <a:chOff x="6644304" y="3073628"/>
            <a:chExt cx="576302" cy="511871"/>
          </a:xfrm>
        </p:grpSpPr>
        <p:sp>
          <p:nvSpPr>
            <p:cNvPr id="3742" name="Google Shape;3742;p8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3" name="Google Shape;3743;p83"/>
            <p:cNvGrpSpPr/>
            <p:nvPr/>
          </p:nvGrpSpPr>
          <p:grpSpPr>
            <a:xfrm>
              <a:off x="6712169" y="3085440"/>
              <a:ext cx="481622" cy="494913"/>
              <a:chOff x="6712169" y="3085440"/>
              <a:chExt cx="481622" cy="494913"/>
            </a:xfrm>
          </p:grpSpPr>
          <p:sp>
            <p:nvSpPr>
              <p:cNvPr id="3744" name="Google Shape;3744;p8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9" name="Google Shape;3749;p8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2" name="Google Shape;3752;p83"/>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3" name="Google Shape;3753;p83"/>
          <p:cNvGrpSpPr/>
          <p:nvPr/>
        </p:nvGrpSpPr>
        <p:grpSpPr>
          <a:xfrm>
            <a:off x="6649867" y="3561648"/>
            <a:ext cx="560631" cy="511352"/>
            <a:chOff x="6652154" y="3716623"/>
            <a:chExt cx="560631" cy="511352"/>
          </a:xfrm>
        </p:grpSpPr>
        <p:sp>
          <p:nvSpPr>
            <p:cNvPr id="3754" name="Google Shape;3754;p8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5" name="Google Shape;3755;p83"/>
            <p:cNvGrpSpPr/>
            <p:nvPr/>
          </p:nvGrpSpPr>
          <p:grpSpPr>
            <a:xfrm>
              <a:off x="6669657" y="3716715"/>
              <a:ext cx="466779" cy="464290"/>
              <a:chOff x="6669657" y="3716715"/>
              <a:chExt cx="466779" cy="464290"/>
            </a:xfrm>
          </p:grpSpPr>
          <p:sp>
            <p:nvSpPr>
              <p:cNvPr id="3756" name="Google Shape;3756;p8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9" name="Google Shape;3769;p83"/>
          <p:cNvGrpSpPr/>
          <p:nvPr/>
        </p:nvGrpSpPr>
        <p:grpSpPr>
          <a:xfrm>
            <a:off x="7843958" y="3843056"/>
            <a:ext cx="187557" cy="187557"/>
            <a:chOff x="8565775" y="671075"/>
            <a:chExt cx="441000" cy="441000"/>
          </a:xfrm>
        </p:grpSpPr>
        <p:sp>
          <p:nvSpPr>
            <p:cNvPr id="3770" name="Google Shape;3770;p8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2" name="Google Shape;3772;p83"/>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3"/>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4" name="Google Shape;3774;p83"/>
          <p:cNvGrpSpPr/>
          <p:nvPr/>
        </p:nvGrpSpPr>
        <p:grpSpPr>
          <a:xfrm>
            <a:off x="5997813" y="2921275"/>
            <a:ext cx="587871" cy="512373"/>
            <a:chOff x="6000100" y="3076250"/>
            <a:chExt cx="587871" cy="512373"/>
          </a:xfrm>
        </p:grpSpPr>
        <p:sp>
          <p:nvSpPr>
            <p:cNvPr id="3775" name="Google Shape;3775;p8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6" name="Google Shape;3776;p83"/>
            <p:cNvGrpSpPr/>
            <p:nvPr/>
          </p:nvGrpSpPr>
          <p:grpSpPr>
            <a:xfrm>
              <a:off x="6031360" y="3076713"/>
              <a:ext cx="539107" cy="480965"/>
              <a:chOff x="6031360" y="3076713"/>
              <a:chExt cx="539107" cy="480965"/>
            </a:xfrm>
          </p:grpSpPr>
          <p:sp>
            <p:nvSpPr>
              <p:cNvPr id="3777" name="Google Shape;3777;p8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84" name="Google Shape;3784;p83"/>
          <p:cNvGrpSpPr/>
          <p:nvPr/>
        </p:nvGrpSpPr>
        <p:grpSpPr>
          <a:xfrm>
            <a:off x="3416804" y="902588"/>
            <a:ext cx="2310381" cy="1488888"/>
            <a:chOff x="229225" y="549050"/>
            <a:chExt cx="7161750" cy="4615275"/>
          </a:xfrm>
        </p:grpSpPr>
        <p:sp>
          <p:nvSpPr>
            <p:cNvPr id="3785" name="Google Shape;3785;p83"/>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3"/>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3"/>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3"/>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3"/>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3"/>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3"/>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3"/>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3"/>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3"/>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3"/>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3"/>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3"/>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3"/>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3"/>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3"/>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3"/>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3"/>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3"/>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3"/>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3"/>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3"/>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3"/>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3"/>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3"/>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3"/>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3"/>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3"/>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3"/>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3"/>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3"/>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3"/>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3"/>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3"/>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3"/>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3"/>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3"/>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3"/>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3"/>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3"/>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3"/>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3"/>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3"/>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3"/>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3"/>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3"/>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3"/>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3"/>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3"/>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3"/>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3"/>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3"/>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3"/>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3"/>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3"/>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3"/>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3"/>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3"/>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3"/>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3"/>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3"/>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3"/>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3"/>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3"/>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3"/>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3"/>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3"/>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3"/>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3"/>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3"/>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3"/>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3"/>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3"/>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3"/>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3"/>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3"/>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3"/>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3"/>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3"/>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3"/>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3"/>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3"/>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3"/>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3"/>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3"/>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3"/>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3"/>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3"/>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3"/>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3"/>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3"/>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3"/>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3"/>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3"/>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3"/>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3"/>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3"/>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3"/>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3"/>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3"/>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3"/>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3"/>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3"/>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3"/>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3"/>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3"/>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3"/>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3"/>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3"/>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3"/>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3"/>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3"/>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3"/>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3"/>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3"/>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3"/>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3"/>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2" name="Google Shape;3902;p83"/>
          <p:cNvGrpSpPr/>
          <p:nvPr/>
        </p:nvGrpSpPr>
        <p:grpSpPr>
          <a:xfrm>
            <a:off x="3514722" y="2832485"/>
            <a:ext cx="2310282" cy="1374222"/>
            <a:chOff x="238125" y="732525"/>
            <a:chExt cx="7130500" cy="4241425"/>
          </a:xfrm>
        </p:grpSpPr>
        <p:sp>
          <p:nvSpPr>
            <p:cNvPr id="3903" name="Google Shape;3903;p83"/>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3"/>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3"/>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3"/>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3"/>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3"/>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3"/>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3"/>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3"/>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3"/>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3"/>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3"/>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3"/>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3"/>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3"/>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3"/>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3"/>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3"/>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3"/>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3"/>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3"/>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3"/>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3"/>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3"/>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3"/>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3"/>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3"/>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3"/>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3"/>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3"/>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3"/>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3"/>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3"/>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3"/>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3"/>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3"/>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3"/>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3"/>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3"/>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3"/>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3"/>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3"/>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3"/>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3"/>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3"/>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3"/>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3"/>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3"/>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3"/>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3"/>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3"/>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3"/>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3"/>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3"/>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3"/>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3"/>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3"/>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3"/>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3"/>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3"/>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3"/>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3"/>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3"/>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3"/>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3"/>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3"/>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3"/>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3"/>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3"/>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3"/>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3"/>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3"/>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3"/>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3"/>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3"/>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3"/>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3"/>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3"/>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3"/>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3"/>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3"/>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3"/>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3"/>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3"/>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3"/>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3"/>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3"/>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3"/>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3"/>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3"/>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3"/>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3"/>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3"/>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3"/>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3"/>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3"/>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3"/>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3"/>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3"/>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3"/>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3"/>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3"/>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3"/>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3"/>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3"/>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3"/>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3"/>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3"/>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3"/>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3"/>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3"/>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3"/>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3"/>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3"/>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7" name="Google Shape;4017;p8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43</a:t>
            </a:fld>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021"/>
        <p:cNvGrpSpPr/>
        <p:nvPr/>
      </p:nvGrpSpPr>
      <p:grpSpPr>
        <a:xfrm>
          <a:off x="0" y="0"/>
          <a:ext cx="0" cy="0"/>
          <a:chOff x="0" y="0"/>
          <a:chExt cx="0" cy="0"/>
        </a:xfrm>
      </p:grpSpPr>
      <p:grpSp>
        <p:nvGrpSpPr>
          <p:cNvPr id="4022" name="Google Shape;4022;p84"/>
          <p:cNvGrpSpPr/>
          <p:nvPr/>
        </p:nvGrpSpPr>
        <p:grpSpPr>
          <a:xfrm>
            <a:off x="729274" y="969771"/>
            <a:ext cx="2507799" cy="206239"/>
            <a:chOff x="106648" y="895722"/>
            <a:chExt cx="4481413" cy="374300"/>
          </a:xfrm>
        </p:grpSpPr>
        <p:grpSp>
          <p:nvGrpSpPr>
            <p:cNvPr id="4023" name="Google Shape;4023;p84"/>
            <p:cNvGrpSpPr/>
            <p:nvPr/>
          </p:nvGrpSpPr>
          <p:grpSpPr>
            <a:xfrm>
              <a:off x="2233276" y="895722"/>
              <a:ext cx="1082667" cy="223591"/>
              <a:chOff x="4808316" y="2800065"/>
              <a:chExt cx="1999386" cy="412910"/>
            </a:xfrm>
          </p:grpSpPr>
          <p:sp>
            <p:nvSpPr>
              <p:cNvPr id="4024" name="Google Shape;4024;p8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5" name="Google Shape;4025;p84"/>
              <p:cNvGrpSpPr/>
              <p:nvPr/>
            </p:nvGrpSpPr>
            <p:grpSpPr>
              <a:xfrm>
                <a:off x="4808316" y="2800065"/>
                <a:ext cx="92400" cy="411825"/>
                <a:chOff x="845575" y="2563700"/>
                <a:chExt cx="92400" cy="411825"/>
              </a:xfrm>
            </p:grpSpPr>
            <p:cxnSp>
              <p:nvCxnSpPr>
                <p:cNvPr id="4026" name="Google Shape;4026;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27" name="Google Shape;4027;p8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8" name="Google Shape;4028;p84"/>
            <p:cNvGrpSpPr/>
            <p:nvPr/>
          </p:nvGrpSpPr>
          <p:grpSpPr>
            <a:xfrm>
              <a:off x="106648" y="895722"/>
              <a:ext cx="1088401" cy="223591"/>
              <a:chOff x="881025" y="2800065"/>
              <a:chExt cx="2009975" cy="412910"/>
            </a:xfrm>
          </p:grpSpPr>
          <p:sp>
            <p:nvSpPr>
              <p:cNvPr id="4029" name="Google Shape;4029;p8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0" name="Google Shape;4030;p84"/>
              <p:cNvGrpSpPr/>
              <p:nvPr/>
            </p:nvGrpSpPr>
            <p:grpSpPr>
              <a:xfrm>
                <a:off x="881025" y="2800065"/>
                <a:ext cx="92400" cy="411825"/>
                <a:chOff x="845575" y="2563700"/>
                <a:chExt cx="92400" cy="411825"/>
              </a:xfrm>
            </p:grpSpPr>
            <p:cxnSp>
              <p:nvCxnSpPr>
                <p:cNvPr id="4031" name="Google Shape;4031;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32" name="Google Shape;4032;p8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3" name="Google Shape;4033;p84"/>
            <p:cNvGrpSpPr/>
            <p:nvPr/>
          </p:nvGrpSpPr>
          <p:grpSpPr>
            <a:xfrm>
              <a:off x="1172346" y="1047018"/>
              <a:ext cx="1083151" cy="223003"/>
              <a:chOff x="2849073" y="3079467"/>
              <a:chExt cx="2000279" cy="411825"/>
            </a:xfrm>
          </p:grpSpPr>
          <p:sp>
            <p:nvSpPr>
              <p:cNvPr id="4034" name="Google Shape;4034;p8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5" name="Google Shape;4035;p84"/>
              <p:cNvGrpSpPr/>
              <p:nvPr/>
            </p:nvGrpSpPr>
            <p:grpSpPr>
              <a:xfrm rot="10800000">
                <a:off x="2849073" y="3079467"/>
                <a:ext cx="92400" cy="411825"/>
                <a:chOff x="2070100" y="2563700"/>
                <a:chExt cx="92400" cy="411825"/>
              </a:xfrm>
            </p:grpSpPr>
            <p:cxnSp>
              <p:nvCxnSpPr>
                <p:cNvPr id="4036" name="Google Shape;4036;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37" name="Google Shape;4037;p8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8" name="Google Shape;4038;p84"/>
            <p:cNvGrpSpPr/>
            <p:nvPr/>
          </p:nvGrpSpPr>
          <p:grpSpPr>
            <a:xfrm>
              <a:off x="3290132" y="1047018"/>
              <a:ext cx="1297929" cy="223003"/>
              <a:chOff x="6760035" y="3079467"/>
              <a:chExt cx="2396914" cy="411825"/>
            </a:xfrm>
          </p:grpSpPr>
          <p:sp>
            <p:nvSpPr>
              <p:cNvPr id="4039" name="Google Shape;4039;p8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0" name="Google Shape;4040;p84"/>
              <p:cNvGrpSpPr/>
              <p:nvPr/>
            </p:nvGrpSpPr>
            <p:grpSpPr>
              <a:xfrm rot="10800000">
                <a:off x="6760035" y="3079467"/>
                <a:ext cx="92400" cy="411825"/>
                <a:chOff x="2070100" y="2563700"/>
                <a:chExt cx="92400" cy="411825"/>
              </a:xfrm>
            </p:grpSpPr>
            <p:cxnSp>
              <p:nvCxnSpPr>
                <p:cNvPr id="4041" name="Google Shape;4041;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42" name="Google Shape;4042;p8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043" name="Google Shape;4043;p84"/>
          <p:cNvGrpSpPr/>
          <p:nvPr/>
        </p:nvGrpSpPr>
        <p:grpSpPr>
          <a:xfrm>
            <a:off x="2147036" y="3369142"/>
            <a:ext cx="1086701" cy="799429"/>
            <a:chOff x="2183288" y="3555572"/>
            <a:chExt cx="1136241" cy="835873"/>
          </a:xfrm>
        </p:grpSpPr>
        <p:sp>
          <p:nvSpPr>
            <p:cNvPr id="4044" name="Google Shape;4044;p8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5" name="Google Shape;4045;p84"/>
            <p:cNvGrpSpPr/>
            <p:nvPr/>
          </p:nvGrpSpPr>
          <p:grpSpPr>
            <a:xfrm>
              <a:off x="2205895" y="3637269"/>
              <a:ext cx="1089848" cy="724993"/>
              <a:chOff x="2205895" y="3637269"/>
              <a:chExt cx="1089848" cy="724993"/>
            </a:xfrm>
          </p:grpSpPr>
          <p:sp>
            <p:nvSpPr>
              <p:cNvPr id="4046" name="Google Shape;4046;p8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2" name="Google Shape;4052;p8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53" name="Google Shape;4053;p8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054" name="Google Shape;4054;p84"/>
            <p:cNvGrpSpPr/>
            <p:nvPr/>
          </p:nvGrpSpPr>
          <p:grpSpPr>
            <a:xfrm>
              <a:off x="3173850" y="3779426"/>
              <a:ext cx="145679" cy="70048"/>
              <a:chOff x="3173850" y="3779426"/>
              <a:chExt cx="145679" cy="70048"/>
            </a:xfrm>
          </p:grpSpPr>
          <p:cxnSp>
            <p:nvCxnSpPr>
              <p:cNvPr id="4055" name="Google Shape;4055;p8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056" name="Google Shape;4056;p8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7" name="Google Shape;4057;p84"/>
            <p:cNvGrpSpPr/>
            <p:nvPr/>
          </p:nvGrpSpPr>
          <p:grpSpPr>
            <a:xfrm>
              <a:off x="2183288" y="4139483"/>
              <a:ext cx="145133" cy="70048"/>
              <a:chOff x="2183288" y="4139483"/>
              <a:chExt cx="145133" cy="70048"/>
            </a:xfrm>
          </p:grpSpPr>
          <p:cxnSp>
            <p:nvCxnSpPr>
              <p:cNvPr id="4058" name="Google Shape;4058;p8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059" name="Google Shape;4059;p8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0" name="Google Shape;4060;p8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61" name="Google Shape;4061;p8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062" name="Google Shape;4062;p84"/>
            <p:cNvGrpSpPr/>
            <p:nvPr/>
          </p:nvGrpSpPr>
          <p:grpSpPr>
            <a:xfrm>
              <a:off x="2943836" y="4268886"/>
              <a:ext cx="60717" cy="122559"/>
              <a:chOff x="2943836" y="4268886"/>
              <a:chExt cx="60717" cy="122559"/>
            </a:xfrm>
          </p:grpSpPr>
          <p:sp>
            <p:nvSpPr>
              <p:cNvPr id="4063" name="Google Shape;4063;p8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64" name="Google Shape;4064;p8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065" name="Google Shape;4065;p84"/>
          <p:cNvGrpSpPr/>
          <p:nvPr/>
        </p:nvGrpSpPr>
        <p:grpSpPr>
          <a:xfrm>
            <a:off x="3409981" y="1290142"/>
            <a:ext cx="1675870" cy="758251"/>
            <a:chOff x="3530532" y="1496185"/>
            <a:chExt cx="1562000" cy="706730"/>
          </a:xfrm>
        </p:grpSpPr>
        <p:cxnSp>
          <p:nvCxnSpPr>
            <p:cNvPr id="4066" name="Google Shape;4066;p8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067" name="Google Shape;4067;p84"/>
            <p:cNvGrpSpPr/>
            <p:nvPr/>
          </p:nvGrpSpPr>
          <p:grpSpPr>
            <a:xfrm>
              <a:off x="3530532" y="1496185"/>
              <a:ext cx="323430" cy="463587"/>
              <a:chOff x="3530532" y="1496185"/>
              <a:chExt cx="323430" cy="463587"/>
            </a:xfrm>
          </p:grpSpPr>
          <p:grpSp>
            <p:nvGrpSpPr>
              <p:cNvPr id="4068" name="Google Shape;4068;p84"/>
              <p:cNvGrpSpPr/>
              <p:nvPr/>
            </p:nvGrpSpPr>
            <p:grpSpPr>
              <a:xfrm>
                <a:off x="3567462" y="1496185"/>
                <a:ext cx="286500" cy="361376"/>
                <a:chOff x="3567462" y="1496185"/>
                <a:chExt cx="286500" cy="361376"/>
              </a:xfrm>
            </p:grpSpPr>
            <p:cxnSp>
              <p:nvCxnSpPr>
                <p:cNvPr id="4069" name="Google Shape;4069;p8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070" name="Google Shape;4070;p8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1" name="Google Shape;4071;p8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2" name="Google Shape;4072;p84"/>
            <p:cNvGrpSpPr/>
            <p:nvPr/>
          </p:nvGrpSpPr>
          <p:grpSpPr>
            <a:xfrm>
              <a:off x="3891569" y="1779209"/>
              <a:ext cx="323945" cy="423706"/>
              <a:chOff x="3891569" y="1779209"/>
              <a:chExt cx="323945" cy="423706"/>
            </a:xfrm>
          </p:grpSpPr>
          <p:grpSp>
            <p:nvGrpSpPr>
              <p:cNvPr id="4073" name="Google Shape;4073;p84"/>
              <p:cNvGrpSpPr/>
              <p:nvPr/>
            </p:nvGrpSpPr>
            <p:grpSpPr>
              <a:xfrm>
                <a:off x="3929014" y="1881638"/>
                <a:ext cx="286500" cy="321278"/>
                <a:chOff x="3929014" y="1881638"/>
                <a:chExt cx="286500" cy="321278"/>
              </a:xfrm>
            </p:grpSpPr>
            <p:cxnSp>
              <p:nvCxnSpPr>
                <p:cNvPr id="4074" name="Google Shape;4074;p8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075" name="Google Shape;4075;p8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6" name="Google Shape;4076;p8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84"/>
            <p:cNvGrpSpPr/>
            <p:nvPr/>
          </p:nvGrpSpPr>
          <p:grpSpPr>
            <a:xfrm>
              <a:off x="4252606" y="1496185"/>
              <a:ext cx="324721" cy="463587"/>
              <a:chOff x="4252606" y="1496185"/>
              <a:chExt cx="324721" cy="463587"/>
            </a:xfrm>
          </p:grpSpPr>
          <p:grpSp>
            <p:nvGrpSpPr>
              <p:cNvPr id="4078" name="Google Shape;4078;p84"/>
              <p:cNvGrpSpPr/>
              <p:nvPr/>
            </p:nvGrpSpPr>
            <p:grpSpPr>
              <a:xfrm>
                <a:off x="4290828" y="1496185"/>
                <a:ext cx="286500" cy="361376"/>
                <a:chOff x="4290828" y="1496185"/>
                <a:chExt cx="286500" cy="361376"/>
              </a:xfrm>
            </p:grpSpPr>
            <p:cxnSp>
              <p:nvCxnSpPr>
                <p:cNvPr id="4079" name="Google Shape;4079;p8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080" name="Google Shape;4080;p8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1" name="Google Shape;4081;p8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2" name="Google Shape;4082;p84"/>
            <p:cNvGrpSpPr/>
            <p:nvPr/>
          </p:nvGrpSpPr>
          <p:grpSpPr>
            <a:xfrm>
              <a:off x="4613643" y="1763716"/>
              <a:ext cx="325308" cy="439200"/>
              <a:chOff x="4613643" y="1763716"/>
              <a:chExt cx="325308" cy="439200"/>
            </a:xfrm>
          </p:grpSpPr>
          <p:grpSp>
            <p:nvGrpSpPr>
              <p:cNvPr id="4083" name="Google Shape;4083;p84"/>
              <p:cNvGrpSpPr/>
              <p:nvPr/>
            </p:nvGrpSpPr>
            <p:grpSpPr>
              <a:xfrm>
                <a:off x="4652451" y="1879538"/>
                <a:ext cx="286500" cy="323378"/>
                <a:chOff x="4652451" y="1879538"/>
                <a:chExt cx="286500" cy="323378"/>
              </a:xfrm>
            </p:grpSpPr>
            <p:cxnSp>
              <p:nvCxnSpPr>
                <p:cNvPr id="4084" name="Google Shape;4084;p8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085" name="Google Shape;4085;p8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6" name="Google Shape;4086;p8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7" name="Google Shape;4087;p84"/>
          <p:cNvGrpSpPr/>
          <p:nvPr/>
        </p:nvGrpSpPr>
        <p:grpSpPr>
          <a:xfrm>
            <a:off x="3421841" y="2143768"/>
            <a:ext cx="1652173" cy="391517"/>
            <a:chOff x="3512551" y="2358270"/>
            <a:chExt cx="1597383" cy="378533"/>
          </a:xfrm>
        </p:grpSpPr>
        <p:cxnSp>
          <p:nvCxnSpPr>
            <p:cNvPr id="4088" name="Google Shape;4088;p84"/>
            <p:cNvCxnSpPr>
              <a:stCxn id="4089" idx="6"/>
              <a:endCxn id="4090"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091" name="Google Shape;4091;p84"/>
            <p:cNvGrpSpPr/>
            <p:nvPr/>
          </p:nvGrpSpPr>
          <p:grpSpPr>
            <a:xfrm>
              <a:off x="3512551" y="2358270"/>
              <a:ext cx="225647" cy="307714"/>
              <a:chOff x="2182679" y="2004714"/>
              <a:chExt cx="792300" cy="1080458"/>
            </a:xfrm>
          </p:grpSpPr>
          <p:cxnSp>
            <p:nvCxnSpPr>
              <p:cNvPr id="4092" name="Google Shape;4092;p84"/>
              <p:cNvCxnSpPr>
                <a:stCxn id="4093"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089" name="Google Shape;4089;p8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4" name="Google Shape;4094;p84"/>
            <p:cNvGrpSpPr/>
            <p:nvPr/>
          </p:nvGrpSpPr>
          <p:grpSpPr>
            <a:xfrm>
              <a:off x="3969644" y="2440153"/>
              <a:ext cx="225853" cy="296651"/>
              <a:chOff x="3775710" y="1729289"/>
              <a:chExt cx="136500" cy="179289"/>
            </a:xfrm>
          </p:grpSpPr>
          <p:cxnSp>
            <p:nvCxnSpPr>
              <p:cNvPr id="4095" name="Google Shape;4095;p8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096" name="Google Shape;4096;p8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8" name="Google Shape;4098;p84"/>
            <p:cNvGrpSpPr/>
            <p:nvPr/>
          </p:nvGrpSpPr>
          <p:grpSpPr>
            <a:xfrm>
              <a:off x="4427051" y="2358270"/>
              <a:ext cx="225647" cy="307714"/>
              <a:chOff x="5393704" y="2004714"/>
              <a:chExt cx="792300" cy="1080458"/>
            </a:xfrm>
          </p:grpSpPr>
          <p:cxnSp>
            <p:nvCxnSpPr>
              <p:cNvPr id="4099" name="Google Shape;4099;p84"/>
              <p:cNvCxnSpPr>
                <a:stCxn id="4100"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101" name="Google Shape;4101;p8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2" name="Google Shape;4102;p84"/>
            <p:cNvGrpSpPr/>
            <p:nvPr/>
          </p:nvGrpSpPr>
          <p:grpSpPr>
            <a:xfrm>
              <a:off x="4884287" y="2440252"/>
              <a:ext cx="225647" cy="296532"/>
              <a:chOff x="6999166" y="2292572"/>
              <a:chExt cx="792300" cy="1041192"/>
            </a:xfrm>
          </p:grpSpPr>
          <p:cxnSp>
            <p:nvCxnSpPr>
              <p:cNvPr id="4103" name="Google Shape;4103;p8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090" name="Google Shape;4090;p8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05" name="Google Shape;4105;p84"/>
          <p:cNvGrpSpPr/>
          <p:nvPr/>
        </p:nvGrpSpPr>
        <p:grpSpPr>
          <a:xfrm>
            <a:off x="6842649" y="979967"/>
            <a:ext cx="1581844" cy="732818"/>
            <a:chOff x="634175" y="2986275"/>
            <a:chExt cx="3147949" cy="1458344"/>
          </a:xfrm>
        </p:grpSpPr>
        <p:cxnSp>
          <p:nvCxnSpPr>
            <p:cNvPr id="4106" name="Google Shape;4106;p84"/>
            <p:cNvCxnSpPr>
              <a:stCxn id="4107" idx="4"/>
              <a:endCxn id="4108"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109" name="Google Shape;4109;p84"/>
            <p:cNvCxnSpPr>
              <a:stCxn id="4108" idx="0"/>
              <a:endCxn id="4110"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111" name="Google Shape;4111;p84"/>
            <p:cNvCxnSpPr>
              <a:stCxn id="4110" idx="4"/>
              <a:endCxn id="4112"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113" name="Google Shape;4113;p84"/>
            <p:cNvCxnSpPr>
              <a:stCxn id="4112" idx="0"/>
              <a:endCxn id="4114"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114" name="Google Shape;4114;p8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10" name="Google Shape;4110;p8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07" name="Google Shape;4107;p8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12" name="Google Shape;4112;p8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08" name="Google Shape;4108;p8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115" name="Google Shape;4115;p84"/>
          <p:cNvGrpSpPr/>
          <p:nvPr/>
        </p:nvGrpSpPr>
        <p:grpSpPr>
          <a:xfrm>
            <a:off x="3410364" y="2674277"/>
            <a:ext cx="1675128" cy="313674"/>
            <a:chOff x="998425" y="1182125"/>
            <a:chExt cx="1065400" cy="199500"/>
          </a:xfrm>
        </p:grpSpPr>
        <p:sp>
          <p:nvSpPr>
            <p:cNvPr id="4116" name="Google Shape;4116;p8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1" name="Google Shape;4121;p84"/>
          <p:cNvGrpSpPr/>
          <p:nvPr/>
        </p:nvGrpSpPr>
        <p:grpSpPr>
          <a:xfrm>
            <a:off x="3410363" y="3630244"/>
            <a:ext cx="1675129" cy="525345"/>
            <a:chOff x="5194708" y="3484366"/>
            <a:chExt cx="3148148" cy="987304"/>
          </a:xfrm>
        </p:grpSpPr>
        <p:grpSp>
          <p:nvGrpSpPr>
            <p:cNvPr id="4122" name="Google Shape;4122;p84"/>
            <p:cNvGrpSpPr/>
            <p:nvPr/>
          </p:nvGrpSpPr>
          <p:grpSpPr>
            <a:xfrm>
              <a:off x="7531521" y="3484366"/>
              <a:ext cx="811335" cy="987304"/>
              <a:chOff x="3379425" y="1617275"/>
              <a:chExt cx="1090650" cy="1327200"/>
            </a:xfrm>
          </p:grpSpPr>
          <p:sp>
            <p:nvSpPr>
              <p:cNvPr id="4123" name="Google Shape;4123;p8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6" name="Google Shape;4126;p84"/>
            <p:cNvGrpSpPr/>
            <p:nvPr/>
          </p:nvGrpSpPr>
          <p:grpSpPr>
            <a:xfrm>
              <a:off x="6752546" y="3484366"/>
              <a:ext cx="811428" cy="987304"/>
              <a:chOff x="2332275" y="1617275"/>
              <a:chExt cx="1090775" cy="1327200"/>
            </a:xfrm>
          </p:grpSpPr>
          <p:sp>
            <p:nvSpPr>
              <p:cNvPr id="4127" name="Google Shape;4127;p8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84"/>
            <p:cNvGrpSpPr/>
            <p:nvPr/>
          </p:nvGrpSpPr>
          <p:grpSpPr>
            <a:xfrm>
              <a:off x="5973664" y="3484366"/>
              <a:ext cx="811335" cy="987304"/>
              <a:chOff x="1285250" y="1617275"/>
              <a:chExt cx="1090650" cy="1327200"/>
            </a:xfrm>
          </p:grpSpPr>
          <p:sp>
            <p:nvSpPr>
              <p:cNvPr id="4131" name="Google Shape;4131;p8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4" name="Google Shape;4134;p84"/>
            <p:cNvGrpSpPr/>
            <p:nvPr/>
          </p:nvGrpSpPr>
          <p:grpSpPr>
            <a:xfrm>
              <a:off x="5194708" y="3484366"/>
              <a:ext cx="811409" cy="987304"/>
              <a:chOff x="238125" y="1617275"/>
              <a:chExt cx="1090750" cy="1327200"/>
            </a:xfrm>
          </p:grpSpPr>
          <p:sp>
            <p:nvSpPr>
              <p:cNvPr id="4135" name="Google Shape;4135;p8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8" name="Google Shape;4138;p84"/>
          <p:cNvGrpSpPr/>
          <p:nvPr/>
        </p:nvGrpSpPr>
        <p:grpSpPr>
          <a:xfrm>
            <a:off x="6844048" y="2276133"/>
            <a:ext cx="1579046" cy="522230"/>
            <a:chOff x="6853641" y="2534077"/>
            <a:chExt cx="1515545" cy="501229"/>
          </a:xfrm>
        </p:grpSpPr>
        <p:grpSp>
          <p:nvGrpSpPr>
            <p:cNvPr id="4139" name="Google Shape;4139;p84"/>
            <p:cNvGrpSpPr/>
            <p:nvPr/>
          </p:nvGrpSpPr>
          <p:grpSpPr>
            <a:xfrm>
              <a:off x="6853641" y="2618923"/>
              <a:ext cx="1515545" cy="324556"/>
              <a:chOff x="6853641" y="2618923"/>
              <a:chExt cx="1515545" cy="324556"/>
            </a:xfrm>
          </p:grpSpPr>
          <p:sp>
            <p:nvSpPr>
              <p:cNvPr id="4140" name="Google Shape;4140;p8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5" name="Google Shape;4145;p8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0" name="Google Shape;4150;p84"/>
          <p:cNvGrpSpPr/>
          <p:nvPr/>
        </p:nvGrpSpPr>
        <p:grpSpPr>
          <a:xfrm>
            <a:off x="3438940" y="3151173"/>
            <a:ext cx="1617976" cy="346616"/>
            <a:chOff x="1808063" y="4294338"/>
            <a:chExt cx="3370782" cy="721817"/>
          </a:xfrm>
        </p:grpSpPr>
        <p:sp>
          <p:nvSpPr>
            <p:cNvPr id="4151" name="Google Shape;4151;p8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1" name="Google Shape;4161;p84"/>
          <p:cNvGrpSpPr/>
          <p:nvPr/>
        </p:nvGrpSpPr>
        <p:grpSpPr>
          <a:xfrm>
            <a:off x="5264936" y="3817923"/>
            <a:ext cx="1417067" cy="350605"/>
            <a:chOff x="4234950" y="2101012"/>
            <a:chExt cx="4219974" cy="1044090"/>
          </a:xfrm>
        </p:grpSpPr>
        <p:sp>
          <p:nvSpPr>
            <p:cNvPr id="4162" name="Google Shape;4162;p8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 name="Google Shape;4178;p84"/>
          <p:cNvGrpSpPr/>
          <p:nvPr/>
        </p:nvGrpSpPr>
        <p:grpSpPr>
          <a:xfrm>
            <a:off x="6840408" y="1808681"/>
            <a:ext cx="1586327" cy="371557"/>
            <a:chOff x="1247650" y="2075423"/>
            <a:chExt cx="6648477" cy="1557238"/>
          </a:xfrm>
        </p:grpSpPr>
        <p:sp>
          <p:nvSpPr>
            <p:cNvPr id="4179" name="Google Shape;4179;p8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84"/>
          <p:cNvGrpSpPr/>
          <p:nvPr/>
        </p:nvGrpSpPr>
        <p:grpSpPr>
          <a:xfrm>
            <a:off x="5271678" y="961870"/>
            <a:ext cx="1415601" cy="1648533"/>
            <a:chOff x="1839112" y="2209163"/>
            <a:chExt cx="1918159" cy="2233784"/>
          </a:xfrm>
        </p:grpSpPr>
        <p:sp>
          <p:nvSpPr>
            <p:cNvPr id="4186" name="Google Shape;4186;p8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89" name="Google Shape;4189;p84"/>
            <p:cNvCxnSpPr>
              <a:stCxn id="4186" idx="6"/>
              <a:endCxn id="4187"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190" name="Google Shape;4190;p84"/>
            <p:cNvCxnSpPr>
              <a:stCxn id="4187" idx="4"/>
              <a:endCxn id="4191"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192" name="Google Shape;4192;p84"/>
            <p:cNvCxnSpPr>
              <a:stCxn id="4191" idx="6"/>
              <a:endCxn id="4188"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193" name="Google Shape;4193;p84"/>
            <p:cNvCxnSpPr>
              <a:stCxn id="4188" idx="4"/>
              <a:endCxn id="4194"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191" name="Google Shape;4191;p8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96" name="Google Shape;4196;p84"/>
            <p:cNvCxnSpPr>
              <a:endCxn id="4195"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197" name="Google Shape;4197;p84"/>
          <p:cNvGrpSpPr/>
          <p:nvPr/>
        </p:nvGrpSpPr>
        <p:grpSpPr>
          <a:xfrm>
            <a:off x="3428944" y="979954"/>
            <a:ext cx="1637968" cy="154942"/>
            <a:chOff x="238125" y="2506075"/>
            <a:chExt cx="7115411" cy="673075"/>
          </a:xfrm>
        </p:grpSpPr>
        <p:sp>
          <p:nvSpPr>
            <p:cNvPr id="4198" name="Google Shape;4198;p8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 name="Google Shape;4203;p84"/>
          <p:cNvGrpSpPr/>
          <p:nvPr/>
        </p:nvGrpSpPr>
        <p:grpSpPr>
          <a:xfrm>
            <a:off x="1969680" y="1294672"/>
            <a:ext cx="1262932" cy="785408"/>
            <a:chOff x="548861" y="389676"/>
            <a:chExt cx="3843371" cy="2390163"/>
          </a:xfrm>
        </p:grpSpPr>
        <p:cxnSp>
          <p:nvCxnSpPr>
            <p:cNvPr id="4204" name="Google Shape;4204;p8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205" name="Google Shape;4205;p8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206" name="Google Shape;4206;p8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207" name="Google Shape;4207;p8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208" name="Google Shape;4208;p8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209" name="Google Shape;4209;p8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10" name="Google Shape;4210;p8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211" name="Google Shape;4211;p8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 name="Google Shape;4217;p84"/>
          <p:cNvGrpSpPr/>
          <p:nvPr/>
        </p:nvGrpSpPr>
        <p:grpSpPr>
          <a:xfrm>
            <a:off x="757812" y="2401550"/>
            <a:ext cx="1412054" cy="633562"/>
            <a:chOff x="1187400" y="2529299"/>
            <a:chExt cx="6769193" cy="2241903"/>
          </a:xfrm>
        </p:grpSpPr>
        <p:sp>
          <p:nvSpPr>
            <p:cNvPr id="4218" name="Google Shape;4218;p8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219" name="Google Shape;4219;p8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20" name="Google Shape;4220;p8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21" name="Google Shape;4221;p8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22" name="Google Shape;4222;p8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23" name="Google Shape;4223;p8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24" name="Google Shape;4224;p8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225" name="Google Shape;4225;p84"/>
            <p:cNvCxnSpPr>
              <a:stCxn id="4218" idx="2"/>
              <a:endCxn id="4219"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26" name="Google Shape;4226;p84"/>
            <p:cNvCxnSpPr>
              <a:stCxn id="4220" idx="0"/>
              <a:endCxn id="4218"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27" name="Google Shape;4227;p84"/>
            <p:cNvCxnSpPr>
              <a:stCxn id="4220" idx="2"/>
              <a:endCxn id="4222"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28" name="Google Shape;4228;p84"/>
            <p:cNvCxnSpPr>
              <a:stCxn id="4221" idx="0"/>
              <a:endCxn id="4220"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29" name="Google Shape;4229;p84"/>
            <p:cNvCxnSpPr>
              <a:stCxn id="4219" idx="2"/>
              <a:endCxn id="4224"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30" name="Google Shape;4230;p84"/>
            <p:cNvCxnSpPr>
              <a:stCxn id="4223" idx="0"/>
              <a:endCxn id="4219"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231" name="Google Shape;4231;p84"/>
          <p:cNvGrpSpPr/>
          <p:nvPr/>
        </p:nvGrpSpPr>
        <p:grpSpPr>
          <a:xfrm>
            <a:off x="6844058" y="2894258"/>
            <a:ext cx="1579035" cy="540873"/>
            <a:chOff x="6895650" y="3126697"/>
            <a:chExt cx="1436662" cy="492105"/>
          </a:xfrm>
        </p:grpSpPr>
        <p:sp>
          <p:nvSpPr>
            <p:cNvPr id="4232" name="Google Shape;4232;p8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7" name="Google Shape;4237;p84"/>
            <p:cNvGrpSpPr/>
            <p:nvPr/>
          </p:nvGrpSpPr>
          <p:grpSpPr>
            <a:xfrm>
              <a:off x="6995957" y="3335810"/>
              <a:ext cx="1230393" cy="71754"/>
              <a:chOff x="6995957" y="3287964"/>
              <a:chExt cx="1230393" cy="71754"/>
            </a:xfrm>
          </p:grpSpPr>
          <p:sp>
            <p:nvSpPr>
              <p:cNvPr id="4238" name="Google Shape;4238;p8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43" name="Google Shape;4243;p84"/>
          <p:cNvGrpSpPr/>
          <p:nvPr/>
        </p:nvGrpSpPr>
        <p:grpSpPr>
          <a:xfrm>
            <a:off x="6842640" y="3531021"/>
            <a:ext cx="1581862" cy="650625"/>
            <a:chOff x="6777990" y="3710194"/>
            <a:chExt cx="1646915" cy="677382"/>
          </a:xfrm>
        </p:grpSpPr>
        <p:grpSp>
          <p:nvGrpSpPr>
            <p:cNvPr id="4244" name="Google Shape;4244;p84"/>
            <p:cNvGrpSpPr/>
            <p:nvPr/>
          </p:nvGrpSpPr>
          <p:grpSpPr>
            <a:xfrm>
              <a:off x="6777990" y="3874492"/>
              <a:ext cx="411129" cy="513083"/>
              <a:chOff x="6777990" y="3874492"/>
              <a:chExt cx="411129" cy="513083"/>
            </a:xfrm>
          </p:grpSpPr>
          <p:cxnSp>
            <p:nvCxnSpPr>
              <p:cNvPr id="4245" name="Google Shape;4245;p8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246" name="Google Shape;4246;p8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84"/>
            <p:cNvGrpSpPr/>
            <p:nvPr/>
          </p:nvGrpSpPr>
          <p:grpSpPr>
            <a:xfrm>
              <a:off x="7188425" y="3710194"/>
              <a:ext cx="411123" cy="520535"/>
              <a:chOff x="7188425" y="3710194"/>
              <a:chExt cx="411123" cy="520535"/>
            </a:xfrm>
          </p:grpSpPr>
          <p:cxnSp>
            <p:nvCxnSpPr>
              <p:cNvPr id="4248" name="Google Shape;4248;p8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249" name="Google Shape;4249;p8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 name="Google Shape;4250;p84"/>
            <p:cNvGrpSpPr/>
            <p:nvPr/>
          </p:nvGrpSpPr>
          <p:grpSpPr>
            <a:xfrm>
              <a:off x="7603341" y="3874492"/>
              <a:ext cx="411474" cy="513083"/>
              <a:chOff x="7603341" y="3874492"/>
              <a:chExt cx="411474" cy="513083"/>
            </a:xfrm>
          </p:grpSpPr>
          <p:cxnSp>
            <p:nvCxnSpPr>
              <p:cNvPr id="4251" name="Google Shape;4251;p8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252" name="Google Shape;4252;p8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3" name="Google Shape;4253;p84"/>
            <p:cNvGrpSpPr/>
            <p:nvPr/>
          </p:nvGrpSpPr>
          <p:grpSpPr>
            <a:xfrm>
              <a:off x="8013776" y="3722847"/>
              <a:ext cx="411129" cy="507881"/>
              <a:chOff x="8013776" y="3722847"/>
              <a:chExt cx="411129" cy="507881"/>
            </a:xfrm>
          </p:grpSpPr>
          <p:cxnSp>
            <p:nvCxnSpPr>
              <p:cNvPr id="4254" name="Google Shape;4254;p8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255" name="Google Shape;4255;p8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6" name="Google Shape;4256;p84"/>
          <p:cNvGrpSpPr/>
          <p:nvPr/>
        </p:nvGrpSpPr>
        <p:grpSpPr>
          <a:xfrm>
            <a:off x="5262155" y="2703861"/>
            <a:ext cx="1421889" cy="1020603"/>
            <a:chOff x="5190863" y="2824811"/>
            <a:chExt cx="1544860" cy="1108869"/>
          </a:xfrm>
        </p:grpSpPr>
        <p:grpSp>
          <p:nvGrpSpPr>
            <p:cNvPr id="4257" name="Google Shape;4257;p84"/>
            <p:cNvGrpSpPr/>
            <p:nvPr/>
          </p:nvGrpSpPr>
          <p:grpSpPr>
            <a:xfrm>
              <a:off x="5938695" y="3176919"/>
              <a:ext cx="685761" cy="404739"/>
              <a:chOff x="5938695" y="3176919"/>
              <a:chExt cx="685761" cy="404739"/>
            </a:xfrm>
          </p:grpSpPr>
          <p:grpSp>
            <p:nvGrpSpPr>
              <p:cNvPr id="4258" name="Google Shape;4258;p84"/>
              <p:cNvGrpSpPr/>
              <p:nvPr/>
            </p:nvGrpSpPr>
            <p:grpSpPr>
              <a:xfrm>
                <a:off x="5938695" y="3176919"/>
                <a:ext cx="685761" cy="404739"/>
                <a:chOff x="5938695" y="3176919"/>
                <a:chExt cx="685761" cy="404739"/>
              </a:xfrm>
            </p:grpSpPr>
            <p:sp>
              <p:nvSpPr>
                <p:cNvPr id="4259" name="Google Shape;4259;p8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8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 name="Google Shape;4262;p84"/>
            <p:cNvGrpSpPr/>
            <p:nvPr/>
          </p:nvGrpSpPr>
          <p:grpSpPr>
            <a:xfrm>
              <a:off x="5305233" y="3176835"/>
              <a:ext cx="685971" cy="404655"/>
              <a:chOff x="5305233" y="3176835"/>
              <a:chExt cx="685971" cy="404655"/>
            </a:xfrm>
          </p:grpSpPr>
          <p:grpSp>
            <p:nvGrpSpPr>
              <p:cNvPr id="4263" name="Google Shape;4263;p84"/>
              <p:cNvGrpSpPr/>
              <p:nvPr/>
            </p:nvGrpSpPr>
            <p:grpSpPr>
              <a:xfrm>
                <a:off x="5305233" y="3176835"/>
                <a:ext cx="685971" cy="404655"/>
                <a:chOff x="5305233" y="3176835"/>
                <a:chExt cx="685971" cy="404655"/>
              </a:xfrm>
            </p:grpSpPr>
            <p:sp>
              <p:nvSpPr>
                <p:cNvPr id="4264" name="Google Shape;4264;p8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6" name="Google Shape;4266;p8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7" name="Google Shape;4267;p8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8" name="Google Shape;4268;p84"/>
            <p:cNvGrpSpPr/>
            <p:nvPr/>
          </p:nvGrpSpPr>
          <p:grpSpPr>
            <a:xfrm>
              <a:off x="5657361" y="2824811"/>
              <a:ext cx="1078361" cy="404655"/>
              <a:chOff x="5657361" y="2824811"/>
              <a:chExt cx="1078361" cy="404655"/>
            </a:xfrm>
          </p:grpSpPr>
          <p:grpSp>
            <p:nvGrpSpPr>
              <p:cNvPr id="4269" name="Google Shape;4269;p84"/>
              <p:cNvGrpSpPr/>
              <p:nvPr/>
            </p:nvGrpSpPr>
            <p:grpSpPr>
              <a:xfrm>
                <a:off x="5657361" y="2824811"/>
                <a:ext cx="1078361" cy="404655"/>
                <a:chOff x="5657361" y="2824811"/>
                <a:chExt cx="1078361" cy="404655"/>
              </a:xfrm>
            </p:grpSpPr>
            <p:grpSp>
              <p:nvGrpSpPr>
                <p:cNvPr id="4270" name="Google Shape;4270;p84"/>
                <p:cNvGrpSpPr/>
                <p:nvPr/>
              </p:nvGrpSpPr>
              <p:grpSpPr>
                <a:xfrm>
                  <a:off x="5938485" y="2824811"/>
                  <a:ext cx="797237" cy="404655"/>
                  <a:chOff x="5938485" y="2824811"/>
                  <a:chExt cx="797237" cy="404655"/>
                </a:xfrm>
              </p:grpSpPr>
              <p:sp>
                <p:nvSpPr>
                  <p:cNvPr id="4271" name="Google Shape;4271;p8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3" name="Google Shape;4273;p8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4" name="Google Shape;4274;p8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 name="Google Shape;4275;p84"/>
            <p:cNvGrpSpPr/>
            <p:nvPr/>
          </p:nvGrpSpPr>
          <p:grpSpPr>
            <a:xfrm>
              <a:off x="5190863" y="3528942"/>
              <a:ext cx="1078026" cy="404739"/>
              <a:chOff x="5190863" y="3528942"/>
              <a:chExt cx="1078026" cy="404739"/>
            </a:xfrm>
          </p:grpSpPr>
          <p:sp>
            <p:nvSpPr>
              <p:cNvPr id="4276" name="Google Shape;4276;p8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7" name="Google Shape;4277;p84"/>
              <p:cNvGrpSpPr/>
              <p:nvPr/>
            </p:nvGrpSpPr>
            <p:grpSpPr>
              <a:xfrm>
                <a:off x="5190863" y="3528942"/>
                <a:ext cx="1078026" cy="404739"/>
                <a:chOff x="5190863" y="3528942"/>
                <a:chExt cx="1078026" cy="404739"/>
              </a:xfrm>
            </p:grpSpPr>
            <p:sp>
              <p:nvSpPr>
                <p:cNvPr id="4278" name="Google Shape;4278;p8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80" name="Google Shape;4280;p84"/>
          <p:cNvGrpSpPr/>
          <p:nvPr/>
        </p:nvGrpSpPr>
        <p:grpSpPr>
          <a:xfrm>
            <a:off x="728162" y="1268329"/>
            <a:ext cx="1086719" cy="879487"/>
            <a:chOff x="803162" y="1474292"/>
            <a:chExt cx="1086719" cy="879487"/>
          </a:xfrm>
        </p:grpSpPr>
        <p:grpSp>
          <p:nvGrpSpPr>
            <p:cNvPr id="4281" name="Google Shape;4281;p84"/>
            <p:cNvGrpSpPr/>
            <p:nvPr/>
          </p:nvGrpSpPr>
          <p:grpSpPr>
            <a:xfrm>
              <a:off x="803162" y="1625948"/>
              <a:ext cx="445856" cy="576579"/>
              <a:chOff x="803162" y="1625948"/>
              <a:chExt cx="445856" cy="576579"/>
            </a:xfrm>
          </p:grpSpPr>
          <p:sp>
            <p:nvSpPr>
              <p:cNvPr id="4282" name="Google Shape;4282;p8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3" name="Google Shape;4283;p84"/>
              <p:cNvGrpSpPr/>
              <p:nvPr/>
            </p:nvGrpSpPr>
            <p:grpSpPr>
              <a:xfrm>
                <a:off x="1056023" y="1625948"/>
                <a:ext cx="192995" cy="576579"/>
                <a:chOff x="1056023" y="1625948"/>
                <a:chExt cx="192995" cy="576579"/>
              </a:xfrm>
            </p:grpSpPr>
            <p:sp>
              <p:nvSpPr>
                <p:cNvPr id="4284" name="Google Shape;4284;p8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89" name="Google Shape;4289;p84"/>
            <p:cNvGrpSpPr/>
            <p:nvPr/>
          </p:nvGrpSpPr>
          <p:grpSpPr>
            <a:xfrm>
              <a:off x="1371406" y="1474292"/>
              <a:ext cx="518475" cy="879487"/>
              <a:chOff x="1398231" y="1474292"/>
              <a:chExt cx="518475" cy="879487"/>
            </a:xfrm>
          </p:grpSpPr>
          <p:grpSp>
            <p:nvGrpSpPr>
              <p:cNvPr id="4290" name="Google Shape;4290;p84"/>
              <p:cNvGrpSpPr/>
              <p:nvPr/>
            </p:nvGrpSpPr>
            <p:grpSpPr>
              <a:xfrm>
                <a:off x="1398231" y="1474292"/>
                <a:ext cx="518475" cy="341643"/>
                <a:chOff x="1398231" y="1474292"/>
                <a:chExt cx="518475" cy="341643"/>
              </a:xfrm>
            </p:grpSpPr>
            <p:sp>
              <p:nvSpPr>
                <p:cNvPr id="4291" name="Google Shape;4291;p8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2" name="Google Shape;4292;p84"/>
                <p:cNvGrpSpPr/>
                <p:nvPr/>
              </p:nvGrpSpPr>
              <p:grpSpPr>
                <a:xfrm>
                  <a:off x="1616453" y="1474292"/>
                  <a:ext cx="300253" cy="341643"/>
                  <a:chOff x="1616453" y="1475379"/>
                  <a:chExt cx="300253" cy="341643"/>
                </a:xfrm>
              </p:grpSpPr>
              <p:sp>
                <p:nvSpPr>
                  <p:cNvPr id="4293" name="Google Shape;4293;p8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0" name="Google Shape;4300;p84"/>
                  <p:cNvGrpSpPr/>
                  <p:nvPr/>
                </p:nvGrpSpPr>
                <p:grpSpPr>
                  <a:xfrm>
                    <a:off x="1839639" y="1475379"/>
                    <a:ext cx="77067" cy="341643"/>
                    <a:chOff x="1839639" y="1475379"/>
                    <a:chExt cx="77067" cy="341643"/>
                  </a:xfrm>
                </p:grpSpPr>
                <p:sp>
                  <p:nvSpPr>
                    <p:cNvPr id="4301" name="Google Shape;4301;p8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03" name="Google Shape;4303;p84"/>
              <p:cNvGrpSpPr/>
              <p:nvPr/>
            </p:nvGrpSpPr>
            <p:grpSpPr>
              <a:xfrm>
                <a:off x="1398451" y="2012951"/>
                <a:ext cx="518255" cy="340828"/>
                <a:chOff x="1398451" y="2012951"/>
                <a:chExt cx="518255" cy="340828"/>
              </a:xfrm>
            </p:grpSpPr>
            <p:sp>
              <p:nvSpPr>
                <p:cNvPr id="4304" name="Google Shape;4304;p8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5" name="Google Shape;4305;p84"/>
                <p:cNvGrpSpPr/>
                <p:nvPr/>
              </p:nvGrpSpPr>
              <p:grpSpPr>
                <a:xfrm>
                  <a:off x="1616453" y="2012951"/>
                  <a:ext cx="300253" cy="340828"/>
                  <a:chOff x="1616453" y="2013538"/>
                  <a:chExt cx="300253" cy="340828"/>
                </a:xfrm>
              </p:grpSpPr>
              <p:sp>
                <p:nvSpPr>
                  <p:cNvPr id="4306" name="Google Shape;4306;p8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3" name="Google Shape;4313;p84"/>
                  <p:cNvGrpSpPr/>
                  <p:nvPr/>
                </p:nvGrpSpPr>
                <p:grpSpPr>
                  <a:xfrm>
                    <a:off x="1839639" y="2013538"/>
                    <a:ext cx="77067" cy="340828"/>
                    <a:chOff x="1839639" y="2013538"/>
                    <a:chExt cx="77067" cy="340828"/>
                  </a:xfrm>
                </p:grpSpPr>
                <p:sp>
                  <p:nvSpPr>
                    <p:cNvPr id="4314" name="Google Shape;4314;p8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316" name="Google Shape;4316;p84"/>
          <p:cNvGrpSpPr/>
          <p:nvPr/>
        </p:nvGrpSpPr>
        <p:grpSpPr>
          <a:xfrm>
            <a:off x="724986" y="3399516"/>
            <a:ext cx="1368681" cy="682918"/>
            <a:chOff x="724986" y="3605478"/>
            <a:chExt cx="1368681" cy="682918"/>
          </a:xfrm>
        </p:grpSpPr>
        <p:grpSp>
          <p:nvGrpSpPr>
            <p:cNvPr id="4317" name="Google Shape;4317;p84"/>
            <p:cNvGrpSpPr/>
            <p:nvPr/>
          </p:nvGrpSpPr>
          <p:grpSpPr>
            <a:xfrm>
              <a:off x="1289102" y="3823629"/>
              <a:ext cx="240442" cy="250435"/>
              <a:chOff x="-165066" y="3843615"/>
              <a:chExt cx="221259" cy="230455"/>
            </a:xfrm>
          </p:grpSpPr>
          <p:sp>
            <p:nvSpPr>
              <p:cNvPr id="4318" name="Google Shape;4318;p8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 name="Google Shape;4338;p84"/>
            <p:cNvGrpSpPr/>
            <p:nvPr/>
          </p:nvGrpSpPr>
          <p:grpSpPr>
            <a:xfrm>
              <a:off x="724986" y="3605478"/>
              <a:ext cx="1368681" cy="682918"/>
              <a:chOff x="724986" y="3605478"/>
              <a:chExt cx="1368681" cy="682918"/>
            </a:xfrm>
          </p:grpSpPr>
          <p:grpSp>
            <p:nvGrpSpPr>
              <p:cNvPr id="4339" name="Google Shape;4339;p84"/>
              <p:cNvGrpSpPr/>
              <p:nvPr/>
            </p:nvGrpSpPr>
            <p:grpSpPr>
              <a:xfrm>
                <a:off x="1498221" y="4047614"/>
                <a:ext cx="529172" cy="240783"/>
                <a:chOff x="1498221" y="4047614"/>
                <a:chExt cx="529172" cy="240783"/>
              </a:xfrm>
            </p:grpSpPr>
            <p:grpSp>
              <p:nvGrpSpPr>
                <p:cNvPr id="4340" name="Google Shape;4340;p84"/>
                <p:cNvGrpSpPr/>
                <p:nvPr/>
              </p:nvGrpSpPr>
              <p:grpSpPr>
                <a:xfrm>
                  <a:off x="1826655" y="4224370"/>
                  <a:ext cx="200738" cy="25631"/>
                  <a:chOff x="1826655" y="4224370"/>
                  <a:chExt cx="200738" cy="25631"/>
                </a:xfrm>
              </p:grpSpPr>
              <p:sp>
                <p:nvSpPr>
                  <p:cNvPr id="4341" name="Google Shape;4341;p8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 name="Google Shape;4343;p84"/>
                <p:cNvGrpSpPr/>
                <p:nvPr/>
              </p:nvGrpSpPr>
              <p:grpSpPr>
                <a:xfrm>
                  <a:off x="1498221" y="4047614"/>
                  <a:ext cx="328444" cy="240783"/>
                  <a:chOff x="1498221" y="4047614"/>
                  <a:chExt cx="328444" cy="240783"/>
                </a:xfrm>
              </p:grpSpPr>
              <p:sp>
                <p:nvSpPr>
                  <p:cNvPr id="4344" name="Google Shape;4344;p8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5" name="Google Shape;4345;p84"/>
                  <p:cNvGrpSpPr/>
                  <p:nvPr/>
                </p:nvGrpSpPr>
                <p:grpSpPr>
                  <a:xfrm>
                    <a:off x="1498221" y="4047614"/>
                    <a:ext cx="150566" cy="190416"/>
                    <a:chOff x="1498221" y="4047614"/>
                    <a:chExt cx="150566" cy="190416"/>
                  </a:xfrm>
                </p:grpSpPr>
                <p:sp>
                  <p:nvSpPr>
                    <p:cNvPr id="4346" name="Google Shape;4346;p8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48" name="Google Shape;4348;p84"/>
              <p:cNvGrpSpPr/>
              <p:nvPr/>
            </p:nvGrpSpPr>
            <p:grpSpPr>
              <a:xfrm>
                <a:off x="1560718" y="3800594"/>
                <a:ext cx="532948" cy="302090"/>
                <a:chOff x="1560718" y="3800594"/>
                <a:chExt cx="532948" cy="302090"/>
              </a:xfrm>
            </p:grpSpPr>
            <p:grpSp>
              <p:nvGrpSpPr>
                <p:cNvPr id="4349" name="Google Shape;4349;p84"/>
                <p:cNvGrpSpPr/>
                <p:nvPr/>
              </p:nvGrpSpPr>
              <p:grpSpPr>
                <a:xfrm>
                  <a:off x="1912179" y="3827344"/>
                  <a:ext cx="181487" cy="25631"/>
                  <a:chOff x="1912179" y="3827344"/>
                  <a:chExt cx="181487" cy="25631"/>
                </a:xfrm>
              </p:grpSpPr>
              <p:sp>
                <p:nvSpPr>
                  <p:cNvPr id="4350" name="Google Shape;4350;p8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2" name="Google Shape;4352;p84"/>
                <p:cNvGrpSpPr/>
                <p:nvPr/>
              </p:nvGrpSpPr>
              <p:grpSpPr>
                <a:xfrm>
                  <a:off x="1912179" y="4044505"/>
                  <a:ext cx="181487" cy="25622"/>
                  <a:chOff x="1912179" y="4044506"/>
                  <a:chExt cx="181487" cy="25622"/>
                </a:xfrm>
              </p:grpSpPr>
              <p:sp>
                <p:nvSpPr>
                  <p:cNvPr id="4353" name="Google Shape;4353;p8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 name="Google Shape;4355;p84"/>
                <p:cNvGrpSpPr/>
                <p:nvPr/>
              </p:nvGrpSpPr>
              <p:grpSpPr>
                <a:xfrm>
                  <a:off x="1560718" y="3800594"/>
                  <a:ext cx="351472" cy="302090"/>
                  <a:chOff x="1560718" y="3800594"/>
                  <a:chExt cx="351472" cy="302090"/>
                </a:xfrm>
              </p:grpSpPr>
              <p:grpSp>
                <p:nvGrpSpPr>
                  <p:cNvPr id="4356" name="Google Shape;4356;p84"/>
                  <p:cNvGrpSpPr/>
                  <p:nvPr/>
                </p:nvGrpSpPr>
                <p:grpSpPr>
                  <a:xfrm>
                    <a:off x="1560718" y="3842857"/>
                    <a:ext cx="173586" cy="217131"/>
                    <a:chOff x="1560718" y="3842857"/>
                    <a:chExt cx="173586" cy="217131"/>
                  </a:xfrm>
                </p:grpSpPr>
                <p:sp>
                  <p:nvSpPr>
                    <p:cNvPr id="4357" name="Google Shape;4357;p8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0" name="Google Shape;4360;p8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62" name="Google Shape;4362;p8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3" name="Google Shape;4363;p84"/>
              <p:cNvGrpSpPr/>
              <p:nvPr/>
            </p:nvGrpSpPr>
            <p:grpSpPr>
              <a:xfrm>
                <a:off x="785350" y="3605478"/>
                <a:ext cx="535311" cy="249245"/>
                <a:chOff x="785350" y="3605478"/>
                <a:chExt cx="535311" cy="249245"/>
              </a:xfrm>
            </p:grpSpPr>
            <p:grpSp>
              <p:nvGrpSpPr>
                <p:cNvPr id="4364" name="Google Shape;4364;p84"/>
                <p:cNvGrpSpPr/>
                <p:nvPr/>
              </p:nvGrpSpPr>
              <p:grpSpPr>
                <a:xfrm>
                  <a:off x="785350" y="3605478"/>
                  <a:ext cx="376191" cy="102736"/>
                  <a:chOff x="785350" y="3605478"/>
                  <a:chExt cx="376191" cy="102736"/>
                </a:xfrm>
              </p:grpSpPr>
              <p:sp>
                <p:nvSpPr>
                  <p:cNvPr id="4365" name="Google Shape;4365;p8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 name="Google Shape;4368;p84"/>
                <p:cNvGrpSpPr/>
                <p:nvPr/>
              </p:nvGrpSpPr>
              <p:grpSpPr>
                <a:xfrm>
                  <a:off x="1161530" y="3655851"/>
                  <a:ext cx="159131" cy="198872"/>
                  <a:chOff x="1161530" y="3655851"/>
                  <a:chExt cx="159131" cy="198872"/>
                </a:xfrm>
              </p:grpSpPr>
              <p:sp>
                <p:nvSpPr>
                  <p:cNvPr id="4369" name="Google Shape;4369;p8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71" name="Google Shape;4371;p84"/>
              <p:cNvGrpSpPr/>
              <p:nvPr/>
            </p:nvGrpSpPr>
            <p:grpSpPr>
              <a:xfrm>
                <a:off x="785350" y="4047614"/>
                <a:ext cx="535311" cy="240783"/>
                <a:chOff x="785350" y="4047614"/>
                <a:chExt cx="535311" cy="240783"/>
              </a:xfrm>
            </p:grpSpPr>
            <p:grpSp>
              <p:nvGrpSpPr>
                <p:cNvPr id="4372" name="Google Shape;4372;p84"/>
                <p:cNvGrpSpPr/>
                <p:nvPr/>
              </p:nvGrpSpPr>
              <p:grpSpPr>
                <a:xfrm>
                  <a:off x="1161636" y="4047614"/>
                  <a:ext cx="159025" cy="190415"/>
                  <a:chOff x="1161636" y="4047614"/>
                  <a:chExt cx="159025" cy="190415"/>
                </a:xfrm>
              </p:grpSpPr>
              <p:sp>
                <p:nvSpPr>
                  <p:cNvPr id="4373" name="Google Shape;4373;p8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 name="Google Shape;4375;p84"/>
                <p:cNvGrpSpPr/>
                <p:nvPr/>
              </p:nvGrpSpPr>
              <p:grpSpPr>
                <a:xfrm>
                  <a:off x="785350" y="4185661"/>
                  <a:ext cx="376191" cy="102736"/>
                  <a:chOff x="785350" y="4185661"/>
                  <a:chExt cx="376191" cy="102736"/>
                </a:xfrm>
              </p:grpSpPr>
              <p:sp>
                <p:nvSpPr>
                  <p:cNvPr id="4376" name="Google Shape;4376;p8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79" name="Google Shape;4379;p84"/>
              <p:cNvGrpSpPr/>
              <p:nvPr/>
            </p:nvGrpSpPr>
            <p:grpSpPr>
              <a:xfrm>
                <a:off x="1501054" y="3605478"/>
                <a:ext cx="526340" cy="249240"/>
                <a:chOff x="1501054" y="3605478"/>
                <a:chExt cx="526340" cy="249240"/>
              </a:xfrm>
            </p:grpSpPr>
            <p:grpSp>
              <p:nvGrpSpPr>
                <p:cNvPr id="4380" name="Google Shape;4380;p84"/>
                <p:cNvGrpSpPr/>
                <p:nvPr/>
              </p:nvGrpSpPr>
              <p:grpSpPr>
                <a:xfrm>
                  <a:off x="1834208" y="3643867"/>
                  <a:ext cx="193185" cy="25622"/>
                  <a:chOff x="1834208" y="3643867"/>
                  <a:chExt cx="193185" cy="25622"/>
                </a:xfrm>
              </p:grpSpPr>
              <p:sp>
                <p:nvSpPr>
                  <p:cNvPr id="4381" name="Google Shape;4381;p8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84"/>
                <p:cNvGrpSpPr/>
                <p:nvPr/>
              </p:nvGrpSpPr>
              <p:grpSpPr>
                <a:xfrm>
                  <a:off x="1501054" y="3605478"/>
                  <a:ext cx="333165" cy="249240"/>
                  <a:chOff x="1501054" y="3605478"/>
                  <a:chExt cx="333165" cy="249240"/>
                </a:xfrm>
              </p:grpSpPr>
              <p:sp>
                <p:nvSpPr>
                  <p:cNvPr id="4384" name="Google Shape;4384;p8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5" name="Google Shape;4385;p84"/>
                  <p:cNvGrpSpPr/>
                  <p:nvPr/>
                </p:nvGrpSpPr>
                <p:grpSpPr>
                  <a:xfrm>
                    <a:off x="1501054" y="3655851"/>
                    <a:ext cx="155286" cy="198867"/>
                    <a:chOff x="1501054" y="3655851"/>
                    <a:chExt cx="155286" cy="198867"/>
                  </a:xfrm>
                </p:grpSpPr>
                <p:sp>
                  <p:nvSpPr>
                    <p:cNvPr id="4386" name="Google Shape;4386;p8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88" name="Google Shape;4388;p84"/>
              <p:cNvGrpSpPr/>
              <p:nvPr/>
            </p:nvGrpSpPr>
            <p:grpSpPr>
              <a:xfrm>
                <a:off x="724986" y="3800594"/>
                <a:ext cx="532950" cy="302090"/>
                <a:chOff x="724986" y="3800594"/>
                <a:chExt cx="532950" cy="302090"/>
              </a:xfrm>
            </p:grpSpPr>
            <p:grpSp>
              <p:nvGrpSpPr>
                <p:cNvPr id="4389" name="Google Shape;4389;p84"/>
                <p:cNvGrpSpPr/>
                <p:nvPr/>
              </p:nvGrpSpPr>
              <p:grpSpPr>
                <a:xfrm>
                  <a:off x="724986" y="4044367"/>
                  <a:ext cx="181314" cy="25626"/>
                  <a:chOff x="724986" y="4044367"/>
                  <a:chExt cx="181314" cy="25626"/>
                </a:xfrm>
              </p:grpSpPr>
              <p:sp>
                <p:nvSpPr>
                  <p:cNvPr id="4390" name="Google Shape;4390;p8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 name="Google Shape;4392;p84"/>
                <p:cNvGrpSpPr/>
                <p:nvPr/>
              </p:nvGrpSpPr>
              <p:grpSpPr>
                <a:xfrm>
                  <a:off x="906290" y="3800594"/>
                  <a:ext cx="351646" cy="302090"/>
                  <a:chOff x="906290" y="3800594"/>
                  <a:chExt cx="351646" cy="302090"/>
                </a:xfrm>
              </p:grpSpPr>
              <p:grpSp>
                <p:nvGrpSpPr>
                  <p:cNvPr id="4393" name="Google Shape;4393;p84"/>
                  <p:cNvGrpSpPr/>
                  <p:nvPr/>
                </p:nvGrpSpPr>
                <p:grpSpPr>
                  <a:xfrm>
                    <a:off x="1084172" y="3842857"/>
                    <a:ext cx="173764" cy="217131"/>
                    <a:chOff x="1084172" y="3842857"/>
                    <a:chExt cx="173764" cy="217131"/>
                  </a:xfrm>
                </p:grpSpPr>
                <p:grpSp>
                  <p:nvGrpSpPr>
                    <p:cNvPr id="4394" name="Google Shape;4394;p84"/>
                    <p:cNvGrpSpPr/>
                    <p:nvPr/>
                  </p:nvGrpSpPr>
                  <p:grpSpPr>
                    <a:xfrm>
                      <a:off x="1156862" y="3936509"/>
                      <a:ext cx="101073" cy="25622"/>
                      <a:chOff x="1156862" y="3936509"/>
                      <a:chExt cx="101073" cy="25622"/>
                    </a:xfrm>
                  </p:grpSpPr>
                  <p:sp>
                    <p:nvSpPr>
                      <p:cNvPr id="4395" name="Google Shape;4395;p8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7" name="Google Shape;4397;p8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8" name="Google Shape;4398;p8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0" name="Google Shape;4400;p84"/>
                <p:cNvGrpSpPr/>
                <p:nvPr/>
              </p:nvGrpSpPr>
              <p:grpSpPr>
                <a:xfrm>
                  <a:off x="724986" y="3830189"/>
                  <a:ext cx="189533" cy="25626"/>
                  <a:chOff x="724986" y="3830189"/>
                  <a:chExt cx="189533" cy="25626"/>
                </a:xfrm>
              </p:grpSpPr>
              <p:sp>
                <p:nvSpPr>
                  <p:cNvPr id="4401" name="Google Shape;4401;p8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403" name="Google Shape;4403;p84"/>
          <p:cNvGrpSpPr/>
          <p:nvPr/>
        </p:nvGrpSpPr>
        <p:grpSpPr>
          <a:xfrm>
            <a:off x="2253298" y="2249677"/>
            <a:ext cx="948701" cy="935378"/>
            <a:chOff x="2253298" y="2428317"/>
            <a:chExt cx="948701" cy="935378"/>
          </a:xfrm>
        </p:grpSpPr>
        <p:sp>
          <p:nvSpPr>
            <p:cNvPr id="4404" name="Google Shape;4404;p8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7" name="Google Shape;4437;p8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44</a:t>
            </a:fld>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441"/>
        <p:cNvGrpSpPr/>
        <p:nvPr/>
      </p:nvGrpSpPr>
      <p:grpSpPr>
        <a:xfrm>
          <a:off x="0" y="0"/>
          <a:ext cx="0" cy="0"/>
          <a:chOff x="0" y="0"/>
          <a:chExt cx="0" cy="0"/>
        </a:xfrm>
      </p:grpSpPr>
      <p:grpSp>
        <p:nvGrpSpPr>
          <p:cNvPr id="4442" name="Google Shape;4442;p85"/>
          <p:cNvGrpSpPr/>
          <p:nvPr/>
        </p:nvGrpSpPr>
        <p:grpSpPr>
          <a:xfrm>
            <a:off x="3339744" y="952977"/>
            <a:ext cx="2363393" cy="1017867"/>
            <a:chOff x="3292400" y="1219146"/>
            <a:chExt cx="2615240" cy="1110239"/>
          </a:xfrm>
        </p:grpSpPr>
        <p:sp>
          <p:nvSpPr>
            <p:cNvPr id="4443" name="Google Shape;4443;p8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4444" name="Google Shape;4444;p8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45" name="Google Shape;4445;p8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4446" name="Google Shape;4446;p8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4447" name="Google Shape;4447;p8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4448" name="Google Shape;4448;p8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4449" name="Google Shape;4449;p8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4450" name="Google Shape;4450;p8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4451" name="Google Shape;4451;p8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4452" name="Google Shape;4452;p8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4453" name="Google Shape;4453;p8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454" name="Google Shape;4454;p8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4455" name="Google Shape;4455;p8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456" name="Google Shape;4456;p8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4457" name="Google Shape;4457;p85"/>
            <p:cNvGrpSpPr/>
            <p:nvPr/>
          </p:nvGrpSpPr>
          <p:grpSpPr>
            <a:xfrm>
              <a:off x="3748438" y="1378608"/>
              <a:ext cx="2159202" cy="903971"/>
              <a:chOff x="1683525" y="2179850"/>
              <a:chExt cx="4519050" cy="2134525"/>
            </a:xfrm>
          </p:grpSpPr>
          <p:sp>
            <p:nvSpPr>
              <p:cNvPr id="4458" name="Google Shape;4458;p8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59" name="Google Shape;4459;p8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60" name="Google Shape;4460;p8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61" name="Google Shape;4461;p8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62" name="Google Shape;4462;p8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63" name="Google Shape;4463;p8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64" name="Google Shape;4464;p8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65" name="Google Shape;4465;p8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66" name="Google Shape;4466;p8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67" name="Google Shape;4467;p8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68" name="Google Shape;4468;p8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69" name="Google Shape;4469;p8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4470" name="Google Shape;4470;p85"/>
          <p:cNvGraphicFramePr/>
          <p:nvPr/>
        </p:nvGraphicFramePr>
        <p:xfrm>
          <a:off x="5935838" y="2130450"/>
          <a:ext cx="3000000" cy="3000000"/>
        </p:xfrm>
        <a:graphic>
          <a:graphicData uri="http://schemas.openxmlformats.org/drawingml/2006/table">
            <a:tbl>
              <a:tblPr>
                <a:noFill/>
                <a:tableStyleId>{A4C1E7C4-E620-48FD-AF5E-871F4F49193B}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4471" name="Google Shape;4471;p85"/>
          <p:cNvGrpSpPr/>
          <p:nvPr/>
        </p:nvGrpSpPr>
        <p:grpSpPr>
          <a:xfrm>
            <a:off x="5913087" y="3189047"/>
            <a:ext cx="2519825" cy="1001454"/>
            <a:chOff x="1906114" y="789980"/>
            <a:chExt cx="1487676" cy="606868"/>
          </a:xfrm>
        </p:grpSpPr>
        <p:cxnSp>
          <p:nvCxnSpPr>
            <p:cNvPr id="4472" name="Google Shape;4472;p8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73" name="Google Shape;4473;p8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74" name="Google Shape;4474;p8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4475" name="Google Shape;4475;p8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4476" name="Google Shape;4476;p8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4477" name="Google Shape;4477;p8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4478" name="Google Shape;4478;p8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4479" name="Google Shape;4479;p8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4486" name="Google Shape;4486;p8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4487" name="Google Shape;4487;p8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4488" name="Google Shape;4488;p8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85"/>
          <p:cNvGrpSpPr/>
          <p:nvPr/>
        </p:nvGrpSpPr>
        <p:grpSpPr>
          <a:xfrm>
            <a:off x="712562" y="998005"/>
            <a:ext cx="2394370" cy="976502"/>
            <a:chOff x="749309" y="1112739"/>
            <a:chExt cx="2371603" cy="976502"/>
          </a:xfrm>
        </p:grpSpPr>
        <p:sp>
          <p:nvSpPr>
            <p:cNvPr id="4490" name="Google Shape;4490;p85"/>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5"/>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5"/>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5"/>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5"/>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5"/>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5"/>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5"/>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5"/>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5"/>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5"/>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5"/>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5"/>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5"/>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5"/>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5"/>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5"/>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5"/>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5"/>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5"/>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5"/>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5"/>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5"/>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5"/>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5"/>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5"/>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5"/>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5"/>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522" name="Google Shape;4522;p85"/>
          <p:cNvGraphicFramePr/>
          <p:nvPr/>
        </p:nvGraphicFramePr>
        <p:xfrm>
          <a:off x="5935863" y="996300"/>
          <a:ext cx="3000000" cy="3000000"/>
        </p:xfrm>
        <a:graphic>
          <a:graphicData uri="http://schemas.openxmlformats.org/drawingml/2006/table">
            <a:tbl>
              <a:tblPr>
                <a:noFill/>
                <a:tableStyleId>{A4C1E7C4-E620-48FD-AF5E-871F4F49193B}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523" name="Google Shape;4523;p85"/>
          <p:cNvGraphicFramePr/>
          <p:nvPr/>
        </p:nvGraphicFramePr>
        <p:xfrm>
          <a:off x="3342575" y="2130450"/>
          <a:ext cx="3000000" cy="3000000"/>
        </p:xfrm>
        <a:graphic>
          <a:graphicData uri="http://schemas.openxmlformats.org/drawingml/2006/table">
            <a:tbl>
              <a:tblPr>
                <a:noFill/>
                <a:tableStyleId>{A4C1E7C4-E620-48FD-AF5E-871F4F49193B}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524" name="Google Shape;4524;p85"/>
          <p:cNvGrpSpPr/>
          <p:nvPr/>
        </p:nvGrpSpPr>
        <p:grpSpPr>
          <a:xfrm>
            <a:off x="4086504" y="2517093"/>
            <a:ext cx="1517436" cy="74460"/>
            <a:chOff x="3980086" y="2804397"/>
            <a:chExt cx="1227600" cy="66900"/>
          </a:xfrm>
        </p:grpSpPr>
        <p:sp>
          <p:nvSpPr>
            <p:cNvPr id="4525" name="Google Shape;4525;p8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85"/>
          <p:cNvGrpSpPr/>
          <p:nvPr/>
        </p:nvGrpSpPr>
        <p:grpSpPr>
          <a:xfrm>
            <a:off x="4711569" y="2809680"/>
            <a:ext cx="892956" cy="74460"/>
            <a:chOff x="3980086" y="2804397"/>
            <a:chExt cx="1227600" cy="66900"/>
          </a:xfrm>
        </p:grpSpPr>
        <p:sp>
          <p:nvSpPr>
            <p:cNvPr id="4528" name="Google Shape;4528;p8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85"/>
          <p:cNvGrpSpPr/>
          <p:nvPr/>
        </p:nvGrpSpPr>
        <p:grpSpPr>
          <a:xfrm>
            <a:off x="3344661" y="3168563"/>
            <a:ext cx="2363244" cy="1005943"/>
            <a:chOff x="3358415" y="3361302"/>
            <a:chExt cx="2363244" cy="1024695"/>
          </a:xfrm>
        </p:grpSpPr>
        <p:grpSp>
          <p:nvGrpSpPr>
            <p:cNvPr id="4531" name="Google Shape;4531;p85"/>
            <p:cNvGrpSpPr/>
            <p:nvPr/>
          </p:nvGrpSpPr>
          <p:grpSpPr>
            <a:xfrm>
              <a:off x="3358415" y="3361302"/>
              <a:ext cx="441300" cy="1024695"/>
              <a:chOff x="3358415" y="3361302"/>
              <a:chExt cx="441300" cy="1024695"/>
            </a:xfrm>
          </p:grpSpPr>
          <p:sp>
            <p:nvSpPr>
              <p:cNvPr id="4532" name="Google Shape;4532;p85"/>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5"/>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5"/>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5"/>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5"/>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5"/>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85"/>
            <p:cNvGrpSpPr/>
            <p:nvPr/>
          </p:nvGrpSpPr>
          <p:grpSpPr>
            <a:xfrm>
              <a:off x="3838901" y="3361302"/>
              <a:ext cx="441300" cy="1024695"/>
              <a:chOff x="3838901" y="3361302"/>
              <a:chExt cx="441300" cy="1024695"/>
            </a:xfrm>
          </p:grpSpPr>
          <p:sp>
            <p:nvSpPr>
              <p:cNvPr id="4539" name="Google Shape;4539;p85"/>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5"/>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5"/>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5"/>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5"/>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5"/>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 name="Google Shape;4545;p85"/>
            <p:cNvGrpSpPr/>
            <p:nvPr/>
          </p:nvGrpSpPr>
          <p:grpSpPr>
            <a:xfrm>
              <a:off x="4319387" y="3361302"/>
              <a:ext cx="441300" cy="1024695"/>
              <a:chOff x="4319387" y="3361302"/>
              <a:chExt cx="441300" cy="1024695"/>
            </a:xfrm>
          </p:grpSpPr>
          <p:sp>
            <p:nvSpPr>
              <p:cNvPr id="4546" name="Google Shape;4546;p85"/>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5"/>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5"/>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5"/>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5"/>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5"/>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85"/>
            <p:cNvGrpSpPr/>
            <p:nvPr/>
          </p:nvGrpSpPr>
          <p:grpSpPr>
            <a:xfrm>
              <a:off x="4799873" y="3361302"/>
              <a:ext cx="441300" cy="1024695"/>
              <a:chOff x="4799873" y="3361302"/>
              <a:chExt cx="441300" cy="1024695"/>
            </a:xfrm>
          </p:grpSpPr>
          <p:sp>
            <p:nvSpPr>
              <p:cNvPr id="4553" name="Google Shape;4553;p85"/>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5"/>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5"/>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5"/>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5"/>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5"/>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85"/>
            <p:cNvGrpSpPr/>
            <p:nvPr/>
          </p:nvGrpSpPr>
          <p:grpSpPr>
            <a:xfrm>
              <a:off x="5280360" y="3361302"/>
              <a:ext cx="441300" cy="1024695"/>
              <a:chOff x="5280360" y="3361302"/>
              <a:chExt cx="441300" cy="1024695"/>
            </a:xfrm>
          </p:grpSpPr>
          <p:sp>
            <p:nvSpPr>
              <p:cNvPr id="4560" name="Google Shape;4560;p85"/>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5"/>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5"/>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5"/>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5"/>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5"/>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566" name="Google Shape;4566;p85"/>
          <p:cNvGraphicFramePr/>
          <p:nvPr/>
        </p:nvGraphicFramePr>
        <p:xfrm>
          <a:off x="711088" y="2130450"/>
          <a:ext cx="3000000" cy="3000000"/>
        </p:xfrm>
        <a:graphic>
          <a:graphicData uri="http://schemas.openxmlformats.org/drawingml/2006/table">
            <a:tbl>
              <a:tblPr>
                <a:noFill/>
                <a:tableStyleId>{A4C1E7C4-E620-48FD-AF5E-871F4F49193B}</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567" name="Google Shape;4567;p85"/>
          <p:cNvGrpSpPr/>
          <p:nvPr/>
        </p:nvGrpSpPr>
        <p:grpSpPr>
          <a:xfrm>
            <a:off x="712613" y="3180175"/>
            <a:ext cx="2403614" cy="1005900"/>
            <a:chOff x="726450" y="3372825"/>
            <a:chExt cx="2403614" cy="1005900"/>
          </a:xfrm>
        </p:grpSpPr>
        <p:grpSp>
          <p:nvGrpSpPr>
            <p:cNvPr id="4568" name="Google Shape;4568;p85"/>
            <p:cNvGrpSpPr/>
            <p:nvPr/>
          </p:nvGrpSpPr>
          <p:grpSpPr>
            <a:xfrm>
              <a:off x="726450" y="3696000"/>
              <a:ext cx="2403614" cy="500898"/>
              <a:chOff x="726450" y="3696000"/>
              <a:chExt cx="2403614" cy="500898"/>
            </a:xfrm>
          </p:grpSpPr>
          <p:sp>
            <p:nvSpPr>
              <p:cNvPr id="4569" name="Google Shape;4569;p85"/>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70" name="Google Shape;4570;p85"/>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571" name="Google Shape;4571;p85"/>
            <p:cNvGrpSpPr/>
            <p:nvPr/>
          </p:nvGrpSpPr>
          <p:grpSpPr>
            <a:xfrm>
              <a:off x="1348050" y="3372825"/>
              <a:ext cx="1720425" cy="1005900"/>
              <a:chOff x="1348050" y="3372825"/>
              <a:chExt cx="1720425" cy="1005900"/>
            </a:xfrm>
          </p:grpSpPr>
          <p:sp>
            <p:nvSpPr>
              <p:cNvPr id="4572" name="Google Shape;4572;p8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73" name="Google Shape;4573;p8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74" name="Google Shape;4574;p8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75" name="Google Shape;4575;p8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76" name="Google Shape;4576;p8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577" name="Google Shape;4577;p85"/>
            <p:cNvGrpSpPr/>
            <p:nvPr/>
          </p:nvGrpSpPr>
          <p:grpSpPr>
            <a:xfrm>
              <a:off x="1455707" y="3731058"/>
              <a:ext cx="1491150" cy="417657"/>
              <a:chOff x="1455707" y="3731058"/>
              <a:chExt cx="1491150" cy="417657"/>
            </a:xfrm>
          </p:grpSpPr>
          <p:grpSp>
            <p:nvGrpSpPr>
              <p:cNvPr id="4578" name="Google Shape;4578;p85"/>
              <p:cNvGrpSpPr/>
              <p:nvPr/>
            </p:nvGrpSpPr>
            <p:grpSpPr>
              <a:xfrm>
                <a:off x="1472938" y="3745828"/>
                <a:ext cx="72126" cy="53788"/>
                <a:chOff x="1472938" y="3745828"/>
                <a:chExt cx="72126" cy="53788"/>
              </a:xfrm>
            </p:grpSpPr>
            <p:sp>
              <p:nvSpPr>
                <p:cNvPr id="4579" name="Google Shape;4579;p8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1" name="Google Shape;4581;p85"/>
              <p:cNvGrpSpPr/>
              <p:nvPr/>
            </p:nvGrpSpPr>
            <p:grpSpPr>
              <a:xfrm>
                <a:off x="1819181" y="4089633"/>
                <a:ext cx="72126" cy="53788"/>
                <a:chOff x="1819181" y="4089633"/>
                <a:chExt cx="72126" cy="53788"/>
              </a:xfrm>
            </p:grpSpPr>
            <p:sp>
              <p:nvSpPr>
                <p:cNvPr id="4582" name="Google Shape;4582;p8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85"/>
              <p:cNvGrpSpPr/>
              <p:nvPr/>
            </p:nvGrpSpPr>
            <p:grpSpPr>
              <a:xfrm>
                <a:off x="1455707" y="4084171"/>
                <a:ext cx="64321" cy="64544"/>
                <a:chOff x="1455707" y="4084171"/>
                <a:chExt cx="64321" cy="64544"/>
              </a:xfrm>
            </p:grpSpPr>
            <p:sp>
              <p:nvSpPr>
                <p:cNvPr id="4585" name="Google Shape;4585;p8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 name="Google Shape;4587;p85"/>
              <p:cNvGrpSpPr/>
              <p:nvPr/>
            </p:nvGrpSpPr>
            <p:grpSpPr>
              <a:xfrm>
                <a:off x="1818610" y="3731058"/>
                <a:ext cx="64321" cy="64544"/>
                <a:chOff x="1818610" y="3731058"/>
                <a:chExt cx="64321" cy="64544"/>
              </a:xfrm>
            </p:grpSpPr>
            <p:sp>
              <p:nvSpPr>
                <p:cNvPr id="4588" name="Google Shape;4588;p8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85"/>
              <p:cNvGrpSpPr/>
              <p:nvPr/>
            </p:nvGrpSpPr>
            <p:grpSpPr>
              <a:xfrm>
                <a:off x="2172491" y="4089633"/>
                <a:ext cx="72126" cy="53788"/>
                <a:chOff x="2172491" y="4089633"/>
                <a:chExt cx="72126" cy="53788"/>
              </a:xfrm>
            </p:grpSpPr>
            <p:sp>
              <p:nvSpPr>
                <p:cNvPr id="4591" name="Google Shape;4591;p8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 name="Google Shape;4593;p85"/>
              <p:cNvGrpSpPr/>
              <p:nvPr/>
            </p:nvGrpSpPr>
            <p:grpSpPr>
              <a:xfrm>
                <a:off x="2171920" y="3731058"/>
                <a:ext cx="64321" cy="64544"/>
                <a:chOff x="2171920" y="3731058"/>
                <a:chExt cx="64321" cy="64544"/>
              </a:xfrm>
            </p:grpSpPr>
            <p:sp>
              <p:nvSpPr>
                <p:cNvPr id="4594" name="Google Shape;4594;p8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85"/>
              <p:cNvGrpSpPr/>
              <p:nvPr/>
            </p:nvGrpSpPr>
            <p:grpSpPr>
              <a:xfrm>
                <a:off x="2874730" y="3745828"/>
                <a:ext cx="72126" cy="53788"/>
                <a:chOff x="2874730" y="3745828"/>
                <a:chExt cx="72126" cy="53788"/>
              </a:xfrm>
            </p:grpSpPr>
            <p:sp>
              <p:nvSpPr>
                <p:cNvPr id="4597" name="Google Shape;4597;p8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9" name="Google Shape;4599;p85"/>
              <p:cNvGrpSpPr/>
              <p:nvPr/>
            </p:nvGrpSpPr>
            <p:grpSpPr>
              <a:xfrm>
                <a:off x="2878589" y="4081481"/>
                <a:ext cx="64321" cy="64544"/>
                <a:chOff x="2878589" y="4081481"/>
                <a:chExt cx="64321" cy="64544"/>
              </a:xfrm>
            </p:grpSpPr>
            <p:sp>
              <p:nvSpPr>
                <p:cNvPr id="4600" name="Google Shape;4600;p8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 name="Google Shape;4602;p85"/>
              <p:cNvGrpSpPr/>
              <p:nvPr/>
            </p:nvGrpSpPr>
            <p:grpSpPr>
              <a:xfrm>
                <a:off x="2525796" y="4089633"/>
                <a:ext cx="72126" cy="53788"/>
                <a:chOff x="2525796" y="4089633"/>
                <a:chExt cx="72126" cy="53788"/>
              </a:xfrm>
            </p:grpSpPr>
            <p:sp>
              <p:nvSpPr>
                <p:cNvPr id="4603" name="Google Shape;4603;p8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 name="Google Shape;4605;p85"/>
              <p:cNvGrpSpPr/>
              <p:nvPr/>
            </p:nvGrpSpPr>
            <p:grpSpPr>
              <a:xfrm>
                <a:off x="2525225" y="3731058"/>
                <a:ext cx="64321" cy="64544"/>
                <a:chOff x="2525225" y="3731058"/>
                <a:chExt cx="64321" cy="64544"/>
              </a:xfrm>
            </p:grpSpPr>
            <p:sp>
              <p:nvSpPr>
                <p:cNvPr id="4606" name="Google Shape;4606;p8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608" name="Google Shape;4608;p8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45</a:t>
            </a:fld>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612"/>
        <p:cNvGrpSpPr/>
        <p:nvPr/>
      </p:nvGrpSpPr>
      <p:grpSpPr>
        <a:xfrm>
          <a:off x="0" y="0"/>
          <a:ext cx="0" cy="0"/>
          <a:chOff x="0" y="0"/>
          <a:chExt cx="0" cy="0"/>
        </a:xfrm>
      </p:grpSpPr>
      <p:grpSp>
        <p:nvGrpSpPr>
          <p:cNvPr id="4613" name="Google Shape;4613;p86"/>
          <p:cNvGrpSpPr/>
          <p:nvPr/>
        </p:nvGrpSpPr>
        <p:grpSpPr>
          <a:xfrm>
            <a:off x="5780148" y="1859605"/>
            <a:ext cx="671400" cy="674856"/>
            <a:chOff x="5780148" y="1859605"/>
            <a:chExt cx="671400" cy="674856"/>
          </a:xfrm>
        </p:grpSpPr>
        <p:sp>
          <p:nvSpPr>
            <p:cNvPr id="4614" name="Google Shape;4614;p86"/>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6"/>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6"/>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6"/>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8" name="Google Shape;4618;p86"/>
          <p:cNvGrpSpPr/>
          <p:nvPr/>
        </p:nvGrpSpPr>
        <p:grpSpPr>
          <a:xfrm>
            <a:off x="716991" y="971306"/>
            <a:ext cx="845921" cy="690752"/>
            <a:chOff x="732428" y="1198513"/>
            <a:chExt cx="845921" cy="690752"/>
          </a:xfrm>
        </p:grpSpPr>
        <p:grpSp>
          <p:nvGrpSpPr>
            <p:cNvPr id="4619" name="Google Shape;4619;p86"/>
            <p:cNvGrpSpPr/>
            <p:nvPr/>
          </p:nvGrpSpPr>
          <p:grpSpPr>
            <a:xfrm>
              <a:off x="823030" y="1198513"/>
              <a:ext cx="755319" cy="690752"/>
              <a:chOff x="823030" y="1198513"/>
              <a:chExt cx="755319" cy="690752"/>
            </a:xfrm>
          </p:grpSpPr>
          <p:sp>
            <p:nvSpPr>
              <p:cNvPr id="4620" name="Google Shape;4620;p8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86"/>
            <p:cNvGrpSpPr/>
            <p:nvPr/>
          </p:nvGrpSpPr>
          <p:grpSpPr>
            <a:xfrm>
              <a:off x="732428" y="1239937"/>
              <a:ext cx="739912" cy="607886"/>
              <a:chOff x="732428" y="1239937"/>
              <a:chExt cx="739912" cy="607886"/>
            </a:xfrm>
          </p:grpSpPr>
          <p:sp>
            <p:nvSpPr>
              <p:cNvPr id="4623" name="Google Shape;4623;p8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 name="Google Shape;4625;p86"/>
            <p:cNvGrpSpPr/>
            <p:nvPr/>
          </p:nvGrpSpPr>
          <p:grpSpPr>
            <a:xfrm>
              <a:off x="732428" y="1277018"/>
              <a:ext cx="702832" cy="533758"/>
              <a:chOff x="732428" y="1277018"/>
              <a:chExt cx="702832" cy="533758"/>
            </a:xfrm>
          </p:grpSpPr>
          <p:sp>
            <p:nvSpPr>
              <p:cNvPr id="4626" name="Google Shape;4626;p8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8" name="Google Shape;4628;p86"/>
            <p:cNvGrpSpPr/>
            <p:nvPr/>
          </p:nvGrpSpPr>
          <p:grpSpPr>
            <a:xfrm>
              <a:off x="931170" y="1306653"/>
              <a:ext cx="647179" cy="474455"/>
              <a:chOff x="931170" y="1306653"/>
              <a:chExt cx="647179" cy="474455"/>
            </a:xfrm>
          </p:grpSpPr>
          <p:sp>
            <p:nvSpPr>
              <p:cNvPr id="4629" name="Google Shape;4629;p8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1" name="Google Shape;4631;p8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 name="Google Shape;4632;p86"/>
          <p:cNvGrpSpPr/>
          <p:nvPr/>
        </p:nvGrpSpPr>
        <p:grpSpPr>
          <a:xfrm>
            <a:off x="3948600" y="971313"/>
            <a:ext cx="634656" cy="699982"/>
            <a:chOff x="5985650" y="2860025"/>
            <a:chExt cx="1396075" cy="1539775"/>
          </a:xfrm>
        </p:grpSpPr>
        <p:sp>
          <p:nvSpPr>
            <p:cNvPr id="4633" name="Google Shape;4633;p8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86"/>
          <p:cNvGrpSpPr/>
          <p:nvPr/>
        </p:nvGrpSpPr>
        <p:grpSpPr>
          <a:xfrm>
            <a:off x="4704250" y="971306"/>
            <a:ext cx="725845" cy="699975"/>
            <a:chOff x="4249973" y="1201875"/>
            <a:chExt cx="1958568" cy="1888762"/>
          </a:xfrm>
        </p:grpSpPr>
        <p:sp>
          <p:nvSpPr>
            <p:cNvPr id="4666" name="Google Shape;4666;p8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7" name="Google Shape;4667;p86"/>
            <p:cNvGrpSpPr/>
            <p:nvPr/>
          </p:nvGrpSpPr>
          <p:grpSpPr>
            <a:xfrm>
              <a:off x="5853086" y="1789142"/>
              <a:ext cx="355454" cy="1048099"/>
              <a:chOff x="5576108" y="2016725"/>
              <a:chExt cx="565200" cy="1666560"/>
            </a:xfrm>
          </p:grpSpPr>
          <p:sp>
            <p:nvSpPr>
              <p:cNvPr id="4668" name="Google Shape;4668;p86"/>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69" name="Google Shape;4669;p8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 name="Google Shape;4670;p86"/>
            <p:cNvGrpSpPr/>
            <p:nvPr/>
          </p:nvGrpSpPr>
          <p:grpSpPr>
            <a:xfrm>
              <a:off x="4869455" y="2691676"/>
              <a:ext cx="1013897" cy="398961"/>
              <a:chOff x="4012057" y="3451825"/>
              <a:chExt cx="1612175" cy="634379"/>
            </a:xfrm>
          </p:grpSpPr>
          <p:sp>
            <p:nvSpPr>
              <p:cNvPr id="4671" name="Google Shape;4671;p86"/>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72" name="Google Shape;4672;p8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 name="Google Shape;4673;p86"/>
            <p:cNvGrpSpPr/>
            <p:nvPr/>
          </p:nvGrpSpPr>
          <p:grpSpPr>
            <a:xfrm>
              <a:off x="4276937" y="2155961"/>
              <a:ext cx="651965" cy="891358"/>
              <a:chOff x="3069908" y="2599997"/>
              <a:chExt cx="1036675" cy="1417328"/>
            </a:xfrm>
          </p:grpSpPr>
          <p:sp>
            <p:nvSpPr>
              <p:cNvPr id="4674" name="Google Shape;4674;p86"/>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75" name="Google Shape;4675;p8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86"/>
            <p:cNvGrpSpPr/>
            <p:nvPr/>
          </p:nvGrpSpPr>
          <p:grpSpPr>
            <a:xfrm>
              <a:off x="5054918" y="1201875"/>
              <a:ext cx="999548" cy="602711"/>
              <a:chOff x="4306958" y="1082925"/>
              <a:chExt cx="1589359" cy="958358"/>
            </a:xfrm>
          </p:grpSpPr>
          <p:sp>
            <p:nvSpPr>
              <p:cNvPr id="4677" name="Google Shape;4677;p86"/>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78" name="Google Shape;4678;p8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 name="Google Shape;4679;p86"/>
            <p:cNvGrpSpPr/>
            <p:nvPr/>
          </p:nvGrpSpPr>
          <p:grpSpPr>
            <a:xfrm>
              <a:off x="4249973" y="1303451"/>
              <a:ext cx="799317" cy="841334"/>
              <a:chOff x="3027033" y="1244439"/>
              <a:chExt cx="1270977" cy="1337786"/>
            </a:xfrm>
          </p:grpSpPr>
          <p:sp>
            <p:nvSpPr>
              <p:cNvPr id="4680" name="Google Shape;4680;p86"/>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81" name="Google Shape;4681;p8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2" name="Google Shape;4682;p86"/>
          <p:cNvGrpSpPr/>
          <p:nvPr/>
        </p:nvGrpSpPr>
        <p:grpSpPr>
          <a:xfrm>
            <a:off x="4057114" y="1858087"/>
            <a:ext cx="750769" cy="683784"/>
            <a:chOff x="4204684" y="2104422"/>
            <a:chExt cx="699822" cy="637382"/>
          </a:xfrm>
        </p:grpSpPr>
        <p:grpSp>
          <p:nvGrpSpPr>
            <p:cNvPr id="4683" name="Google Shape;4683;p86"/>
            <p:cNvGrpSpPr/>
            <p:nvPr/>
          </p:nvGrpSpPr>
          <p:grpSpPr>
            <a:xfrm>
              <a:off x="4204684" y="2430067"/>
              <a:ext cx="342957" cy="311738"/>
              <a:chOff x="4204684" y="2430067"/>
              <a:chExt cx="342957" cy="311738"/>
            </a:xfrm>
          </p:grpSpPr>
          <p:sp>
            <p:nvSpPr>
              <p:cNvPr id="4684" name="Google Shape;4684;p8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 name="Google Shape;4686;p86"/>
            <p:cNvGrpSpPr/>
            <p:nvPr/>
          </p:nvGrpSpPr>
          <p:grpSpPr>
            <a:xfrm>
              <a:off x="4561586" y="2430067"/>
              <a:ext cx="342920" cy="311738"/>
              <a:chOff x="4561586" y="2430067"/>
              <a:chExt cx="342920" cy="311738"/>
            </a:xfrm>
          </p:grpSpPr>
          <p:sp>
            <p:nvSpPr>
              <p:cNvPr id="4687" name="Google Shape;4687;p8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86"/>
            <p:cNvGrpSpPr/>
            <p:nvPr/>
          </p:nvGrpSpPr>
          <p:grpSpPr>
            <a:xfrm>
              <a:off x="4561586" y="2104422"/>
              <a:ext cx="342920" cy="311738"/>
              <a:chOff x="4561586" y="2104422"/>
              <a:chExt cx="342920" cy="311738"/>
            </a:xfrm>
          </p:grpSpPr>
          <p:sp>
            <p:nvSpPr>
              <p:cNvPr id="4690" name="Google Shape;4690;p8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 name="Google Shape;4692;p86"/>
            <p:cNvGrpSpPr/>
            <p:nvPr/>
          </p:nvGrpSpPr>
          <p:grpSpPr>
            <a:xfrm>
              <a:off x="4204684" y="2104422"/>
              <a:ext cx="342957" cy="311664"/>
              <a:chOff x="4204684" y="2104422"/>
              <a:chExt cx="342957" cy="311664"/>
            </a:xfrm>
          </p:grpSpPr>
          <p:sp>
            <p:nvSpPr>
              <p:cNvPr id="4693" name="Google Shape;4693;p8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5" name="Google Shape;4695;p86"/>
          <p:cNvGrpSpPr/>
          <p:nvPr/>
        </p:nvGrpSpPr>
        <p:grpSpPr>
          <a:xfrm>
            <a:off x="5521547" y="971301"/>
            <a:ext cx="660591" cy="688867"/>
            <a:chOff x="5830645" y="1267368"/>
            <a:chExt cx="530340" cy="553040"/>
          </a:xfrm>
        </p:grpSpPr>
        <p:sp>
          <p:nvSpPr>
            <p:cNvPr id="4696" name="Google Shape;4696;p8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7" name="Google Shape;4697;p86"/>
            <p:cNvGrpSpPr/>
            <p:nvPr/>
          </p:nvGrpSpPr>
          <p:grpSpPr>
            <a:xfrm>
              <a:off x="5830645" y="1267368"/>
              <a:ext cx="259743" cy="269909"/>
              <a:chOff x="5830645" y="1267368"/>
              <a:chExt cx="259743" cy="269909"/>
            </a:xfrm>
          </p:grpSpPr>
          <p:sp>
            <p:nvSpPr>
              <p:cNvPr id="4698" name="Google Shape;4698;p8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86"/>
            <p:cNvGrpSpPr/>
            <p:nvPr/>
          </p:nvGrpSpPr>
          <p:grpSpPr>
            <a:xfrm>
              <a:off x="6101293" y="1267368"/>
              <a:ext cx="259692" cy="269909"/>
              <a:chOff x="6101293" y="1267368"/>
              <a:chExt cx="259692" cy="269909"/>
            </a:xfrm>
          </p:grpSpPr>
          <p:sp>
            <p:nvSpPr>
              <p:cNvPr id="4701" name="Google Shape;4701;p8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 name="Google Shape;4703;p86"/>
            <p:cNvGrpSpPr/>
            <p:nvPr/>
          </p:nvGrpSpPr>
          <p:grpSpPr>
            <a:xfrm>
              <a:off x="5830645" y="1550500"/>
              <a:ext cx="259692" cy="269909"/>
              <a:chOff x="5830645" y="1550500"/>
              <a:chExt cx="259692" cy="269909"/>
            </a:xfrm>
          </p:grpSpPr>
          <p:sp>
            <p:nvSpPr>
              <p:cNvPr id="4704" name="Google Shape;4704;p8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6" name="Google Shape;4706;p86"/>
            <p:cNvGrpSpPr/>
            <p:nvPr/>
          </p:nvGrpSpPr>
          <p:grpSpPr>
            <a:xfrm>
              <a:off x="6101293" y="1550500"/>
              <a:ext cx="259692" cy="269909"/>
              <a:chOff x="6101293" y="1550500"/>
              <a:chExt cx="259692" cy="269909"/>
            </a:xfrm>
          </p:grpSpPr>
          <p:sp>
            <p:nvSpPr>
              <p:cNvPr id="4707" name="Google Shape;4707;p8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9" name="Google Shape;4709;p86"/>
          <p:cNvGrpSpPr/>
          <p:nvPr/>
        </p:nvGrpSpPr>
        <p:grpSpPr>
          <a:xfrm>
            <a:off x="723700" y="1861760"/>
            <a:ext cx="697154" cy="679574"/>
            <a:chOff x="2679875" y="2361475"/>
            <a:chExt cx="780425" cy="760575"/>
          </a:xfrm>
        </p:grpSpPr>
        <p:sp>
          <p:nvSpPr>
            <p:cNvPr id="4710" name="Google Shape;4710;p8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 name="Google Shape;4716;p86"/>
          <p:cNvGrpSpPr/>
          <p:nvPr/>
        </p:nvGrpSpPr>
        <p:grpSpPr>
          <a:xfrm>
            <a:off x="3122859" y="971352"/>
            <a:ext cx="735829" cy="684547"/>
            <a:chOff x="3351965" y="1148808"/>
            <a:chExt cx="750770" cy="698375"/>
          </a:xfrm>
        </p:grpSpPr>
        <p:grpSp>
          <p:nvGrpSpPr>
            <p:cNvPr id="4717" name="Google Shape;4717;p86"/>
            <p:cNvGrpSpPr/>
            <p:nvPr/>
          </p:nvGrpSpPr>
          <p:grpSpPr>
            <a:xfrm>
              <a:off x="3586796" y="1148808"/>
              <a:ext cx="294857" cy="286830"/>
              <a:chOff x="3750225" y="1774000"/>
              <a:chExt cx="149575" cy="145525"/>
            </a:xfrm>
          </p:grpSpPr>
          <p:sp>
            <p:nvSpPr>
              <p:cNvPr id="4718" name="Google Shape;4718;p8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 name="Google Shape;4720;p86"/>
            <p:cNvGrpSpPr/>
            <p:nvPr/>
          </p:nvGrpSpPr>
          <p:grpSpPr>
            <a:xfrm>
              <a:off x="3779245" y="1375768"/>
              <a:ext cx="323490" cy="286978"/>
              <a:chOff x="3847850" y="1889150"/>
              <a:chExt cx="164100" cy="145600"/>
            </a:xfrm>
          </p:grpSpPr>
          <p:sp>
            <p:nvSpPr>
              <p:cNvPr id="4721" name="Google Shape;4721;p8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3" name="Google Shape;4723;p86"/>
            <p:cNvGrpSpPr/>
            <p:nvPr/>
          </p:nvGrpSpPr>
          <p:grpSpPr>
            <a:xfrm>
              <a:off x="3351965" y="1330435"/>
              <a:ext cx="295449" cy="285401"/>
              <a:chOff x="3631100" y="1866150"/>
              <a:chExt cx="149875" cy="144800"/>
            </a:xfrm>
          </p:grpSpPr>
          <p:sp>
            <p:nvSpPr>
              <p:cNvPr id="4724" name="Google Shape;4724;p8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6" name="Google Shape;4726;p86"/>
            <p:cNvGrpSpPr/>
            <p:nvPr/>
          </p:nvGrpSpPr>
          <p:grpSpPr>
            <a:xfrm>
              <a:off x="3548208" y="1560352"/>
              <a:ext cx="294808" cy="286830"/>
              <a:chOff x="3730650" y="1982800"/>
              <a:chExt cx="149550" cy="145525"/>
            </a:xfrm>
          </p:grpSpPr>
          <p:sp>
            <p:nvSpPr>
              <p:cNvPr id="4727" name="Google Shape;4727;p8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9" name="Google Shape;4729;p86"/>
          <p:cNvGrpSpPr/>
          <p:nvPr/>
        </p:nvGrpSpPr>
        <p:grpSpPr>
          <a:xfrm>
            <a:off x="7624512" y="971306"/>
            <a:ext cx="804565" cy="677795"/>
            <a:chOff x="7636443" y="1204988"/>
            <a:chExt cx="804565" cy="677795"/>
          </a:xfrm>
        </p:grpSpPr>
        <p:grpSp>
          <p:nvGrpSpPr>
            <p:cNvPr id="4730" name="Google Shape;4730;p86"/>
            <p:cNvGrpSpPr/>
            <p:nvPr/>
          </p:nvGrpSpPr>
          <p:grpSpPr>
            <a:xfrm>
              <a:off x="7636443" y="1509705"/>
              <a:ext cx="804565" cy="373078"/>
              <a:chOff x="7636443" y="1509705"/>
              <a:chExt cx="804565" cy="373078"/>
            </a:xfrm>
          </p:grpSpPr>
          <p:sp>
            <p:nvSpPr>
              <p:cNvPr id="4731" name="Google Shape;4731;p8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86"/>
            <p:cNvGrpSpPr/>
            <p:nvPr/>
          </p:nvGrpSpPr>
          <p:grpSpPr>
            <a:xfrm>
              <a:off x="7636443" y="1408133"/>
              <a:ext cx="804565" cy="373078"/>
              <a:chOff x="7636443" y="1408133"/>
              <a:chExt cx="804565" cy="373078"/>
            </a:xfrm>
          </p:grpSpPr>
          <p:sp>
            <p:nvSpPr>
              <p:cNvPr id="4734" name="Google Shape;4734;p8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86"/>
            <p:cNvGrpSpPr/>
            <p:nvPr/>
          </p:nvGrpSpPr>
          <p:grpSpPr>
            <a:xfrm>
              <a:off x="7636443" y="1306560"/>
              <a:ext cx="804565" cy="373078"/>
              <a:chOff x="7636443" y="1306560"/>
              <a:chExt cx="804565" cy="373078"/>
            </a:xfrm>
          </p:grpSpPr>
          <p:sp>
            <p:nvSpPr>
              <p:cNvPr id="4737" name="Google Shape;4737;p8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86"/>
            <p:cNvGrpSpPr/>
            <p:nvPr/>
          </p:nvGrpSpPr>
          <p:grpSpPr>
            <a:xfrm>
              <a:off x="7636443" y="1204988"/>
              <a:ext cx="804565" cy="373078"/>
              <a:chOff x="7636443" y="1204988"/>
              <a:chExt cx="804565" cy="373078"/>
            </a:xfrm>
          </p:grpSpPr>
          <p:sp>
            <p:nvSpPr>
              <p:cNvPr id="4740" name="Google Shape;4740;p8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2" name="Google Shape;4742;p86"/>
          <p:cNvGrpSpPr/>
          <p:nvPr/>
        </p:nvGrpSpPr>
        <p:grpSpPr>
          <a:xfrm>
            <a:off x="4963358" y="1878721"/>
            <a:ext cx="661339" cy="661188"/>
            <a:chOff x="3990000" y="975400"/>
            <a:chExt cx="3934200" cy="3933300"/>
          </a:xfrm>
        </p:grpSpPr>
        <p:sp>
          <p:nvSpPr>
            <p:cNvPr id="4743" name="Google Shape;4743;p86"/>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6"/>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6"/>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6"/>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86"/>
          <p:cNvGrpSpPr/>
          <p:nvPr/>
        </p:nvGrpSpPr>
        <p:grpSpPr>
          <a:xfrm>
            <a:off x="6607006" y="1857359"/>
            <a:ext cx="868881" cy="684241"/>
            <a:chOff x="6598259" y="2078634"/>
            <a:chExt cx="868881" cy="684241"/>
          </a:xfrm>
        </p:grpSpPr>
        <p:sp>
          <p:nvSpPr>
            <p:cNvPr id="4748" name="Google Shape;4748;p8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4" name="Google Shape;4754;p86"/>
            <p:cNvGrpSpPr/>
            <p:nvPr/>
          </p:nvGrpSpPr>
          <p:grpSpPr>
            <a:xfrm>
              <a:off x="6808175" y="2078634"/>
              <a:ext cx="452229" cy="684241"/>
              <a:chOff x="6808175" y="2078634"/>
              <a:chExt cx="452229" cy="684241"/>
            </a:xfrm>
          </p:grpSpPr>
          <p:sp>
            <p:nvSpPr>
              <p:cNvPr id="4755" name="Google Shape;4755;p8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1" name="Google Shape;4761;p86"/>
              <p:cNvGrpSpPr/>
              <p:nvPr/>
            </p:nvGrpSpPr>
            <p:grpSpPr>
              <a:xfrm>
                <a:off x="6821586" y="2078634"/>
                <a:ext cx="426871" cy="684241"/>
                <a:chOff x="6821586" y="2078634"/>
                <a:chExt cx="426871" cy="684241"/>
              </a:xfrm>
            </p:grpSpPr>
            <p:grpSp>
              <p:nvGrpSpPr>
                <p:cNvPr id="4762" name="Google Shape;4762;p86"/>
                <p:cNvGrpSpPr/>
                <p:nvPr/>
              </p:nvGrpSpPr>
              <p:grpSpPr>
                <a:xfrm>
                  <a:off x="6821586" y="2078634"/>
                  <a:ext cx="426871" cy="684241"/>
                  <a:chOff x="6821586" y="2078634"/>
                  <a:chExt cx="426871" cy="684241"/>
                </a:xfrm>
              </p:grpSpPr>
              <p:sp>
                <p:nvSpPr>
                  <p:cNvPr id="4763" name="Google Shape;4763;p8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2" name="Google Shape;4782;p8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88" name="Google Shape;4788;p86"/>
          <p:cNvGrpSpPr/>
          <p:nvPr/>
        </p:nvGrpSpPr>
        <p:grpSpPr>
          <a:xfrm>
            <a:off x="716989" y="3531368"/>
            <a:ext cx="1340789" cy="640830"/>
            <a:chOff x="238125" y="1151100"/>
            <a:chExt cx="7139450" cy="3412300"/>
          </a:xfrm>
        </p:grpSpPr>
        <p:sp>
          <p:nvSpPr>
            <p:cNvPr id="4789" name="Google Shape;4789;p8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86"/>
          <p:cNvGrpSpPr/>
          <p:nvPr/>
        </p:nvGrpSpPr>
        <p:grpSpPr>
          <a:xfrm>
            <a:off x="5584212" y="2734649"/>
            <a:ext cx="985357" cy="585764"/>
            <a:chOff x="5145061" y="2881789"/>
            <a:chExt cx="1107641" cy="658458"/>
          </a:xfrm>
        </p:grpSpPr>
        <p:grpSp>
          <p:nvGrpSpPr>
            <p:cNvPr id="4802" name="Google Shape;4802;p86"/>
            <p:cNvGrpSpPr/>
            <p:nvPr/>
          </p:nvGrpSpPr>
          <p:grpSpPr>
            <a:xfrm>
              <a:off x="5722989" y="3244587"/>
              <a:ext cx="529713" cy="295659"/>
              <a:chOff x="5722989" y="3244587"/>
              <a:chExt cx="529713" cy="295659"/>
            </a:xfrm>
          </p:grpSpPr>
          <p:sp>
            <p:nvSpPr>
              <p:cNvPr id="4803" name="Google Shape;4803;p8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804" name="Google Shape;4804;p8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805" name="Google Shape;4805;p86"/>
            <p:cNvGrpSpPr/>
            <p:nvPr/>
          </p:nvGrpSpPr>
          <p:grpSpPr>
            <a:xfrm>
              <a:off x="5145061" y="3244587"/>
              <a:ext cx="536807" cy="295659"/>
              <a:chOff x="5145061" y="3244587"/>
              <a:chExt cx="536807" cy="295659"/>
            </a:xfrm>
          </p:grpSpPr>
          <p:sp>
            <p:nvSpPr>
              <p:cNvPr id="4806" name="Google Shape;4806;p8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807" name="Google Shape;4807;p8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808" name="Google Shape;4808;p86"/>
            <p:cNvGrpSpPr/>
            <p:nvPr/>
          </p:nvGrpSpPr>
          <p:grpSpPr>
            <a:xfrm>
              <a:off x="5341327" y="2898245"/>
              <a:ext cx="532309" cy="614891"/>
              <a:chOff x="5341327" y="2898245"/>
              <a:chExt cx="532309" cy="614891"/>
            </a:xfrm>
          </p:grpSpPr>
          <p:sp>
            <p:nvSpPr>
              <p:cNvPr id="4809" name="Google Shape;4809;p8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810" name="Google Shape;4810;p8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811" name="Google Shape;4811;p86"/>
            <p:cNvGrpSpPr/>
            <p:nvPr/>
          </p:nvGrpSpPr>
          <p:grpSpPr>
            <a:xfrm>
              <a:off x="5532290" y="2881789"/>
              <a:ext cx="620516" cy="305456"/>
              <a:chOff x="5532290" y="2881789"/>
              <a:chExt cx="620516" cy="305456"/>
            </a:xfrm>
          </p:grpSpPr>
          <p:sp>
            <p:nvSpPr>
              <p:cNvPr id="4812" name="Google Shape;4812;p8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813" name="Google Shape;4813;p8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814" name="Google Shape;4814;p86"/>
          <p:cNvGrpSpPr/>
          <p:nvPr/>
        </p:nvGrpSpPr>
        <p:grpSpPr>
          <a:xfrm>
            <a:off x="8163135" y="3526707"/>
            <a:ext cx="269068" cy="645491"/>
            <a:chOff x="7026852" y="3311869"/>
            <a:chExt cx="434331" cy="1041954"/>
          </a:xfrm>
        </p:grpSpPr>
        <p:sp>
          <p:nvSpPr>
            <p:cNvPr id="4815" name="Google Shape;4815;p8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86"/>
          <p:cNvGrpSpPr/>
          <p:nvPr/>
        </p:nvGrpSpPr>
        <p:grpSpPr>
          <a:xfrm>
            <a:off x="6179716" y="3565945"/>
            <a:ext cx="293882" cy="293836"/>
            <a:chOff x="4873519" y="3311869"/>
            <a:chExt cx="499374" cy="499296"/>
          </a:xfrm>
        </p:grpSpPr>
        <p:sp>
          <p:nvSpPr>
            <p:cNvPr id="4819" name="Google Shape;4819;p8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 name="Google Shape;4821;p86"/>
          <p:cNvGrpSpPr/>
          <p:nvPr/>
        </p:nvGrpSpPr>
        <p:grpSpPr>
          <a:xfrm>
            <a:off x="6179716" y="3878316"/>
            <a:ext cx="293882" cy="293882"/>
            <a:chOff x="4873519" y="3875839"/>
            <a:chExt cx="499374" cy="499374"/>
          </a:xfrm>
        </p:grpSpPr>
        <p:sp>
          <p:nvSpPr>
            <p:cNvPr id="4822" name="Google Shape;4822;p8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 name="Google Shape;4824;p86"/>
          <p:cNvGrpSpPr/>
          <p:nvPr/>
        </p:nvGrpSpPr>
        <p:grpSpPr>
          <a:xfrm>
            <a:off x="2410244" y="1850269"/>
            <a:ext cx="698104" cy="698208"/>
            <a:chOff x="2565073" y="2075876"/>
            <a:chExt cx="672482" cy="672518"/>
          </a:xfrm>
        </p:grpSpPr>
        <p:sp>
          <p:nvSpPr>
            <p:cNvPr id="4825" name="Google Shape;4825;p8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 name="Google Shape;4831;p86"/>
          <p:cNvGrpSpPr/>
          <p:nvPr/>
        </p:nvGrpSpPr>
        <p:grpSpPr>
          <a:xfrm>
            <a:off x="5633655" y="3534869"/>
            <a:ext cx="438354" cy="637329"/>
            <a:chOff x="1697726" y="3244179"/>
            <a:chExt cx="788124" cy="1146069"/>
          </a:xfrm>
        </p:grpSpPr>
        <p:sp>
          <p:nvSpPr>
            <p:cNvPr id="4832" name="Google Shape;4832;p8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4" name="Google Shape;4834;p86"/>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5" name="Google Shape;4835;p86"/>
          <p:cNvGrpSpPr/>
          <p:nvPr/>
        </p:nvGrpSpPr>
        <p:grpSpPr>
          <a:xfrm>
            <a:off x="7634869" y="1863232"/>
            <a:ext cx="799565" cy="670282"/>
            <a:chOff x="7617850" y="2063282"/>
            <a:chExt cx="799565" cy="670282"/>
          </a:xfrm>
        </p:grpSpPr>
        <p:cxnSp>
          <p:nvCxnSpPr>
            <p:cNvPr id="4836" name="Google Shape;4836;p8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37" name="Google Shape;4837;p8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38" name="Google Shape;4838;p8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39" name="Google Shape;4839;p8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40" name="Google Shape;4840;p8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841" name="Google Shape;4841;p8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842" name="Google Shape;4842;p86"/>
            <p:cNvGrpSpPr/>
            <p:nvPr/>
          </p:nvGrpSpPr>
          <p:grpSpPr>
            <a:xfrm>
              <a:off x="7734309" y="2063282"/>
              <a:ext cx="570957" cy="620095"/>
              <a:chOff x="7734309" y="2063282"/>
              <a:chExt cx="570957" cy="620095"/>
            </a:xfrm>
          </p:grpSpPr>
          <p:grpSp>
            <p:nvGrpSpPr>
              <p:cNvPr id="4843" name="Google Shape;4843;p86"/>
              <p:cNvGrpSpPr/>
              <p:nvPr/>
            </p:nvGrpSpPr>
            <p:grpSpPr>
              <a:xfrm>
                <a:off x="8031573" y="2063282"/>
                <a:ext cx="273693" cy="620095"/>
                <a:chOff x="8031573" y="2063282"/>
                <a:chExt cx="273693" cy="620095"/>
              </a:xfrm>
            </p:grpSpPr>
            <p:sp>
              <p:nvSpPr>
                <p:cNvPr id="4844" name="Google Shape;4844;p8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 name="Google Shape;4848;p86"/>
              <p:cNvGrpSpPr/>
              <p:nvPr/>
            </p:nvGrpSpPr>
            <p:grpSpPr>
              <a:xfrm flipH="1">
                <a:off x="7734309" y="2063282"/>
                <a:ext cx="273693" cy="620095"/>
                <a:chOff x="8031573" y="2063282"/>
                <a:chExt cx="273693" cy="620095"/>
              </a:xfrm>
            </p:grpSpPr>
            <p:sp>
              <p:nvSpPr>
                <p:cNvPr id="4849" name="Google Shape;4849;p8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853" name="Google Shape;4853;p86"/>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6"/>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5" name="Google Shape;4855;p86"/>
          <p:cNvGrpSpPr/>
          <p:nvPr/>
        </p:nvGrpSpPr>
        <p:grpSpPr>
          <a:xfrm>
            <a:off x="7821475" y="2716715"/>
            <a:ext cx="602567" cy="601884"/>
            <a:chOff x="1186975" y="238125"/>
            <a:chExt cx="5244275" cy="5238325"/>
          </a:xfrm>
        </p:grpSpPr>
        <p:sp>
          <p:nvSpPr>
            <p:cNvPr id="4856" name="Google Shape;4856;p8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 name="Google Shape;4860;p86"/>
          <p:cNvGrpSpPr/>
          <p:nvPr/>
        </p:nvGrpSpPr>
        <p:grpSpPr>
          <a:xfrm>
            <a:off x="3264213" y="1856199"/>
            <a:ext cx="651848" cy="687338"/>
            <a:chOff x="3400515" y="2056248"/>
            <a:chExt cx="698134" cy="735987"/>
          </a:xfrm>
        </p:grpSpPr>
        <p:grpSp>
          <p:nvGrpSpPr>
            <p:cNvPr id="4861" name="Google Shape;4861;p86"/>
            <p:cNvGrpSpPr/>
            <p:nvPr/>
          </p:nvGrpSpPr>
          <p:grpSpPr>
            <a:xfrm>
              <a:off x="3400515" y="2283913"/>
              <a:ext cx="312919" cy="219900"/>
              <a:chOff x="3400515" y="2283913"/>
              <a:chExt cx="312919" cy="219900"/>
            </a:xfrm>
          </p:grpSpPr>
          <p:sp>
            <p:nvSpPr>
              <p:cNvPr id="4862" name="Google Shape;4862;p86"/>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63" name="Google Shape;4863;p8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864" name="Google Shape;4864;p86"/>
            <p:cNvGrpSpPr/>
            <p:nvPr/>
          </p:nvGrpSpPr>
          <p:grpSpPr>
            <a:xfrm>
              <a:off x="3547823" y="2461089"/>
              <a:ext cx="219900" cy="331146"/>
              <a:chOff x="3547823" y="2461089"/>
              <a:chExt cx="219900" cy="331146"/>
            </a:xfrm>
          </p:grpSpPr>
          <p:sp>
            <p:nvSpPr>
              <p:cNvPr id="4865" name="Google Shape;4865;p86"/>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66" name="Google Shape;4866;p8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867" name="Google Shape;4867;p86"/>
            <p:cNvGrpSpPr/>
            <p:nvPr/>
          </p:nvGrpSpPr>
          <p:grpSpPr>
            <a:xfrm>
              <a:off x="3734138" y="2461089"/>
              <a:ext cx="219900" cy="331146"/>
              <a:chOff x="3734138" y="2461089"/>
              <a:chExt cx="219900" cy="331146"/>
            </a:xfrm>
          </p:grpSpPr>
          <p:sp>
            <p:nvSpPr>
              <p:cNvPr id="4868" name="Google Shape;4868;p86"/>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69" name="Google Shape;4869;p8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870" name="Google Shape;4870;p86"/>
            <p:cNvGrpSpPr/>
            <p:nvPr/>
          </p:nvGrpSpPr>
          <p:grpSpPr>
            <a:xfrm>
              <a:off x="3787560" y="2281742"/>
              <a:ext cx="311089" cy="219900"/>
              <a:chOff x="3787560" y="2281742"/>
              <a:chExt cx="311089" cy="219900"/>
            </a:xfrm>
          </p:grpSpPr>
          <p:sp>
            <p:nvSpPr>
              <p:cNvPr id="4871" name="Google Shape;4871;p86"/>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72" name="Google Shape;4872;p8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873" name="Google Shape;4873;p86"/>
            <p:cNvGrpSpPr/>
            <p:nvPr/>
          </p:nvGrpSpPr>
          <p:grpSpPr>
            <a:xfrm>
              <a:off x="3637290" y="2056248"/>
              <a:ext cx="219900" cy="330736"/>
              <a:chOff x="3637290" y="2056248"/>
              <a:chExt cx="219900" cy="330736"/>
            </a:xfrm>
          </p:grpSpPr>
          <p:sp>
            <p:nvSpPr>
              <p:cNvPr id="4874" name="Google Shape;4874;p86"/>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875" name="Google Shape;4875;p8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876" name="Google Shape;4876;p86"/>
          <p:cNvGrpSpPr/>
          <p:nvPr/>
        </p:nvGrpSpPr>
        <p:grpSpPr>
          <a:xfrm>
            <a:off x="2555919" y="2726205"/>
            <a:ext cx="1268144" cy="592394"/>
            <a:chOff x="238125" y="1188750"/>
            <a:chExt cx="7140450" cy="3335550"/>
          </a:xfrm>
        </p:grpSpPr>
        <p:sp>
          <p:nvSpPr>
            <p:cNvPr id="4877" name="Google Shape;4877;p8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 name="Google Shape;4882;p86"/>
          <p:cNvGrpSpPr/>
          <p:nvPr/>
        </p:nvGrpSpPr>
        <p:grpSpPr>
          <a:xfrm>
            <a:off x="6663819" y="2728360"/>
            <a:ext cx="1053944" cy="590147"/>
            <a:chOff x="238125" y="1335475"/>
            <a:chExt cx="5418735" cy="3034175"/>
          </a:xfrm>
        </p:grpSpPr>
        <p:sp>
          <p:nvSpPr>
            <p:cNvPr id="4883" name="Google Shape;4883;p8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 name="Google Shape;4886;p86"/>
          <p:cNvGrpSpPr/>
          <p:nvPr/>
        </p:nvGrpSpPr>
        <p:grpSpPr>
          <a:xfrm>
            <a:off x="4094628" y="3533259"/>
            <a:ext cx="1268207" cy="638939"/>
            <a:chOff x="3967651" y="3645904"/>
            <a:chExt cx="1479304" cy="745292"/>
          </a:xfrm>
        </p:grpSpPr>
        <p:grpSp>
          <p:nvGrpSpPr>
            <p:cNvPr id="4887" name="Google Shape;4887;p86"/>
            <p:cNvGrpSpPr/>
            <p:nvPr/>
          </p:nvGrpSpPr>
          <p:grpSpPr>
            <a:xfrm>
              <a:off x="3967651" y="4009026"/>
              <a:ext cx="1479304" cy="382170"/>
              <a:chOff x="3967651" y="4009026"/>
              <a:chExt cx="1479304" cy="382170"/>
            </a:xfrm>
          </p:grpSpPr>
          <p:grpSp>
            <p:nvGrpSpPr>
              <p:cNvPr id="4888" name="Google Shape;4888;p86"/>
              <p:cNvGrpSpPr/>
              <p:nvPr/>
            </p:nvGrpSpPr>
            <p:grpSpPr>
              <a:xfrm>
                <a:off x="4892216" y="4195630"/>
                <a:ext cx="554739" cy="195566"/>
                <a:chOff x="3604375" y="4892160"/>
                <a:chExt cx="1651500" cy="582215"/>
              </a:xfrm>
            </p:grpSpPr>
            <p:sp>
              <p:nvSpPr>
                <p:cNvPr id="4889" name="Google Shape;4889;p8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 name="Google Shape;4891;p86"/>
              <p:cNvGrpSpPr/>
              <p:nvPr/>
            </p:nvGrpSpPr>
            <p:grpSpPr>
              <a:xfrm>
                <a:off x="3967651" y="4146303"/>
                <a:ext cx="579402" cy="244893"/>
                <a:chOff x="851875" y="4745310"/>
                <a:chExt cx="1724925" cy="729065"/>
              </a:xfrm>
            </p:grpSpPr>
            <p:sp>
              <p:nvSpPr>
                <p:cNvPr id="4892" name="Google Shape;4892;p8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 name="Google Shape;4894;p86"/>
              <p:cNvGrpSpPr/>
              <p:nvPr/>
            </p:nvGrpSpPr>
            <p:grpSpPr>
              <a:xfrm>
                <a:off x="4460753" y="4009026"/>
                <a:ext cx="493110" cy="382170"/>
                <a:chOff x="2319875" y="4336625"/>
                <a:chExt cx="1468025" cy="1137750"/>
              </a:xfrm>
            </p:grpSpPr>
            <p:sp>
              <p:nvSpPr>
                <p:cNvPr id="4895" name="Google Shape;4895;p8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7" name="Google Shape;4897;p86"/>
            <p:cNvGrpSpPr/>
            <p:nvPr/>
          </p:nvGrpSpPr>
          <p:grpSpPr>
            <a:xfrm>
              <a:off x="4479443" y="3645904"/>
              <a:ext cx="455965" cy="388789"/>
              <a:chOff x="2957425" y="238100"/>
              <a:chExt cx="1910200" cy="1628775"/>
            </a:xfrm>
          </p:grpSpPr>
          <p:sp>
            <p:nvSpPr>
              <p:cNvPr id="4898" name="Google Shape;4898;p8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8" name="Google Shape;4908;p86"/>
          <p:cNvGrpSpPr/>
          <p:nvPr/>
        </p:nvGrpSpPr>
        <p:grpSpPr>
          <a:xfrm>
            <a:off x="2480742" y="3534460"/>
            <a:ext cx="1243128" cy="637739"/>
            <a:chOff x="2496310" y="3693351"/>
            <a:chExt cx="1342906" cy="688926"/>
          </a:xfrm>
        </p:grpSpPr>
        <p:grpSp>
          <p:nvGrpSpPr>
            <p:cNvPr id="4909" name="Google Shape;4909;p86"/>
            <p:cNvGrpSpPr/>
            <p:nvPr/>
          </p:nvGrpSpPr>
          <p:grpSpPr>
            <a:xfrm>
              <a:off x="2496310" y="3693351"/>
              <a:ext cx="1342906" cy="688875"/>
              <a:chOff x="2496310" y="3693351"/>
              <a:chExt cx="1342906" cy="688875"/>
            </a:xfrm>
          </p:grpSpPr>
          <p:sp>
            <p:nvSpPr>
              <p:cNvPr id="4910" name="Google Shape;4910;p8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6"/>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6"/>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6"/>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6"/>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6"/>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16" name="Google Shape;4916;p86"/>
              <p:cNvCxnSpPr>
                <a:stCxn id="491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917" name="Google Shape;4917;p86"/>
              <p:cNvCxnSpPr>
                <a:stCxn id="491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918" name="Google Shape;4918;p86"/>
              <p:cNvCxnSpPr>
                <a:stCxn id="491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919" name="Google Shape;4919;p86"/>
              <p:cNvCxnSpPr>
                <a:stCxn id="491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920" name="Google Shape;4920;p86"/>
              <p:cNvCxnSpPr>
                <a:stCxn id="491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921" name="Google Shape;4921;p86"/>
            <p:cNvGrpSpPr/>
            <p:nvPr/>
          </p:nvGrpSpPr>
          <p:grpSpPr>
            <a:xfrm>
              <a:off x="2675275" y="3930557"/>
              <a:ext cx="1003306" cy="451719"/>
              <a:chOff x="2675275" y="4174282"/>
              <a:chExt cx="1003306" cy="451719"/>
            </a:xfrm>
          </p:grpSpPr>
          <p:sp>
            <p:nvSpPr>
              <p:cNvPr id="4922" name="Google Shape;4922;p8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5" name="Google Shape;4925;p86"/>
          <p:cNvGrpSpPr/>
          <p:nvPr/>
        </p:nvGrpSpPr>
        <p:grpSpPr>
          <a:xfrm>
            <a:off x="1654412" y="971306"/>
            <a:ext cx="574511" cy="874709"/>
            <a:chOff x="1715404" y="1112080"/>
            <a:chExt cx="642270" cy="977984"/>
          </a:xfrm>
        </p:grpSpPr>
        <p:grpSp>
          <p:nvGrpSpPr>
            <p:cNvPr id="4926" name="Google Shape;4926;p86"/>
            <p:cNvGrpSpPr/>
            <p:nvPr/>
          </p:nvGrpSpPr>
          <p:grpSpPr>
            <a:xfrm>
              <a:off x="1715404" y="1112080"/>
              <a:ext cx="642270" cy="977984"/>
              <a:chOff x="1715404" y="1112080"/>
              <a:chExt cx="642270" cy="977984"/>
            </a:xfrm>
          </p:grpSpPr>
          <p:sp>
            <p:nvSpPr>
              <p:cNvPr id="4927" name="Google Shape;4927;p8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 name="Google Shape;4929;p86"/>
            <p:cNvGrpSpPr/>
            <p:nvPr/>
          </p:nvGrpSpPr>
          <p:grpSpPr>
            <a:xfrm>
              <a:off x="1768927" y="1165603"/>
              <a:ext cx="535225" cy="851367"/>
              <a:chOff x="1768927" y="1165603"/>
              <a:chExt cx="535225" cy="851367"/>
            </a:xfrm>
          </p:grpSpPr>
          <p:sp>
            <p:nvSpPr>
              <p:cNvPr id="4930" name="Google Shape;4930;p8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 name="Google Shape;4932;p86"/>
            <p:cNvGrpSpPr/>
            <p:nvPr/>
          </p:nvGrpSpPr>
          <p:grpSpPr>
            <a:xfrm>
              <a:off x="1822449" y="1219125"/>
              <a:ext cx="428180" cy="718859"/>
              <a:chOff x="1822449" y="1219125"/>
              <a:chExt cx="428180" cy="718859"/>
            </a:xfrm>
          </p:grpSpPr>
          <p:sp>
            <p:nvSpPr>
              <p:cNvPr id="4933" name="Google Shape;4933;p8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86"/>
            <p:cNvGrpSpPr/>
            <p:nvPr/>
          </p:nvGrpSpPr>
          <p:grpSpPr>
            <a:xfrm>
              <a:off x="1875972" y="1272648"/>
              <a:ext cx="321135" cy="586939"/>
              <a:chOff x="1875972" y="1272648"/>
              <a:chExt cx="321135" cy="586939"/>
            </a:xfrm>
          </p:grpSpPr>
          <p:sp>
            <p:nvSpPr>
              <p:cNvPr id="4936" name="Google Shape;4936;p8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8" name="Google Shape;4938;p86"/>
          <p:cNvGrpSpPr/>
          <p:nvPr/>
        </p:nvGrpSpPr>
        <p:grpSpPr>
          <a:xfrm>
            <a:off x="7761573" y="3528028"/>
            <a:ext cx="293855" cy="644170"/>
            <a:chOff x="241025" y="3151575"/>
            <a:chExt cx="293855" cy="644170"/>
          </a:xfrm>
        </p:grpSpPr>
        <p:sp>
          <p:nvSpPr>
            <p:cNvPr id="4939" name="Google Shape;4939;p8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 name="Google Shape;4941;p86"/>
          <p:cNvGrpSpPr/>
          <p:nvPr/>
        </p:nvGrpSpPr>
        <p:grpSpPr>
          <a:xfrm>
            <a:off x="709557" y="2728028"/>
            <a:ext cx="1779649" cy="591620"/>
            <a:chOff x="246070" y="1983375"/>
            <a:chExt cx="1855347" cy="616849"/>
          </a:xfrm>
        </p:grpSpPr>
        <p:sp>
          <p:nvSpPr>
            <p:cNvPr id="4942" name="Google Shape;4942;p8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86"/>
          <p:cNvGrpSpPr/>
          <p:nvPr/>
        </p:nvGrpSpPr>
        <p:grpSpPr>
          <a:xfrm>
            <a:off x="2320424" y="971306"/>
            <a:ext cx="711055" cy="745993"/>
            <a:chOff x="2496269" y="1171698"/>
            <a:chExt cx="761953" cy="799392"/>
          </a:xfrm>
        </p:grpSpPr>
        <p:grpSp>
          <p:nvGrpSpPr>
            <p:cNvPr id="4952" name="Google Shape;4952;p86"/>
            <p:cNvGrpSpPr/>
            <p:nvPr/>
          </p:nvGrpSpPr>
          <p:grpSpPr>
            <a:xfrm>
              <a:off x="2496269" y="1171698"/>
              <a:ext cx="761953" cy="723022"/>
              <a:chOff x="2496269" y="1171698"/>
              <a:chExt cx="761953" cy="723022"/>
            </a:xfrm>
          </p:grpSpPr>
          <p:sp>
            <p:nvSpPr>
              <p:cNvPr id="4953" name="Google Shape;4953;p8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5" name="Google Shape;4955;p86"/>
              <p:cNvGrpSpPr/>
              <p:nvPr/>
            </p:nvGrpSpPr>
            <p:grpSpPr>
              <a:xfrm>
                <a:off x="2496269" y="1171698"/>
                <a:ext cx="761953" cy="723022"/>
                <a:chOff x="2496269" y="1120652"/>
                <a:chExt cx="761953" cy="723022"/>
              </a:xfrm>
            </p:grpSpPr>
            <p:grpSp>
              <p:nvGrpSpPr>
                <p:cNvPr id="4956" name="Google Shape;4956;p86"/>
                <p:cNvGrpSpPr/>
                <p:nvPr/>
              </p:nvGrpSpPr>
              <p:grpSpPr>
                <a:xfrm>
                  <a:off x="2496269" y="1120652"/>
                  <a:ext cx="761953" cy="723022"/>
                  <a:chOff x="2496269" y="1120652"/>
                  <a:chExt cx="761953" cy="723022"/>
                </a:xfrm>
              </p:grpSpPr>
              <p:grpSp>
                <p:nvGrpSpPr>
                  <p:cNvPr id="4957" name="Google Shape;4957;p86"/>
                  <p:cNvGrpSpPr/>
                  <p:nvPr/>
                </p:nvGrpSpPr>
                <p:grpSpPr>
                  <a:xfrm>
                    <a:off x="2496269" y="1304589"/>
                    <a:ext cx="407089" cy="305057"/>
                    <a:chOff x="2496269" y="1304589"/>
                    <a:chExt cx="407089" cy="305057"/>
                  </a:xfrm>
                </p:grpSpPr>
                <p:sp>
                  <p:nvSpPr>
                    <p:cNvPr id="4958" name="Google Shape;4958;p8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 name="Google Shape;4960;p86"/>
                  <p:cNvGrpSpPr/>
                  <p:nvPr/>
                </p:nvGrpSpPr>
                <p:grpSpPr>
                  <a:xfrm>
                    <a:off x="2586468" y="1493376"/>
                    <a:ext cx="358850" cy="349656"/>
                    <a:chOff x="2586468" y="1493376"/>
                    <a:chExt cx="358850" cy="349656"/>
                  </a:xfrm>
                </p:grpSpPr>
                <p:sp>
                  <p:nvSpPr>
                    <p:cNvPr id="4961" name="Google Shape;4961;p8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 name="Google Shape;4963;p86"/>
                  <p:cNvGrpSpPr/>
                  <p:nvPr/>
                </p:nvGrpSpPr>
                <p:grpSpPr>
                  <a:xfrm>
                    <a:off x="2807939" y="1494024"/>
                    <a:ext cx="358857" cy="349650"/>
                    <a:chOff x="2807939" y="1494024"/>
                    <a:chExt cx="358857" cy="349650"/>
                  </a:xfrm>
                </p:grpSpPr>
                <p:sp>
                  <p:nvSpPr>
                    <p:cNvPr id="4964" name="Google Shape;4964;p8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6" name="Google Shape;4966;p86"/>
                  <p:cNvGrpSpPr/>
                  <p:nvPr/>
                </p:nvGrpSpPr>
                <p:grpSpPr>
                  <a:xfrm>
                    <a:off x="2851133" y="1305635"/>
                    <a:ext cx="407089" cy="305057"/>
                    <a:chOff x="2851133" y="1305635"/>
                    <a:chExt cx="407089" cy="305057"/>
                  </a:xfrm>
                </p:grpSpPr>
                <p:sp>
                  <p:nvSpPr>
                    <p:cNvPr id="4967" name="Google Shape;4967;p8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9" name="Google Shape;4969;p86"/>
                  <p:cNvGrpSpPr/>
                  <p:nvPr/>
                </p:nvGrpSpPr>
                <p:grpSpPr>
                  <a:xfrm>
                    <a:off x="2727495" y="1120652"/>
                    <a:ext cx="300271" cy="396358"/>
                    <a:chOff x="2727495" y="1120652"/>
                    <a:chExt cx="300271" cy="396358"/>
                  </a:xfrm>
                </p:grpSpPr>
                <p:sp>
                  <p:nvSpPr>
                    <p:cNvPr id="4970" name="Google Shape;4970;p8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2" name="Google Shape;4972;p86"/>
                <p:cNvGrpSpPr/>
                <p:nvPr/>
              </p:nvGrpSpPr>
              <p:grpSpPr>
                <a:xfrm>
                  <a:off x="2722305" y="1350460"/>
                  <a:ext cx="308357" cy="308344"/>
                  <a:chOff x="2722305" y="1350460"/>
                  <a:chExt cx="308357" cy="308344"/>
                </a:xfrm>
              </p:grpSpPr>
              <p:sp>
                <p:nvSpPr>
                  <p:cNvPr id="4973" name="Google Shape;4973;p8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86"/>
                  <p:cNvGrpSpPr/>
                  <p:nvPr/>
                </p:nvGrpSpPr>
                <p:grpSpPr>
                  <a:xfrm>
                    <a:off x="2725064" y="1364529"/>
                    <a:ext cx="297954" cy="280182"/>
                    <a:chOff x="2725064" y="1364529"/>
                    <a:chExt cx="297954" cy="280182"/>
                  </a:xfrm>
                </p:grpSpPr>
                <p:sp>
                  <p:nvSpPr>
                    <p:cNvPr id="4975" name="Google Shape;4975;p8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980" name="Google Shape;4980;p8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 name="Google Shape;4985;p86"/>
          <p:cNvGrpSpPr/>
          <p:nvPr/>
        </p:nvGrpSpPr>
        <p:grpSpPr>
          <a:xfrm>
            <a:off x="3909124" y="2727412"/>
            <a:ext cx="1569144" cy="591015"/>
            <a:chOff x="3820100" y="3023049"/>
            <a:chExt cx="1303926" cy="491162"/>
          </a:xfrm>
        </p:grpSpPr>
        <p:grpSp>
          <p:nvGrpSpPr>
            <p:cNvPr id="4986" name="Google Shape;4986;p86"/>
            <p:cNvGrpSpPr/>
            <p:nvPr/>
          </p:nvGrpSpPr>
          <p:grpSpPr>
            <a:xfrm>
              <a:off x="3820100" y="3023072"/>
              <a:ext cx="1303926" cy="491139"/>
              <a:chOff x="3820100" y="3023072"/>
              <a:chExt cx="1303926" cy="491139"/>
            </a:xfrm>
          </p:grpSpPr>
          <p:sp>
            <p:nvSpPr>
              <p:cNvPr id="4987" name="Google Shape;4987;p8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86"/>
            <p:cNvGrpSpPr/>
            <p:nvPr/>
          </p:nvGrpSpPr>
          <p:grpSpPr>
            <a:xfrm>
              <a:off x="4132439" y="3023645"/>
              <a:ext cx="393633" cy="177096"/>
              <a:chOff x="4132439" y="3023645"/>
              <a:chExt cx="393633" cy="177096"/>
            </a:xfrm>
          </p:grpSpPr>
          <p:sp>
            <p:nvSpPr>
              <p:cNvPr id="4990" name="Google Shape;4990;p8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 name="Google Shape;4992;p86"/>
            <p:cNvGrpSpPr/>
            <p:nvPr/>
          </p:nvGrpSpPr>
          <p:grpSpPr>
            <a:xfrm>
              <a:off x="3921811" y="3023049"/>
              <a:ext cx="1002397" cy="388943"/>
              <a:chOff x="3921811" y="3023049"/>
              <a:chExt cx="1002397" cy="388943"/>
            </a:xfrm>
          </p:grpSpPr>
          <p:sp>
            <p:nvSpPr>
              <p:cNvPr id="4993" name="Google Shape;4993;p8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86"/>
            <p:cNvGrpSpPr/>
            <p:nvPr/>
          </p:nvGrpSpPr>
          <p:grpSpPr>
            <a:xfrm>
              <a:off x="4023645" y="3023049"/>
              <a:ext cx="683032" cy="286722"/>
              <a:chOff x="4023645" y="3023049"/>
              <a:chExt cx="683032" cy="286722"/>
            </a:xfrm>
          </p:grpSpPr>
          <p:sp>
            <p:nvSpPr>
              <p:cNvPr id="4996" name="Google Shape;4996;p8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8" name="Google Shape;4998;p86"/>
          <p:cNvGrpSpPr/>
          <p:nvPr/>
        </p:nvGrpSpPr>
        <p:grpSpPr>
          <a:xfrm>
            <a:off x="1541246" y="1854257"/>
            <a:ext cx="713522" cy="688025"/>
            <a:chOff x="1706078" y="2092648"/>
            <a:chExt cx="660913" cy="637296"/>
          </a:xfrm>
        </p:grpSpPr>
        <p:sp>
          <p:nvSpPr>
            <p:cNvPr id="4999" name="Google Shape;4999;p8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0" name="Google Shape;5000;p86"/>
            <p:cNvGrpSpPr/>
            <p:nvPr/>
          </p:nvGrpSpPr>
          <p:grpSpPr>
            <a:xfrm>
              <a:off x="1706078" y="2092648"/>
              <a:ext cx="660913" cy="575241"/>
              <a:chOff x="1706078" y="2092648"/>
              <a:chExt cx="660913" cy="575241"/>
            </a:xfrm>
          </p:grpSpPr>
          <p:sp>
            <p:nvSpPr>
              <p:cNvPr id="5001" name="Google Shape;5001;p8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4" name="Google Shape;5004;p86"/>
          <p:cNvGrpSpPr/>
          <p:nvPr/>
        </p:nvGrpSpPr>
        <p:grpSpPr>
          <a:xfrm>
            <a:off x="6303104" y="971806"/>
            <a:ext cx="1317459" cy="684168"/>
            <a:chOff x="238125" y="999450"/>
            <a:chExt cx="7140700" cy="3708225"/>
          </a:xfrm>
        </p:grpSpPr>
        <p:sp>
          <p:nvSpPr>
            <p:cNvPr id="5005" name="Google Shape;5005;p8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4" name="Google Shape;5014;p8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46</a:t>
            </a:fld>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018"/>
        <p:cNvGrpSpPr/>
        <p:nvPr/>
      </p:nvGrpSpPr>
      <p:grpSpPr>
        <a:xfrm>
          <a:off x="0" y="0"/>
          <a:ext cx="0" cy="0"/>
          <a:chOff x="0" y="0"/>
          <a:chExt cx="0" cy="0"/>
        </a:xfrm>
      </p:grpSpPr>
      <p:grpSp>
        <p:nvGrpSpPr>
          <p:cNvPr id="5019" name="Google Shape;5019;p87"/>
          <p:cNvGrpSpPr/>
          <p:nvPr/>
        </p:nvGrpSpPr>
        <p:grpSpPr>
          <a:xfrm>
            <a:off x="717025" y="967615"/>
            <a:ext cx="1636117" cy="1526144"/>
            <a:chOff x="729238" y="1179665"/>
            <a:chExt cx="1636117" cy="1526144"/>
          </a:xfrm>
        </p:grpSpPr>
        <p:grpSp>
          <p:nvGrpSpPr>
            <p:cNvPr id="5020" name="Google Shape;5020;p87"/>
            <p:cNvGrpSpPr/>
            <p:nvPr/>
          </p:nvGrpSpPr>
          <p:grpSpPr>
            <a:xfrm>
              <a:off x="729238" y="1179665"/>
              <a:ext cx="80700" cy="1526144"/>
              <a:chOff x="729238" y="1179665"/>
              <a:chExt cx="80700" cy="1526144"/>
            </a:xfrm>
          </p:grpSpPr>
          <p:sp>
            <p:nvSpPr>
              <p:cNvPr id="5021" name="Google Shape;5021;p8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 name="Google Shape;5031;p87"/>
            <p:cNvGrpSpPr/>
            <p:nvPr/>
          </p:nvGrpSpPr>
          <p:grpSpPr>
            <a:xfrm>
              <a:off x="903098" y="1179665"/>
              <a:ext cx="80700" cy="1526144"/>
              <a:chOff x="903098" y="1179665"/>
              <a:chExt cx="80700" cy="1526144"/>
            </a:xfrm>
          </p:grpSpPr>
          <p:sp>
            <p:nvSpPr>
              <p:cNvPr id="5032" name="Google Shape;5032;p8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87"/>
            <p:cNvGrpSpPr/>
            <p:nvPr/>
          </p:nvGrpSpPr>
          <p:grpSpPr>
            <a:xfrm>
              <a:off x="1076958" y="1179665"/>
              <a:ext cx="80700" cy="1526144"/>
              <a:chOff x="1076958" y="1179665"/>
              <a:chExt cx="80700" cy="1526144"/>
            </a:xfrm>
          </p:grpSpPr>
          <p:sp>
            <p:nvSpPr>
              <p:cNvPr id="5043" name="Google Shape;5043;p8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87"/>
            <p:cNvGrpSpPr/>
            <p:nvPr/>
          </p:nvGrpSpPr>
          <p:grpSpPr>
            <a:xfrm>
              <a:off x="1247707" y="1179665"/>
              <a:ext cx="80700" cy="1526144"/>
              <a:chOff x="1247707" y="1179665"/>
              <a:chExt cx="80700" cy="1526144"/>
            </a:xfrm>
          </p:grpSpPr>
          <p:sp>
            <p:nvSpPr>
              <p:cNvPr id="5054" name="Google Shape;5054;p8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87"/>
            <p:cNvGrpSpPr/>
            <p:nvPr/>
          </p:nvGrpSpPr>
          <p:grpSpPr>
            <a:xfrm>
              <a:off x="1421567" y="1179665"/>
              <a:ext cx="80700" cy="1526144"/>
              <a:chOff x="1421567" y="1179665"/>
              <a:chExt cx="80700" cy="1526144"/>
            </a:xfrm>
          </p:grpSpPr>
          <p:sp>
            <p:nvSpPr>
              <p:cNvPr id="5065" name="Google Shape;5065;p8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87"/>
            <p:cNvGrpSpPr/>
            <p:nvPr/>
          </p:nvGrpSpPr>
          <p:grpSpPr>
            <a:xfrm>
              <a:off x="1592327" y="1179665"/>
              <a:ext cx="80700" cy="1526144"/>
              <a:chOff x="1592327" y="1179665"/>
              <a:chExt cx="80700" cy="1526144"/>
            </a:xfrm>
          </p:grpSpPr>
          <p:sp>
            <p:nvSpPr>
              <p:cNvPr id="5076" name="Google Shape;5076;p8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6" name="Google Shape;5086;p87"/>
            <p:cNvGrpSpPr/>
            <p:nvPr/>
          </p:nvGrpSpPr>
          <p:grpSpPr>
            <a:xfrm>
              <a:off x="1766187" y="1179665"/>
              <a:ext cx="80700" cy="1526144"/>
              <a:chOff x="1766187" y="1179665"/>
              <a:chExt cx="80700" cy="1526144"/>
            </a:xfrm>
          </p:grpSpPr>
          <p:sp>
            <p:nvSpPr>
              <p:cNvPr id="5087" name="Google Shape;5087;p8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7" name="Google Shape;5097;p87"/>
            <p:cNvGrpSpPr/>
            <p:nvPr/>
          </p:nvGrpSpPr>
          <p:grpSpPr>
            <a:xfrm>
              <a:off x="1936935" y="1179665"/>
              <a:ext cx="80700" cy="1526144"/>
              <a:chOff x="1936935" y="1179665"/>
              <a:chExt cx="80700" cy="1526144"/>
            </a:xfrm>
          </p:grpSpPr>
          <p:sp>
            <p:nvSpPr>
              <p:cNvPr id="5098" name="Google Shape;5098;p8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87"/>
            <p:cNvGrpSpPr/>
            <p:nvPr/>
          </p:nvGrpSpPr>
          <p:grpSpPr>
            <a:xfrm>
              <a:off x="2110795" y="1179665"/>
              <a:ext cx="80700" cy="1526144"/>
              <a:chOff x="2110795" y="1179665"/>
              <a:chExt cx="80700" cy="1526144"/>
            </a:xfrm>
          </p:grpSpPr>
          <p:sp>
            <p:nvSpPr>
              <p:cNvPr id="5109" name="Google Shape;5109;p8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87"/>
            <p:cNvGrpSpPr/>
            <p:nvPr/>
          </p:nvGrpSpPr>
          <p:grpSpPr>
            <a:xfrm>
              <a:off x="2284655" y="1179665"/>
              <a:ext cx="80700" cy="1526144"/>
              <a:chOff x="2284655" y="1179665"/>
              <a:chExt cx="80700" cy="1526144"/>
            </a:xfrm>
          </p:grpSpPr>
          <p:sp>
            <p:nvSpPr>
              <p:cNvPr id="5120" name="Google Shape;5120;p8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0" name="Google Shape;5130;p87"/>
          <p:cNvGrpSpPr/>
          <p:nvPr/>
        </p:nvGrpSpPr>
        <p:grpSpPr>
          <a:xfrm>
            <a:off x="2611692" y="986753"/>
            <a:ext cx="1364248" cy="1102133"/>
            <a:chOff x="2623904" y="1198803"/>
            <a:chExt cx="1364248" cy="1102133"/>
          </a:xfrm>
        </p:grpSpPr>
        <p:grpSp>
          <p:nvGrpSpPr>
            <p:cNvPr id="5131" name="Google Shape;5131;p87"/>
            <p:cNvGrpSpPr/>
            <p:nvPr/>
          </p:nvGrpSpPr>
          <p:grpSpPr>
            <a:xfrm>
              <a:off x="2623907" y="1198803"/>
              <a:ext cx="1364245" cy="273000"/>
              <a:chOff x="2623907" y="1198803"/>
              <a:chExt cx="1364245" cy="273000"/>
            </a:xfrm>
          </p:grpSpPr>
          <p:sp>
            <p:nvSpPr>
              <p:cNvPr id="5132" name="Google Shape;5132;p8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87"/>
            <p:cNvGrpSpPr/>
            <p:nvPr/>
          </p:nvGrpSpPr>
          <p:grpSpPr>
            <a:xfrm>
              <a:off x="2623904" y="1476964"/>
              <a:ext cx="1364245" cy="273000"/>
              <a:chOff x="2623904" y="1476964"/>
              <a:chExt cx="1364245" cy="273000"/>
            </a:xfrm>
          </p:grpSpPr>
          <p:sp>
            <p:nvSpPr>
              <p:cNvPr id="5138" name="Google Shape;5138;p8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87"/>
            <p:cNvGrpSpPr/>
            <p:nvPr/>
          </p:nvGrpSpPr>
          <p:grpSpPr>
            <a:xfrm>
              <a:off x="2623907" y="1749775"/>
              <a:ext cx="1364245" cy="273000"/>
              <a:chOff x="2623907" y="1749775"/>
              <a:chExt cx="1364245" cy="273000"/>
            </a:xfrm>
          </p:grpSpPr>
          <p:sp>
            <p:nvSpPr>
              <p:cNvPr id="5144" name="Google Shape;5144;p8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87"/>
            <p:cNvGrpSpPr/>
            <p:nvPr/>
          </p:nvGrpSpPr>
          <p:grpSpPr>
            <a:xfrm>
              <a:off x="2623904" y="2027936"/>
              <a:ext cx="1364245" cy="273000"/>
              <a:chOff x="2623904" y="2027936"/>
              <a:chExt cx="1364245" cy="273000"/>
            </a:xfrm>
          </p:grpSpPr>
          <p:sp>
            <p:nvSpPr>
              <p:cNvPr id="5150" name="Google Shape;5150;p8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55" name="Google Shape;5155;p87"/>
          <p:cNvGrpSpPr/>
          <p:nvPr/>
        </p:nvGrpSpPr>
        <p:grpSpPr>
          <a:xfrm>
            <a:off x="2601153" y="2445826"/>
            <a:ext cx="1387541" cy="159124"/>
            <a:chOff x="3200660" y="2180272"/>
            <a:chExt cx="2563824" cy="378237"/>
          </a:xfrm>
        </p:grpSpPr>
        <p:sp>
          <p:nvSpPr>
            <p:cNvPr id="5156" name="Google Shape;5156;p8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87"/>
          <p:cNvGrpSpPr/>
          <p:nvPr/>
        </p:nvGrpSpPr>
        <p:grpSpPr>
          <a:xfrm>
            <a:off x="2597677" y="2723590"/>
            <a:ext cx="1390502" cy="159625"/>
            <a:chOff x="3530150" y="2790075"/>
            <a:chExt cx="1962600" cy="225300"/>
          </a:xfrm>
        </p:grpSpPr>
        <p:sp>
          <p:nvSpPr>
            <p:cNvPr id="5175" name="Google Shape;5175;p8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7" name="Google Shape;5177;p87"/>
          <p:cNvGrpSpPr/>
          <p:nvPr/>
        </p:nvGrpSpPr>
        <p:grpSpPr>
          <a:xfrm>
            <a:off x="2597735" y="3001855"/>
            <a:ext cx="1411629" cy="154175"/>
            <a:chOff x="3558802" y="4011244"/>
            <a:chExt cx="1866000" cy="111600"/>
          </a:xfrm>
        </p:grpSpPr>
        <p:sp>
          <p:nvSpPr>
            <p:cNvPr id="5178" name="Google Shape;5178;p8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87"/>
          <p:cNvGrpSpPr/>
          <p:nvPr/>
        </p:nvGrpSpPr>
        <p:grpSpPr>
          <a:xfrm>
            <a:off x="2598023" y="2207425"/>
            <a:ext cx="1383503" cy="119761"/>
            <a:chOff x="3465975" y="2270258"/>
            <a:chExt cx="1986364" cy="171947"/>
          </a:xfrm>
        </p:grpSpPr>
        <p:sp>
          <p:nvSpPr>
            <p:cNvPr id="5181" name="Google Shape;5181;p8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87"/>
          <p:cNvGrpSpPr/>
          <p:nvPr/>
        </p:nvGrpSpPr>
        <p:grpSpPr>
          <a:xfrm>
            <a:off x="2609030" y="3571198"/>
            <a:ext cx="1369531" cy="195460"/>
            <a:chOff x="723300" y="4253549"/>
            <a:chExt cx="2276482" cy="324900"/>
          </a:xfrm>
        </p:grpSpPr>
        <p:sp>
          <p:nvSpPr>
            <p:cNvPr id="5190" name="Google Shape;5190;p8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87"/>
          <p:cNvGrpSpPr/>
          <p:nvPr/>
        </p:nvGrpSpPr>
        <p:grpSpPr>
          <a:xfrm>
            <a:off x="2598591" y="3272439"/>
            <a:ext cx="1389066" cy="180119"/>
            <a:chOff x="705948" y="3788465"/>
            <a:chExt cx="2308953" cy="299400"/>
          </a:xfrm>
        </p:grpSpPr>
        <p:sp>
          <p:nvSpPr>
            <p:cNvPr id="5196" name="Google Shape;5196;p8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87"/>
          <p:cNvGrpSpPr/>
          <p:nvPr/>
        </p:nvGrpSpPr>
        <p:grpSpPr>
          <a:xfrm>
            <a:off x="4195581" y="1876393"/>
            <a:ext cx="1433821" cy="191501"/>
            <a:chOff x="4273350" y="2088443"/>
            <a:chExt cx="1433821" cy="191501"/>
          </a:xfrm>
        </p:grpSpPr>
        <p:grpSp>
          <p:nvGrpSpPr>
            <p:cNvPr id="5202" name="Google Shape;5202;p87"/>
            <p:cNvGrpSpPr/>
            <p:nvPr/>
          </p:nvGrpSpPr>
          <p:grpSpPr>
            <a:xfrm>
              <a:off x="4273350" y="2088443"/>
              <a:ext cx="1433821" cy="0"/>
              <a:chOff x="5224975" y="2962250"/>
              <a:chExt cx="1544400" cy="0"/>
            </a:xfrm>
          </p:grpSpPr>
          <p:cxnSp>
            <p:nvCxnSpPr>
              <p:cNvPr id="5203" name="Google Shape;5203;p8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204" name="Google Shape;5204;p8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205" name="Google Shape;5205;p87"/>
            <p:cNvGrpSpPr/>
            <p:nvPr/>
          </p:nvGrpSpPr>
          <p:grpSpPr>
            <a:xfrm>
              <a:off x="4273350" y="2279944"/>
              <a:ext cx="1433821" cy="0"/>
              <a:chOff x="5224975" y="2962250"/>
              <a:chExt cx="1544400" cy="0"/>
            </a:xfrm>
          </p:grpSpPr>
          <p:cxnSp>
            <p:nvCxnSpPr>
              <p:cNvPr id="5206" name="Google Shape;5206;p8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207" name="Google Shape;5207;p8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208" name="Google Shape;5208;p87"/>
          <p:cNvGrpSpPr/>
          <p:nvPr/>
        </p:nvGrpSpPr>
        <p:grpSpPr>
          <a:xfrm>
            <a:off x="2646528" y="3885297"/>
            <a:ext cx="1304609" cy="294074"/>
            <a:chOff x="2658741" y="4097347"/>
            <a:chExt cx="1304609" cy="294074"/>
          </a:xfrm>
        </p:grpSpPr>
        <p:grpSp>
          <p:nvGrpSpPr>
            <p:cNvPr id="5209" name="Google Shape;5209;p87"/>
            <p:cNvGrpSpPr/>
            <p:nvPr/>
          </p:nvGrpSpPr>
          <p:grpSpPr>
            <a:xfrm>
              <a:off x="2658741" y="4097347"/>
              <a:ext cx="118572" cy="294074"/>
              <a:chOff x="3343310" y="4475555"/>
              <a:chExt cx="127717" cy="316753"/>
            </a:xfrm>
          </p:grpSpPr>
          <p:sp>
            <p:nvSpPr>
              <p:cNvPr id="5210" name="Google Shape;5210;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87"/>
            <p:cNvGrpSpPr/>
            <p:nvPr/>
          </p:nvGrpSpPr>
          <p:grpSpPr>
            <a:xfrm>
              <a:off x="3815519" y="4098388"/>
              <a:ext cx="147831" cy="291991"/>
              <a:chOff x="3527539" y="4476677"/>
              <a:chExt cx="159232" cy="314510"/>
            </a:xfrm>
          </p:grpSpPr>
          <p:sp>
            <p:nvSpPr>
              <p:cNvPr id="5213" name="Google Shape;5213;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87"/>
            <p:cNvGrpSpPr/>
            <p:nvPr/>
          </p:nvGrpSpPr>
          <p:grpSpPr>
            <a:xfrm>
              <a:off x="3511696" y="4098388"/>
              <a:ext cx="147831" cy="291991"/>
              <a:chOff x="3527539" y="4476677"/>
              <a:chExt cx="159232" cy="314510"/>
            </a:xfrm>
          </p:grpSpPr>
          <p:sp>
            <p:nvSpPr>
              <p:cNvPr id="5216" name="Google Shape;5216;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87"/>
            <p:cNvGrpSpPr/>
            <p:nvPr/>
          </p:nvGrpSpPr>
          <p:grpSpPr>
            <a:xfrm>
              <a:off x="3207874" y="4098388"/>
              <a:ext cx="147831" cy="291991"/>
              <a:chOff x="3527539" y="4476677"/>
              <a:chExt cx="159232" cy="314510"/>
            </a:xfrm>
          </p:grpSpPr>
          <p:sp>
            <p:nvSpPr>
              <p:cNvPr id="5219" name="Google Shape;5219;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1" name="Google Shape;5221;p87"/>
            <p:cNvGrpSpPr/>
            <p:nvPr/>
          </p:nvGrpSpPr>
          <p:grpSpPr>
            <a:xfrm>
              <a:off x="2933305" y="4097347"/>
              <a:ext cx="118572" cy="294074"/>
              <a:chOff x="3343310" y="4475555"/>
              <a:chExt cx="127717" cy="316753"/>
            </a:xfrm>
          </p:grpSpPr>
          <p:sp>
            <p:nvSpPr>
              <p:cNvPr id="5222" name="Google Shape;5222;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24" name="Google Shape;5224;p87"/>
          <p:cNvGrpSpPr/>
          <p:nvPr/>
        </p:nvGrpSpPr>
        <p:grpSpPr>
          <a:xfrm>
            <a:off x="4197136" y="963991"/>
            <a:ext cx="1430711" cy="751237"/>
            <a:chOff x="5159450" y="1919950"/>
            <a:chExt cx="1541050" cy="862500"/>
          </a:xfrm>
        </p:grpSpPr>
        <p:sp>
          <p:nvSpPr>
            <p:cNvPr id="5225" name="Google Shape;5225;p8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226" name="Google Shape;5226;p87"/>
            <p:cNvGrpSpPr/>
            <p:nvPr/>
          </p:nvGrpSpPr>
          <p:grpSpPr>
            <a:xfrm>
              <a:off x="5159450" y="1919950"/>
              <a:ext cx="1541050" cy="862500"/>
              <a:chOff x="5159450" y="1919950"/>
              <a:chExt cx="1541050" cy="862500"/>
            </a:xfrm>
          </p:grpSpPr>
          <p:cxnSp>
            <p:nvCxnSpPr>
              <p:cNvPr id="5227" name="Google Shape;5227;p8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228" name="Google Shape;5228;p8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229" name="Google Shape;5229;p87"/>
          <p:cNvGrpSpPr/>
          <p:nvPr/>
        </p:nvGrpSpPr>
        <p:grpSpPr>
          <a:xfrm>
            <a:off x="4245274" y="2227761"/>
            <a:ext cx="1334436" cy="967914"/>
            <a:chOff x="4294923" y="2439811"/>
            <a:chExt cx="1334436" cy="967914"/>
          </a:xfrm>
        </p:grpSpPr>
        <p:grpSp>
          <p:nvGrpSpPr>
            <p:cNvPr id="5230" name="Google Shape;5230;p87"/>
            <p:cNvGrpSpPr/>
            <p:nvPr/>
          </p:nvGrpSpPr>
          <p:grpSpPr>
            <a:xfrm>
              <a:off x="4960455" y="2469658"/>
              <a:ext cx="668904" cy="885524"/>
              <a:chOff x="4960455" y="2469658"/>
              <a:chExt cx="668904" cy="885524"/>
            </a:xfrm>
          </p:grpSpPr>
          <p:sp>
            <p:nvSpPr>
              <p:cNvPr id="5231" name="Google Shape;5231;p8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87"/>
            <p:cNvGrpSpPr/>
            <p:nvPr/>
          </p:nvGrpSpPr>
          <p:grpSpPr>
            <a:xfrm>
              <a:off x="4294923" y="2469658"/>
              <a:ext cx="668951" cy="885524"/>
              <a:chOff x="4294923" y="2469658"/>
              <a:chExt cx="668951" cy="885524"/>
            </a:xfrm>
          </p:grpSpPr>
          <p:sp>
            <p:nvSpPr>
              <p:cNvPr id="5238" name="Google Shape;5238;p8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4" name="Google Shape;5244;p8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5" name="Google Shape;5245;p87"/>
          <p:cNvGrpSpPr/>
          <p:nvPr/>
        </p:nvGrpSpPr>
        <p:grpSpPr>
          <a:xfrm>
            <a:off x="4231477" y="3282206"/>
            <a:ext cx="1430949" cy="897289"/>
            <a:chOff x="4351371" y="3547942"/>
            <a:chExt cx="1345130" cy="843475"/>
          </a:xfrm>
        </p:grpSpPr>
        <p:grpSp>
          <p:nvGrpSpPr>
            <p:cNvPr id="5246" name="Google Shape;5246;p87"/>
            <p:cNvGrpSpPr/>
            <p:nvPr/>
          </p:nvGrpSpPr>
          <p:grpSpPr>
            <a:xfrm>
              <a:off x="4351371" y="4209917"/>
              <a:ext cx="1345130" cy="181500"/>
              <a:chOff x="4351371" y="4209917"/>
              <a:chExt cx="1345130" cy="181500"/>
            </a:xfrm>
          </p:grpSpPr>
          <p:sp>
            <p:nvSpPr>
              <p:cNvPr id="5247" name="Google Shape;5247;p8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48" name="Google Shape;5248;p8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249" name="Google Shape;5249;p87"/>
            <p:cNvGrpSpPr/>
            <p:nvPr/>
          </p:nvGrpSpPr>
          <p:grpSpPr>
            <a:xfrm>
              <a:off x="4403010" y="3985221"/>
              <a:ext cx="1109518" cy="181500"/>
              <a:chOff x="4403010" y="3985221"/>
              <a:chExt cx="1109518" cy="181500"/>
            </a:xfrm>
          </p:grpSpPr>
          <p:sp>
            <p:nvSpPr>
              <p:cNvPr id="5250" name="Google Shape;5250;p8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51" name="Google Shape;5251;p8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252" name="Google Shape;5252;p87"/>
            <p:cNvGrpSpPr/>
            <p:nvPr/>
          </p:nvGrpSpPr>
          <p:grpSpPr>
            <a:xfrm>
              <a:off x="4618704" y="3766582"/>
              <a:ext cx="807858" cy="181500"/>
              <a:chOff x="4618704" y="3766582"/>
              <a:chExt cx="807858" cy="181500"/>
            </a:xfrm>
          </p:grpSpPr>
          <p:sp>
            <p:nvSpPr>
              <p:cNvPr id="5253" name="Google Shape;5253;p8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54" name="Google Shape;5254;p8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255" name="Google Shape;5255;p87"/>
            <p:cNvGrpSpPr/>
            <p:nvPr/>
          </p:nvGrpSpPr>
          <p:grpSpPr>
            <a:xfrm>
              <a:off x="4735238" y="3547942"/>
              <a:ext cx="462839" cy="181500"/>
              <a:chOff x="4735238" y="3547942"/>
              <a:chExt cx="462839" cy="181500"/>
            </a:xfrm>
          </p:grpSpPr>
          <p:sp>
            <p:nvSpPr>
              <p:cNvPr id="5256" name="Google Shape;5256;p8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57" name="Google Shape;5257;p8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258" name="Google Shape;5258;p87"/>
          <p:cNvGrpSpPr/>
          <p:nvPr/>
        </p:nvGrpSpPr>
        <p:grpSpPr>
          <a:xfrm>
            <a:off x="7407835" y="2217530"/>
            <a:ext cx="1020955" cy="928853"/>
            <a:chOff x="926675" y="238125"/>
            <a:chExt cx="5755100" cy="5232975"/>
          </a:xfrm>
        </p:grpSpPr>
        <p:sp>
          <p:nvSpPr>
            <p:cNvPr id="5259" name="Google Shape;5259;p8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87"/>
          <p:cNvGrpSpPr/>
          <p:nvPr/>
        </p:nvGrpSpPr>
        <p:grpSpPr>
          <a:xfrm>
            <a:off x="715208" y="2616265"/>
            <a:ext cx="1695374" cy="1560837"/>
            <a:chOff x="727421" y="2828315"/>
            <a:chExt cx="1695374" cy="1560837"/>
          </a:xfrm>
        </p:grpSpPr>
        <p:grpSp>
          <p:nvGrpSpPr>
            <p:cNvPr id="5264" name="Google Shape;5264;p87"/>
            <p:cNvGrpSpPr/>
            <p:nvPr/>
          </p:nvGrpSpPr>
          <p:grpSpPr>
            <a:xfrm>
              <a:off x="727421" y="2828315"/>
              <a:ext cx="1695374" cy="1560837"/>
              <a:chOff x="734799" y="2782450"/>
              <a:chExt cx="1571100" cy="1577400"/>
            </a:xfrm>
          </p:grpSpPr>
          <p:cxnSp>
            <p:nvCxnSpPr>
              <p:cNvPr id="5265" name="Google Shape;5265;p8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266" name="Google Shape;5266;p8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267" name="Google Shape;5267;p87"/>
            <p:cNvGrpSpPr/>
            <p:nvPr/>
          </p:nvGrpSpPr>
          <p:grpSpPr>
            <a:xfrm>
              <a:off x="819108" y="2882501"/>
              <a:ext cx="1556791" cy="1426186"/>
              <a:chOff x="819108" y="2882501"/>
              <a:chExt cx="1556791" cy="1426186"/>
            </a:xfrm>
          </p:grpSpPr>
          <p:grpSp>
            <p:nvGrpSpPr>
              <p:cNvPr id="5268" name="Google Shape;5268;p87"/>
              <p:cNvGrpSpPr/>
              <p:nvPr/>
            </p:nvGrpSpPr>
            <p:grpSpPr>
              <a:xfrm>
                <a:off x="819108" y="2882501"/>
                <a:ext cx="103104" cy="1426186"/>
                <a:chOff x="4674013" y="3100904"/>
                <a:chExt cx="122758" cy="1698043"/>
              </a:xfrm>
            </p:grpSpPr>
            <p:sp>
              <p:nvSpPr>
                <p:cNvPr id="5269" name="Google Shape;5269;p8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87"/>
              <p:cNvGrpSpPr/>
              <p:nvPr/>
            </p:nvGrpSpPr>
            <p:grpSpPr>
              <a:xfrm>
                <a:off x="1062475" y="2882501"/>
                <a:ext cx="103104" cy="1426186"/>
                <a:chOff x="4940438" y="3100904"/>
                <a:chExt cx="122758" cy="1698043"/>
              </a:xfrm>
            </p:grpSpPr>
            <p:sp>
              <p:nvSpPr>
                <p:cNvPr id="5277" name="Google Shape;5277;p8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87"/>
              <p:cNvGrpSpPr/>
              <p:nvPr/>
            </p:nvGrpSpPr>
            <p:grpSpPr>
              <a:xfrm>
                <a:off x="1299324" y="2882501"/>
                <a:ext cx="103104" cy="1426186"/>
                <a:chOff x="5206863" y="3100904"/>
                <a:chExt cx="122758" cy="1698043"/>
              </a:xfrm>
            </p:grpSpPr>
            <p:sp>
              <p:nvSpPr>
                <p:cNvPr id="5285" name="Google Shape;5285;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87"/>
              <p:cNvGrpSpPr/>
              <p:nvPr/>
            </p:nvGrpSpPr>
            <p:grpSpPr>
              <a:xfrm>
                <a:off x="1786057" y="2882501"/>
                <a:ext cx="103104" cy="1426186"/>
                <a:chOff x="6006138" y="3143629"/>
                <a:chExt cx="122758" cy="1698043"/>
              </a:xfrm>
            </p:grpSpPr>
            <p:sp>
              <p:nvSpPr>
                <p:cNvPr id="5293" name="Google Shape;5293;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87"/>
              <p:cNvGrpSpPr/>
              <p:nvPr/>
            </p:nvGrpSpPr>
            <p:grpSpPr>
              <a:xfrm>
                <a:off x="2029422" y="2882501"/>
                <a:ext cx="103104" cy="1426186"/>
                <a:chOff x="6805413" y="3100904"/>
                <a:chExt cx="122758" cy="1698043"/>
              </a:xfrm>
            </p:grpSpPr>
            <p:sp>
              <p:nvSpPr>
                <p:cNvPr id="5301" name="Google Shape;5301;p8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87"/>
              <p:cNvGrpSpPr/>
              <p:nvPr/>
            </p:nvGrpSpPr>
            <p:grpSpPr>
              <a:xfrm>
                <a:off x="2272795" y="2882501"/>
                <a:ext cx="103104" cy="1426186"/>
                <a:chOff x="5206863" y="3100904"/>
                <a:chExt cx="122758" cy="1698043"/>
              </a:xfrm>
            </p:grpSpPr>
            <p:sp>
              <p:nvSpPr>
                <p:cNvPr id="5309" name="Google Shape;5309;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6" name="Google Shape;5316;p87"/>
              <p:cNvGrpSpPr/>
              <p:nvPr/>
            </p:nvGrpSpPr>
            <p:grpSpPr>
              <a:xfrm>
                <a:off x="1542694" y="2882501"/>
                <a:ext cx="103104" cy="1426186"/>
                <a:chOff x="6006138" y="3143629"/>
                <a:chExt cx="122758" cy="1698043"/>
              </a:xfrm>
            </p:grpSpPr>
            <p:sp>
              <p:nvSpPr>
                <p:cNvPr id="5317" name="Google Shape;5317;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24" name="Google Shape;5324;p87"/>
          <p:cNvGrpSpPr/>
          <p:nvPr/>
        </p:nvGrpSpPr>
        <p:grpSpPr>
          <a:xfrm>
            <a:off x="5671259" y="3305987"/>
            <a:ext cx="2749952" cy="870677"/>
            <a:chOff x="238125" y="1725700"/>
            <a:chExt cx="7139025" cy="2260325"/>
          </a:xfrm>
        </p:grpSpPr>
        <p:sp>
          <p:nvSpPr>
            <p:cNvPr id="5325" name="Google Shape;5325;p8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5" name="Google Shape;5335;p87"/>
          <p:cNvGrpSpPr/>
          <p:nvPr/>
        </p:nvGrpSpPr>
        <p:grpSpPr>
          <a:xfrm>
            <a:off x="5941423" y="2247733"/>
            <a:ext cx="1105452" cy="916747"/>
            <a:chOff x="5249100" y="1210600"/>
            <a:chExt cx="3502700" cy="2904775"/>
          </a:xfrm>
        </p:grpSpPr>
        <p:sp>
          <p:nvSpPr>
            <p:cNvPr id="5336" name="Google Shape;5336;p8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40" name="Google Shape;5340;p8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341" name="Google Shape;5341;p8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342" name="Google Shape;5342;p8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343" name="Google Shape;5343;p8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344" name="Google Shape;5344;p8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87"/>
          <p:cNvGrpSpPr/>
          <p:nvPr/>
        </p:nvGrpSpPr>
        <p:grpSpPr>
          <a:xfrm>
            <a:off x="7123971" y="967151"/>
            <a:ext cx="1304650" cy="1124856"/>
            <a:chOff x="7287122" y="1165658"/>
            <a:chExt cx="1219413" cy="1051365"/>
          </a:xfrm>
        </p:grpSpPr>
        <p:grpSp>
          <p:nvGrpSpPr>
            <p:cNvPr id="5346" name="Google Shape;5346;p87"/>
            <p:cNvGrpSpPr/>
            <p:nvPr/>
          </p:nvGrpSpPr>
          <p:grpSpPr>
            <a:xfrm>
              <a:off x="7287122" y="1969723"/>
              <a:ext cx="1219413" cy="247300"/>
              <a:chOff x="7287122" y="1969723"/>
              <a:chExt cx="1219413" cy="247300"/>
            </a:xfrm>
          </p:grpSpPr>
          <p:sp>
            <p:nvSpPr>
              <p:cNvPr id="5347" name="Google Shape;5347;p8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8" name="Google Shape;5348;p87"/>
              <p:cNvGrpSpPr/>
              <p:nvPr/>
            </p:nvGrpSpPr>
            <p:grpSpPr>
              <a:xfrm>
                <a:off x="7287122" y="2063892"/>
                <a:ext cx="1151753" cy="73428"/>
                <a:chOff x="7287122" y="2063892"/>
                <a:chExt cx="1151753" cy="73428"/>
              </a:xfrm>
            </p:grpSpPr>
            <p:sp>
              <p:nvSpPr>
                <p:cNvPr id="5349" name="Google Shape;5349;p8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0" name="Google Shape;5350;p8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351" name="Google Shape;5351;p87"/>
            <p:cNvGrpSpPr/>
            <p:nvPr/>
          </p:nvGrpSpPr>
          <p:grpSpPr>
            <a:xfrm>
              <a:off x="7287122" y="1712201"/>
              <a:ext cx="1219403" cy="246767"/>
              <a:chOff x="7287122" y="1712201"/>
              <a:chExt cx="1219403" cy="246767"/>
            </a:xfrm>
          </p:grpSpPr>
          <p:sp>
            <p:nvSpPr>
              <p:cNvPr id="5352" name="Google Shape;5352;p8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3" name="Google Shape;5353;p87"/>
              <p:cNvGrpSpPr/>
              <p:nvPr/>
            </p:nvGrpSpPr>
            <p:grpSpPr>
              <a:xfrm>
                <a:off x="7287122" y="1842861"/>
                <a:ext cx="1005303" cy="73419"/>
                <a:chOff x="7287122" y="1842861"/>
                <a:chExt cx="1005303" cy="73419"/>
              </a:xfrm>
            </p:grpSpPr>
            <p:sp>
              <p:nvSpPr>
                <p:cNvPr id="5354" name="Google Shape;5354;p8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5" name="Google Shape;5355;p8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356" name="Google Shape;5356;p87"/>
            <p:cNvGrpSpPr/>
            <p:nvPr/>
          </p:nvGrpSpPr>
          <p:grpSpPr>
            <a:xfrm>
              <a:off x="7287122" y="1447520"/>
              <a:ext cx="1219403" cy="286667"/>
              <a:chOff x="7287122" y="1447520"/>
              <a:chExt cx="1219403" cy="286667"/>
            </a:xfrm>
          </p:grpSpPr>
          <p:sp>
            <p:nvSpPr>
              <p:cNvPr id="5357" name="Google Shape;5357;p8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8" name="Google Shape;5358;p87"/>
              <p:cNvGrpSpPr/>
              <p:nvPr/>
            </p:nvGrpSpPr>
            <p:grpSpPr>
              <a:xfrm>
                <a:off x="7287122" y="1581977"/>
                <a:ext cx="852803" cy="73428"/>
                <a:chOff x="7287122" y="1581977"/>
                <a:chExt cx="852803" cy="73428"/>
              </a:xfrm>
            </p:grpSpPr>
            <p:sp>
              <p:nvSpPr>
                <p:cNvPr id="5359" name="Google Shape;5359;p8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60" name="Google Shape;5360;p8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361" name="Google Shape;5361;p87"/>
            <p:cNvGrpSpPr/>
            <p:nvPr/>
          </p:nvGrpSpPr>
          <p:grpSpPr>
            <a:xfrm>
              <a:off x="7287122" y="1165658"/>
              <a:ext cx="1219403" cy="344253"/>
              <a:chOff x="7287122" y="1165658"/>
              <a:chExt cx="1219403" cy="344253"/>
            </a:xfrm>
          </p:grpSpPr>
          <p:sp>
            <p:nvSpPr>
              <p:cNvPr id="5362" name="Google Shape;5362;p8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3" name="Google Shape;5363;p87"/>
              <p:cNvGrpSpPr/>
              <p:nvPr/>
            </p:nvGrpSpPr>
            <p:grpSpPr>
              <a:xfrm>
                <a:off x="7287122" y="1341025"/>
                <a:ext cx="695703" cy="73419"/>
                <a:chOff x="7287122" y="1341025"/>
                <a:chExt cx="695703" cy="73419"/>
              </a:xfrm>
            </p:grpSpPr>
            <p:sp>
              <p:nvSpPr>
                <p:cNvPr id="5364" name="Google Shape;5364;p8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65" name="Google Shape;5365;p8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366" name="Google Shape;5366;p87"/>
          <p:cNvGrpSpPr/>
          <p:nvPr/>
        </p:nvGrpSpPr>
        <p:grpSpPr>
          <a:xfrm>
            <a:off x="5790463" y="973174"/>
            <a:ext cx="1397729" cy="1098540"/>
            <a:chOff x="5900602" y="1193063"/>
            <a:chExt cx="1299851" cy="1021707"/>
          </a:xfrm>
        </p:grpSpPr>
        <p:grpSp>
          <p:nvGrpSpPr>
            <p:cNvPr id="5367" name="Google Shape;5367;p87"/>
            <p:cNvGrpSpPr/>
            <p:nvPr/>
          </p:nvGrpSpPr>
          <p:grpSpPr>
            <a:xfrm>
              <a:off x="6520337" y="1193063"/>
              <a:ext cx="341815" cy="799959"/>
              <a:chOff x="6520337" y="1193063"/>
              <a:chExt cx="341815" cy="799959"/>
            </a:xfrm>
          </p:grpSpPr>
          <p:grpSp>
            <p:nvGrpSpPr>
              <p:cNvPr id="5368" name="Google Shape;5368;p87"/>
              <p:cNvGrpSpPr/>
              <p:nvPr/>
            </p:nvGrpSpPr>
            <p:grpSpPr>
              <a:xfrm>
                <a:off x="6520337" y="1589527"/>
                <a:ext cx="213950" cy="403494"/>
                <a:chOff x="6520337" y="1589527"/>
                <a:chExt cx="213950" cy="403494"/>
              </a:xfrm>
            </p:grpSpPr>
            <p:sp>
              <p:nvSpPr>
                <p:cNvPr id="5369" name="Google Shape;5369;p8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87"/>
              <p:cNvGrpSpPr/>
              <p:nvPr/>
            </p:nvGrpSpPr>
            <p:grpSpPr>
              <a:xfrm>
                <a:off x="6577204" y="1193063"/>
                <a:ext cx="284947" cy="464512"/>
                <a:chOff x="6577204" y="1193063"/>
                <a:chExt cx="284947" cy="464512"/>
              </a:xfrm>
            </p:grpSpPr>
            <p:sp>
              <p:nvSpPr>
                <p:cNvPr id="5372" name="Google Shape;5372;p8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73" name="Google Shape;5373;p8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374" name="Google Shape;5374;p87"/>
            <p:cNvGrpSpPr/>
            <p:nvPr/>
          </p:nvGrpSpPr>
          <p:grpSpPr>
            <a:xfrm>
              <a:off x="6238903" y="1193063"/>
              <a:ext cx="300475" cy="900152"/>
              <a:chOff x="6238903" y="1193063"/>
              <a:chExt cx="300475" cy="900152"/>
            </a:xfrm>
          </p:grpSpPr>
          <p:grpSp>
            <p:nvGrpSpPr>
              <p:cNvPr id="5375" name="Google Shape;5375;p87"/>
              <p:cNvGrpSpPr/>
              <p:nvPr/>
            </p:nvGrpSpPr>
            <p:grpSpPr>
              <a:xfrm>
                <a:off x="6290865" y="1489315"/>
                <a:ext cx="248514" cy="603900"/>
                <a:chOff x="6290865" y="1489315"/>
                <a:chExt cx="248514" cy="603900"/>
              </a:xfrm>
            </p:grpSpPr>
            <p:sp>
              <p:nvSpPr>
                <p:cNvPr id="5376" name="Google Shape;5376;p8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87"/>
              <p:cNvGrpSpPr/>
              <p:nvPr/>
            </p:nvGrpSpPr>
            <p:grpSpPr>
              <a:xfrm>
                <a:off x="6238903" y="1193063"/>
                <a:ext cx="284947" cy="333087"/>
                <a:chOff x="6238903" y="1193063"/>
                <a:chExt cx="284947" cy="333087"/>
              </a:xfrm>
            </p:grpSpPr>
            <p:sp>
              <p:nvSpPr>
                <p:cNvPr id="5379" name="Google Shape;5379;p8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0" name="Google Shape;5380;p8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381" name="Google Shape;5381;p87"/>
            <p:cNvGrpSpPr/>
            <p:nvPr/>
          </p:nvGrpSpPr>
          <p:grpSpPr>
            <a:xfrm>
              <a:off x="5900602" y="1193063"/>
              <a:ext cx="444345" cy="1021707"/>
              <a:chOff x="5900602" y="1193063"/>
              <a:chExt cx="444345" cy="1021707"/>
            </a:xfrm>
          </p:grpSpPr>
          <p:grpSp>
            <p:nvGrpSpPr>
              <p:cNvPr id="5382" name="Google Shape;5382;p87"/>
              <p:cNvGrpSpPr/>
              <p:nvPr/>
            </p:nvGrpSpPr>
            <p:grpSpPr>
              <a:xfrm>
                <a:off x="6046501" y="1367785"/>
                <a:ext cx="298446" cy="846986"/>
                <a:chOff x="6046501" y="1367785"/>
                <a:chExt cx="298446" cy="846986"/>
              </a:xfrm>
            </p:grpSpPr>
            <p:sp>
              <p:nvSpPr>
                <p:cNvPr id="5383" name="Google Shape;5383;p8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87"/>
              <p:cNvGrpSpPr/>
              <p:nvPr/>
            </p:nvGrpSpPr>
            <p:grpSpPr>
              <a:xfrm>
                <a:off x="5900602" y="1193063"/>
                <a:ext cx="284947" cy="182312"/>
                <a:chOff x="5900602" y="1193063"/>
                <a:chExt cx="284947" cy="182312"/>
              </a:xfrm>
            </p:grpSpPr>
            <p:sp>
              <p:nvSpPr>
                <p:cNvPr id="5386" name="Google Shape;5386;p8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7" name="Google Shape;5387;p8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388" name="Google Shape;5388;p87"/>
            <p:cNvGrpSpPr/>
            <p:nvPr/>
          </p:nvGrpSpPr>
          <p:grpSpPr>
            <a:xfrm>
              <a:off x="6738300" y="1193063"/>
              <a:ext cx="462153" cy="707634"/>
              <a:chOff x="6738300" y="1193063"/>
              <a:chExt cx="462153" cy="707634"/>
            </a:xfrm>
          </p:grpSpPr>
          <p:grpSp>
            <p:nvGrpSpPr>
              <p:cNvPr id="5389" name="Google Shape;5389;p87"/>
              <p:cNvGrpSpPr/>
              <p:nvPr/>
            </p:nvGrpSpPr>
            <p:grpSpPr>
              <a:xfrm>
                <a:off x="6915505" y="1193063"/>
                <a:ext cx="284947" cy="597387"/>
                <a:chOff x="6915505" y="1193063"/>
                <a:chExt cx="284947" cy="597387"/>
              </a:xfrm>
            </p:grpSpPr>
            <p:sp>
              <p:nvSpPr>
                <p:cNvPr id="5390" name="Google Shape;5390;p8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91" name="Google Shape;5391;p8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392" name="Google Shape;5392;p87"/>
              <p:cNvGrpSpPr/>
              <p:nvPr/>
            </p:nvGrpSpPr>
            <p:grpSpPr>
              <a:xfrm>
                <a:off x="6738300" y="1684725"/>
                <a:ext cx="230066" cy="215971"/>
                <a:chOff x="6738300" y="1684725"/>
                <a:chExt cx="230066" cy="215971"/>
              </a:xfrm>
            </p:grpSpPr>
            <p:sp>
              <p:nvSpPr>
                <p:cNvPr id="5393" name="Google Shape;5393;p8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395" name="Google Shape;5395;p8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47</a:t>
            </a:fld>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99"/>
        <p:cNvGrpSpPr/>
        <p:nvPr/>
      </p:nvGrpSpPr>
      <p:grpSpPr>
        <a:xfrm>
          <a:off x="0" y="0"/>
          <a:ext cx="0" cy="0"/>
          <a:chOff x="0" y="0"/>
          <a:chExt cx="0" cy="0"/>
        </a:xfrm>
      </p:grpSpPr>
      <p:grpSp>
        <p:nvGrpSpPr>
          <p:cNvPr id="5400" name="Google Shape;5400;p88"/>
          <p:cNvGrpSpPr/>
          <p:nvPr/>
        </p:nvGrpSpPr>
        <p:grpSpPr>
          <a:xfrm>
            <a:off x="829359" y="2307635"/>
            <a:ext cx="339235" cy="298186"/>
            <a:chOff x="898875" y="244725"/>
            <a:chExt cx="481800" cy="423500"/>
          </a:xfrm>
        </p:grpSpPr>
        <p:sp>
          <p:nvSpPr>
            <p:cNvPr id="5401" name="Google Shape;5401;p8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2" name="Google Shape;5402;p8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3" name="Google Shape;5403;p8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4" name="Google Shape;5404;p8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5" name="Google Shape;5405;p8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6" name="Google Shape;5406;p8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7" name="Google Shape;5407;p88"/>
          <p:cNvGrpSpPr/>
          <p:nvPr/>
        </p:nvGrpSpPr>
        <p:grpSpPr>
          <a:xfrm>
            <a:off x="1267741" y="2287103"/>
            <a:ext cx="298169" cy="339253"/>
            <a:chOff x="1529350" y="258825"/>
            <a:chExt cx="423475" cy="481825"/>
          </a:xfrm>
        </p:grpSpPr>
        <p:sp>
          <p:nvSpPr>
            <p:cNvPr id="5408" name="Google Shape;5408;p8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9" name="Google Shape;5409;p8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10" name="Google Shape;5410;p88"/>
          <p:cNvGrpSpPr/>
          <p:nvPr/>
        </p:nvGrpSpPr>
        <p:grpSpPr>
          <a:xfrm>
            <a:off x="1660716" y="2367273"/>
            <a:ext cx="340890" cy="178912"/>
            <a:chOff x="2084325" y="363300"/>
            <a:chExt cx="484150" cy="254100"/>
          </a:xfrm>
        </p:grpSpPr>
        <p:sp>
          <p:nvSpPr>
            <p:cNvPr id="5411" name="Google Shape;5411;p8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2" name="Google Shape;5412;p8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13" name="Google Shape;5413;p88"/>
          <p:cNvGrpSpPr/>
          <p:nvPr/>
        </p:nvGrpSpPr>
        <p:grpSpPr>
          <a:xfrm>
            <a:off x="2110011" y="2287102"/>
            <a:ext cx="298169" cy="339253"/>
            <a:chOff x="2707500" y="249400"/>
            <a:chExt cx="423475" cy="481825"/>
          </a:xfrm>
        </p:grpSpPr>
        <p:sp>
          <p:nvSpPr>
            <p:cNvPr id="5414" name="Google Shape;5414;p8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5" name="Google Shape;5415;p8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16" name="Google Shape;5416;p88"/>
          <p:cNvGrpSpPr/>
          <p:nvPr/>
        </p:nvGrpSpPr>
        <p:grpSpPr>
          <a:xfrm>
            <a:off x="2523626" y="2287428"/>
            <a:ext cx="305386" cy="338602"/>
            <a:chOff x="3300325" y="249875"/>
            <a:chExt cx="433725" cy="480900"/>
          </a:xfrm>
        </p:grpSpPr>
        <p:sp>
          <p:nvSpPr>
            <p:cNvPr id="5417" name="Google Shape;5417;p8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8" name="Google Shape;5418;p8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9" name="Google Shape;5419;p8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0" name="Google Shape;5420;p8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1" name="Google Shape;5421;p8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2" name="Google Shape;5422;p8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23" name="Google Shape;5423;p88"/>
          <p:cNvGrpSpPr/>
          <p:nvPr/>
        </p:nvGrpSpPr>
        <p:grpSpPr>
          <a:xfrm>
            <a:off x="2912712" y="2287349"/>
            <a:ext cx="352349" cy="338760"/>
            <a:chOff x="3854700" y="249750"/>
            <a:chExt cx="500425" cy="481125"/>
          </a:xfrm>
        </p:grpSpPr>
        <p:sp>
          <p:nvSpPr>
            <p:cNvPr id="5424" name="Google Shape;5424;p8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5" name="Google Shape;5425;p8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6" name="Google Shape;5426;p8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7" name="Google Shape;5427;p8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8" name="Google Shape;5428;p8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9" name="Google Shape;5429;p8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0" name="Google Shape;5430;p8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1" name="Google Shape;5431;p8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32" name="Google Shape;5432;p88"/>
          <p:cNvGrpSpPr/>
          <p:nvPr/>
        </p:nvGrpSpPr>
        <p:grpSpPr>
          <a:xfrm>
            <a:off x="3330701" y="2287349"/>
            <a:ext cx="352349" cy="338760"/>
            <a:chOff x="4447550" y="249750"/>
            <a:chExt cx="500425" cy="481125"/>
          </a:xfrm>
        </p:grpSpPr>
        <p:sp>
          <p:nvSpPr>
            <p:cNvPr id="5433" name="Google Shape;5433;p8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4" name="Google Shape;5434;p8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35" name="Google Shape;5435;p88"/>
          <p:cNvGrpSpPr/>
          <p:nvPr/>
        </p:nvGrpSpPr>
        <p:grpSpPr>
          <a:xfrm>
            <a:off x="3759902" y="2287102"/>
            <a:ext cx="339253" cy="339253"/>
            <a:chOff x="5049725" y="249400"/>
            <a:chExt cx="481825" cy="481825"/>
          </a:xfrm>
        </p:grpSpPr>
        <p:sp>
          <p:nvSpPr>
            <p:cNvPr id="5436" name="Google Shape;5436;p8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7" name="Google Shape;5437;p8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38" name="Google Shape;5438;p88"/>
          <p:cNvGrpSpPr/>
          <p:nvPr/>
        </p:nvGrpSpPr>
        <p:grpSpPr>
          <a:xfrm>
            <a:off x="4173843" y="2287102"/>
            <a:ext cx="339253" cy="339253"/>
            <a:chOff x="5660400" y="238125"/>
            <a:chExt cx="481825" cy="481825"/>
          </a:xfrm>
        </p:grpSpPr>
        <p:sp>
          <p:nvSpPr>
            <p:cNvPr id="5439" name="Google Shape;5439;p8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0" name="Google Shape;5440;p8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41" name="Google Shape;5441;p88"/>
          <p:cNvGrpSpPr/>
          <p:nvPr/>
        </p:nvGrpSpPr>
        <p:grpSpPr>
          <a:xfrm>
            <a:off x="4590529" y="2287102"/>
            <a:ext cx="339253" cy="339253"/>
            <a:chOff x="6235400" y="249400"/>
            <a:chExt cx="481825" cy="481825"/>
          </a:xfrm>
        </p:grpSpPr>
        <p:sp>
          <p:nvSpPr>
            <p:cNvPr id="5442" name="Google Shape;5442;p8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3" name="Google Shape;5443;p8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4" name="Google Shape;5444;p8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5" name="Google Shape;5445;p8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6" name="Google Shape;5446;p8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47" name="Google Shape;5447;p88"/>
          <p:cNvGrpSpPr/>
          <p:nvPr/>
        </p:nvGrpSpPr>
        <p:grpSpPr>
          <a:xfrm>
            <a:off x="828875" y="2731810"/>
            <a:ext cx="340204" cy="298116"/>
            <a:chOff x="899850" y="871450"/>
            <a:chExt cx="483175" cy="423400"/>
          </a:xfrm>
        </p:grpSpPr>
        <p:sp>
          <p:nvSpPr>
            <p:cNvPr id="5448" name="Google Shape;5448;p8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9" name="Google Shape;5449;p8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0" name="Google Shape;5450;p8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1" name="Google Shape;5451;p8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52" name="Google Shape;5452;p88"/>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53" name="Google Shape;5453;p88"/>
          <p:cNvGrpSpPr/>
          <p:nvPr/>
        </p:nvGrpSpPr>
        <p:grpSpPr>
          <a:xfrm>
            <a:off x="1660875" y="2711232"/>
            <a:ext cx="340573" cy="339271"/>
            <a:chOff x="2085450" y="842250"/>
            <a:chExt cx="483700" cy="481850"/>
          </a:xfrm>
        </p:grpSpPr>
        <p:sp>
          <p:nvSpPr>
            <p:cNvPr id="5454" name="Google Shape;5454;p8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5" name="Google Shape;5455;p8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6" name="Google Shape;5456;p8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57" name="Google Shape;5457;p88"/>
          <p:cNvGrpSpPr/>
          <p:nvPr/>
        </p:nvGrpSpPr>
        <p:grpSpPr>
          <a:xfrm>
            <a:off x="2089443" y="2711241"/>
            <a:ext cx="339306" cy="339253"/>
            <a:chOff x="2685825" y="840375"/>
            <a:chExt cx="481900" cy="481825"/>
          </a:xfrm>
        </p:grpSpPr>
        <p:sp>
          <p:nvSpPr>
            <p:cNvPr id="5458" name="Google Shape;5458;p8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9" name="Google Shape;5459;p8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60" name="Google Shape;5460;p88"/>
          <p:cNvGrpSpPr/>
          <p:nvPr/>
        </p:nvGrpSpPr>
        <p:grpSpPr>
          <a:xfrm>
            <a:off x="2501104" y="2710924"/>
            <a:ext cx="350431" cy="339887"/>
            <a:chOff x="3270675" y="841800"/>
            <a:chExt cx="497700" cy="482725"/>
          </a:xfrm>
        </p:grpSpPr>
        <p:sp>
          <p:nvSpPr>
            <p:cNvPr id="5461" name="Google Shape;5461;p8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2" name="Google Shape;5462;p8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3" name="Google Shape;5463;p8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64" name="Google Shape;5464;p88"/>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65" name="Google Shape;5465;p88"/>
          <p:cNvGrpSpPr/>
          <p:nvPr/>
        </p:nvGrpSpPr>
        <p:grpSpPr>
          <a:xfrm>
            <a:off x="3337249" y="2731783"/>
            <a:ext cx="339253" cy="298169"/>
            <a:chOff x="4467200" y="877100"/>
            <a:chExt cx="481825" cy="423475"/>
          </a:xfrm>
        </p:grpSpPr>
        <p:sp>
          <p:nvSpPr>
            <p:cNvPr id="5466" name="Google Shape;5466;p8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7" name="Google Shape;5467;p8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8" name="Google Shape;5468;p8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9" name="Google Shape;5469;p8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70" name="Google Shape;5470;p88"/>
          <p:cNvGrpSpPr/>
          <p:nvPr/>
        </p:nvGrpSpPr>
        <p:grpSpPr>
          <a:xfrm>
            <a:off x="3752140" y="2711232"/>
            <a:ext cx="354778" cy="339271"/>
            <a:chOff x="5045500" y="842250"/>
            <a:chExt cx="503875" cy="481850"/>
          </a:xfrm>
        </p:grpSpPr>
        <p:sp>
          <p:nvSpPr>
            <p:cNvPr id="5471" name="Google Shape;5471;p8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2" name="Google Shape;5472;p8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73" name="Google Shape;5473;p88"/>
          <p:cNvGrpSpPr/>
          <p:nvPr/>
        </p:nvGrpSpPr>
        <p:grpSpPr>
          <a:xfrm>
            <a:off x="4174987" y="2737451"/>
            <a:ext cx="336965" cy="286833"/>
            <a:chOff x="5645200" y="879425"/>
            <a:chExt cx="478575" cy="407375"/>
          </a:xfrm>
        </p:grpSpPr>
        <p:sp>
          <p:nvSpPr>
            <p:cNvPr id="5474" name="Google Shape;5474;p8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5" name="Google Shape;5475;p8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6" name="Google Shape;5476;p8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7" name="Google Shape;5477;p8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8" name="Google Shape;5478;p8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9" name="Google Shape;5479;p8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80" name="Google Shape;5480;p88"/>
          <p:cNvGrpSpPr/>
          <p:nvPr/>
        </p:nvGrpSpPr>
        <p:grpSpPr>
          <a:xfrm>
            <a:off x="4611062" y="2711241"/>
            <a:ext cx="298186" cy="339253"/>
            <a:chOff x="6264525" y="842250"/>
            <a:chExt cx="423500" cy="481825"/>
          </a:xfrm>
        </p:grpSpPr>
        <p:sp>
          <p:nvSpPr>
            <p:cNvPr id="5481" name="Google Shape;5481;p8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2" name="Google Shape;5482;p8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3" name="Google Shape;5483;p8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4" name="Google Shape;5484;p8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5" name="Google Shape;5485;p8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6" name="Google Shape;5486;p8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7" name="Google Shape;5487;p8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88" name="Google Shape;5488;p88"/>
          <p:cNvGrpSpPr/>
          <p:nvPr/>
        </p:nvGrpSpPr>
        <p:grpSpPr>
          <a:xfrm>
            <a:off x="829350" y="3125895"/>
            <a:ext cx="339253" cy="339253"/>
            <a:chOff x="900750" y="1436075"/>
            <a:chExt cx="481825" cy="481825"/>
          </a:xfrm>
        </p:grpSpPr>
        <p:sp>
          <p:nvSpPr>
            <p:cNvPr id="5489" name="Google Shape;5489;p8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0" name="Google Shape;5490;p8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1" name="Google Shape;5491;p8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2" name="Google Shape;5492;p8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3" name="Google Shape;5493;p88"/>
          <p:cNvGrpSpPr/>
          <p:nvPr/>
        </p:nvGrpSpPr>
        <p:grpSpPr>
          <a:xfrm>
            <a:off x="1247198" y="3186183"/>
            <a:ext cx="339253" cy="218676"/>
            <a:chOff x="1492675" y="1520750"/>
            <a:chExt cx="481825" cy="310575"/>
          </a:xfrm>
        </p:grpSpPr>
        <p:sp>
          <p:nvSpPr>
            <p:cNvPr id="5494" name="Google Shape;5494;p8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5" name="Google Shape;5495;p8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6" name="Google Shape;5496;p88"/>
          <p:cNvGrpSpPr/>
          <p:nvPr/>
        </p:nvGrpSpPr>
        <p:grpSpPr>
          <a:xfrm>
            <a:off x="1654995" y="3125877"/>
            <a:ext cx="352332" cy="339288"/>
            <a:chOff x="2071000" y="1435025"/>
            <a:chExt cx="500400" cy="481875"/>
          </a:xfrm>
        </p:grpSpPr>
        <p:sp>
          <p:nvSpPr>
            <p:cNvPr id="5497" name="Google Shape;5497;p8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8" name="Google Shape;5498;p8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9" name="Google Shape;5499;p8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00" name="Google Shape;5500;p88"/>
          <p:cNvGrpSpPr/>
          <p:nvPr/>
        </p:nvGrpSpPr>
        <p:grpSpPr>
          <a:xfrm>
            <a:off x="2083159" y="3146709"/>
            <a:ext cx="351874" cy="297623"/>
            <a:chOff x="2678350" y="1464650"/>
            <a:chExt cx="499750" cy="422700"/>
          </a:xfrm>
        </p:grpSpPr>
        <p:sp>
          <p:nvSpPr>
            <p:cNvPr id="5501" name="Google Shape;5501;p8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2" name="Google Shape;5502;p8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3" name="Google Shape;5503;p8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04" name="Google Shape;5504;p88"/>
          <p:cNvGrpSpPr/>
          <p:nvPr/>
        </p:nvGrpSpPr>
        <p:grpSpPr>
          <a:xfrm>
            <a:off x="2506692" y="3125895"/>
            <a:ext cx="339253" cy="339253"/>
            <a:chOff x="3271200" y="1435075"/>
            <a:chExt cx="481825" cy="481825"/>
          </a:xfrm>
        </p:grpSpPr>
        <p:sp>
          <p:nvSpPr>
            <p:cNvPr id="5505" name="Google Shape;5505;p8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6" name="Google Shape;5506;p8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07" name="Google Shape;5507;p88"/>
          <p:cNvGrpSpPr/>
          <p:nvPr/>
        </p:nvGrpSpPr>
        <p:grpSpPr>
          <a:xfrm>
            <a:off x="2917165" y="3125877"/>
            <a:ext cx="343442" cy="339288"/>
            <a:chOff x="3858100" y="1435075"/>
            <a:chExt cx="487775" cy="481875"/>
          </a:xfrm>
        </p:grpSpPr>
        <p:sp>
          <p:nvSpPr>
            <p:cNvPr id="5508" name="Google Shape;5508;p8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9" name="Google Shape;5509;p8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0" name="Google Shape;5510;p8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1" name="Google Shape;5511;p8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2" name="Google Shape;5512;p8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13" name="Google Shape;5513;p88"/>
          <p:cNvGrpSpPr/>
          <p:nvPr/>
        </p:nvGrpSpPr>
        <p:grpSpPr>
          <a:xfrm>
            <a:off x="3337249" y="3125895"/>
            <a:ext cx="339253" cy="339253"/>
            <a:chOff x="4456875" y="1435075"/>
            <a:chExt cx="481825" cy="481825"/>
          </a:xfrm>
        </p:grpSpPr>
        <p:sp>
          <p:nvSpPr>
            <p:cNvPr id="5514" name="Google Shape;5514;p8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5" name="Google Shape;5515;p8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6" name="Google Shape;5516;p8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7" name="Google Shape;5517;p8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8" name="Google Shape;5518;p8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9" name="Google Shape;5519;p8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0" name="Google Shape;5520;p8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1" name="Google Shape;5521;p8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2" name="Google Shape;5522;p8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3" name="Google Shape;5523;p8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4" name="Google Shape;5524;p8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5" name="Google Shape;5525;p8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6" name="Google Shape;5526;p8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7" name="Google Shape;5527;p8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8" name="Google Shape;5528;p8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9" name="Google Shape;5529;p8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0" name="Google Shape;5530;p8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1" name="Google Shape;5531;p8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2" name="Google Shape;5532;p8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33" name="Google Shape;5533;p88"/>
          <p:cNvGrpSpPr/>
          <p:nvPr/>
        </p:nvGrpSpPr>
        <p:grpSpPr>
          <a:xfrm>
            <a:off x="3758239" y="3125886"/>
            <a:ext cx="342580" cy="339271"/>
            <a:chOff x="5049725" y="1435050"/>
            <a:chExt cx="486550" cy="481850"/>
          </a:xfrm>
        </p:grpSpPr>
        <p:sp>
          <p:nvSpPr>
            <p:cNvPr id="5534" name="Google Shape;5534;p8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5" name="Google Shape;5535;p8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6" name="Google Shape;5536;p8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7" name="Google Shape;5537;p8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38" name="Google Shape;5538;p88"/>
          <p:cNvGrpSpPr/>
          <p:nvPr/>
        </p:nvGrpSpPr>
        <p:grpSpPr>
          <a:xfrm>
            <a:off x="4173790" y="3125895"/>
            <a:ext cx="339359" cy="339253"/>
            <a:chOff x="5642475" y="1435075"/>
            <a:chExt cx="481975" cy="481825"/>
          </a:xfrm>
        </p:grpSpPr>
        <p:sp>
          <p:nvSpPr>
            <p:cNvPr id="5539" name="Google Shape;5539;p8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0" name="Google Shape;5540;p8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1" name="Google Shape;5541;p8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42" name="Google Shape;5542;p88"/>
          <p:cNvGrpSpPr/>
          <p:nvPr/>
        </p:nvGrpSpPr>
        <p:grpSpPr>
          <a:xfrm>
            <a:off x="4588276" y="3125886"/>
            <a:ext cx="343759" cy="339271"/>
            <a:chOff x="6232000" y="1435050"/>
            <a:chExt cx="488225" cy="481850"/>
          </a:xfrm>
        </p:grpSpPr>
        <p:sp>
          <p:nvSpPr>
            <p:cNvPr id="5543" name="Google Shape;5543;p8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4" name="Google Shape;5544;p8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5" name="Google Shape;5545;p8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6" name="Google Shape;5546;p8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7" name="Google Shape;5547;p8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48" name="Google Shape;5548;p88"/>
          <p:cNvGrpSpPr/>
          <p:nvPr/>
        </p:nvGrpSpPr>
        <p:grpSpPr>
          <a:xfrm>
            <a:off x="849012" y="3539545"/>
            <a:ext cx="299929" cy="337792"/>
            <a:chOff x="924450" y="2028975"/>
            <a:chExt cx="425975" cy="479750"/>
          </a:xfrm>
        </p:grpSpPr>
        <p:sp>
          <p:nvSpPr>
            <p:cNvPr id="5549" name="Google Shape;5549;p8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0" name="Google Shape;5550;p8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1" name="Google Shape;5551;p8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52" name="Google Shape;5552;p88"/>
          <p:cNvGrpSpPr/>
          <p:nvPr/>
        </p:nvGrpSpPr>
        <p:grpSpPr>
          <a:xfrm>
            <a:off x="1661509" y="3559347"/>
            <a:ext cx="339306" cy="298186"/>
            <a:chOff x="2085450" y="2057100"/>
            <a:chExt cx="481900" cy="423500"/>
          </a:xfrm>
        </p:grpSpPr>
        <p:sp>
          <p:nvSpPr>
            <p:cNvPr id="5553" name="Google Shape;5553;p8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4" name="Google Shape;5554;p8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5" name="Google Shape;5555;p8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56" name="Google Shape;5556;p88"/>
          <p:cNvGrpSpPr/>
          <p:nvPr/>
        </p:nvGrpSpPr>
        <p:grpSpPr>
          <a:xfrm>
            <a:off x="2089442" y="3582592"/>
            <a:ext cx="339306" cy="251698"/>
            <a:chOff x="2678275" y="2090100"/>
            <a:chExt cx="481900" cy="357475"/>
          </a:xfrm>
        </p:grpSpPr>
        <p:sp>
          <p:nvSpPr>
            <p:cNvPr id="5557" name="Google Shape;5557;p8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8" name="Google Shape;5558;p8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9" name="Google Shape;5559;p8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0" name="Google Shape;5560;p8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1" name="Google Shape;5561;p8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62" name="Google Shape;5562;p88"/>
          <p:cNvGrpSpPr/>
          <p:nvPr/>
        </p:nvGrpSpPr>
        <p:grpSpPr>
          <a:xfrm>
            <a:off x="2566646" y="3594790"/>
            <a:ext cx="219345" cy="227301"/>
            <a:chOff x="3357325" y="2093500"/>
            <a:chExt cx="311525" cy="322825"/>
          </a:xfrm>
        </p:grpSpPr>
        <p:sp>
          <p:nvSpPr>
            <p:cNvPr id="5563" name="Google Shape;5563;p8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4" name="Google Shape;5564;p8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5" name="Google Shape;5565;p8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66" name="Google Shape;5566;p88"/>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67" name="Google Shape;5567;p88"/>
          <p:cNvGrpSpPr/>
          <p:nvPr/>
        </p:nvGrpSpPr>
        <p:grpSpPr>
          <a:xfrm>
            <a:off x="3360836" y="3538814"/>
            <a:ext cx="292078" cy="339253"/>
            <a:chOff x="4492800" y="2027925"/>
            <a:chExt cx="414825" cy="481825"/>
          </a:xfrm>
        </p:grpSpPr>
        <p:sp>
          <p:nvSpPr>
            <p:cNvPr id="5568" name="Google Shape;5568;p8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9" name="Google Shape;5569;p8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70" name="Google Shape;5570;p88"/>
          <p:cNvGrpSpPr/>
          <p:nvPr/>
        </p:nvGrpSpPr>
        <p:grpSpPr>
          <a:xfrm>
            <a:off x="3759928" y="3538805"/>
            <a:ext cx="339200" cy="339271"/>
            <a:chOff x="5049725" y="2027900"/>
            <a:chExt cx="481750" cy="481850"/>
          </a:xfrm>
        </p:grpSpPr>
        <p:sp>
          <p:nvSpPr>
            <p:cNvPr id="5571" name="Google Shape;5571;p8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2" name="Google Shape;5572;p8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3" name="Google Shape;5573;p8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4" name="Google Shape;5574;p8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5" name="Google Shape;5575;p8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6" name="Google Shape;5576;p8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7" name="Google Shape;5577;p8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8" name="Google Shape;5578;p8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79" name="Google Shape;5579;p88"/>
          <p:cNvGrpSpPr/>
          <p:nvPr/>
        </p:nvGrpSpPr>
        <p:grpSpPr>
          <a:xfrm>
            <a:off x="4233524" y="3538893"/>
            <a:ext cx="219890" cy="339095"/>
            <a:chOff x="5726350" y="2028150"/>
            <a:chExt cx="312300" cy="481600"/>
          </a:xfrm>
        </p:grpSpPr>
        <p:sp>
          <p:nvSpPr>
            <p:cNvPr id="5580" name="Google Shape;5580;p8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1" name="Google Shape;5581;p8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2" name="Google Shape;5582;p8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83" name="Google Shape;5583;p88"/>
          <p:cNvGrpSpPr/>
          <p:nvPr/>
        </p:nvGrpSpPr>
        <p:grpSpPr>
          <a:xfrm>
            <a:off x="4593715" y="3542000"/>
            <a:ext cx="332881" cy="332881"/>
            <a:chOff x="6239925" y="2032450"/>
            <a:chExt cx="472775" cy="472775"/>
          </a:xfrm>
        </p:grpSpPr>
        <p:sp>
          <p:nvSpPr>
            <p:cNvPr id="5584" name="Google Shape;5584;p8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5" name="Google Shape;5585;p8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86" name="Google Shape;5586;p88"/>
          <p:cNvGrpSpPr/>
          <p:nvPr/>
        </p:nvGrpSpPr>
        <p:grpSpPr>
          <a:xfrm>
            <a:off x="5042807" y="2364092"/>
            <a:ext cx="334641" cy="185425"/>
            <a:chOff x="903075" y="2730000"/>
            <a:chExt cx="475275" cy="263350"/>
          </a:xfrm>
        </p:grpSpPr>
        <p:sp>
          <p:nvSpPr>
            <p:cNvPr id="5587" name="Google Shape;5587;p8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8" name="Google Shape;5588;p8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9" name="Google Shape;5589;p8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90" name="Google Shape;5590;p88"/>
          <p:cNvGrpSpPr/>
          <p:nvPr/>
        </p:nvGrpSpPr>
        <p:grpSpPr>
          <a:xfrm>
            <a:off x="1247198" y="3538814"/>
            <a:ext cx="339253" cy="339253"/>
            <a:chOff x="1492675" y="2027925"/>
            <a:chExt cx="481825" cy="481825"/>
          </a:xfrm>
        </p:grpSpPr>
        <p:sp>
          <p:nvSpPr>
            <p:cNvPr id="5591" name="Google Shape;5591;p8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2" name="Google Shape;5592;p8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3" name="Google Shape;5593;p8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4" name="Google Shape;5594;p8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5" name="Google Shape;5595;p8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96" name="Google Shape;5596;p88"/>
          <p:cNvGrpSpPr/>
          <p:nvPr/>
        </p:nvGrpSpPr>
        <p:grpSpPr>
          <a:xfrm>
            <a:off x="5473575" y="2287178"/>
            <a:ext cx="339253" cy="339253"/>
            <a:chOff x="1492675" y="2620775"/>
            <a:chExt cx="481825" cy="481825"/>
          </a:xfrm>
        </p:grpSpPr>
        <p:sp>
          <p:nvSpPr>
            <p:cNvPr id="5597" name="Google Shape;5597;p8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8" name="Google Shape;5598;p8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99" name="Google Shape;5599;p88"/>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600" name="Google Shape;5600;p88"/>
          <p:cNvGrpSpPr/>
          <p:nvPr/>
        </p:nvGrpSpPr>
        <p:grpSpPr>
          <a:xfrm>
            <a:off x="6297328" y="2303161"/>
            <a:ext cx="333585" cy="307287"/>
            <a:chOff x="2682350" y="2643425"/>
            <a:chExt cx="473775" cy="436425"/>
          </a:xfrm>
        </p:grpSpPr>
        <p:sp>
          <p:nvSpPr>
            <p:cNvPr id="5601" name="Google Shape;5601;p8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2" name="Google Shape;5602;p8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3" name="Google Shape;5603;p8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4" name="Google Shape;5604;p8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5" name="Google Shape;5605;p8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6" name="Google Shape;5606;p8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7" name="Google Shape;5607;p8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08" name="Google Shape;5608;p88"/>
          <p:cNvGrpSpPr/>
          <p:nvPr/>
        </p:nvGrpSpPr>
        <p:grpSpPr>
          <a:xfrm>
            <a:off x="6762818" y="2287178"/>
            <a:ext cx="238531" cy="339253"/>
            <a:chOff x="3342725" y="2620775"/>
            <a:chExt cx="338775" cy="481825"/>
          </a:xfrm>
        </p:grpSpPr>
        <p:sp>
          <p:nvSpPr>
            <p:cNvPr id="5609" name="Google Shape;5609;p8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0" name="Google Shape;5610;p8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1" name="Google Shape;5611;p8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2" name="Google Shape;5612;p88"/>
          <p:cNvGrpSpPr/>
          <p:nvPr/>
        </p:nvGrpSpPr>
        <p:grpSpPr>
          <a:xfrm>
            <a:off x="7156568" y="2287178"/>
            <a:ext cx="278296" cy="339253"/>
            <a:chOff x="3907325" y="2620775"/>
            <a:chExt cx="395250" cy="481825"/>
          </a:xfrm>
        </p:grpSpPr>
        <p:sp>
          <p:nvSpPr>
            <p:cNvPr id="5613" name="Google Shape;5613;p8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4" name="Google Shape;5614;p8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5" name="Google Shape;5615;p8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6" name="Google Shape;5616;p8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7" name="Google Shape;5617;p88"/>
          <p:cNvGrpSpPr/>
          <p:nvPr/>
        </p:nvGrpSpPr>
        <p:grpSpPr>
          <a:xfrm>
            <a:off x="7549755" y="2297783"/>
            <a:ext cx="339253" cy="318042"/>
            <a:chOff x="4456875" y="2635825"/>
            <a:chExt cx="481825" cy="451700"/>
          </a:xfrm>
        </p:grpSpPr>
        <p:sp>
          <p:nvSpPr>
            <p:cNvPr id="5618" name="Google Shape;5618;p8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9" name="Google Shape;5619;p8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0" name="Google Shape;5620;p8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1" name="Google Shape;5621;p8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2" name="Google Shape;5622;p8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3" name="Google Shape;5623;p8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4" name="Google Shape;5624;p88"/>
          <p:cNvGrpSpPr/>
          <p:nvPr/>
        </p:nvGrpSpPr>
        <p:grpSpPr>
          <a:xfrm>
            <a:off x="7974679" y="2297783"/>
            <a:ext cx="339253" cy="318042"/>
            <a:chOff x="5049725" y="2635825"/>
            <a:chExt cx="481825" cy="451700"/>
          </a:xfrm>
        </p:grpSpPr>
        <p:sp>
          <p:nvSpPr>
            <p:cNvPr id="5625" name="Google Shape;5625;p8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6" name="Google Shape;5626;p8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7" name="Google Shape;5627;p8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8" name="Google Shape;5628;p88"/>
          <p:cNvGrpSpPr/>
          <p:nvPr/>
        </p:nvGrpSpPr>
        <p:grpSpPr>
          <a:xfrm>
            <a:off x="2375386" y="3952243"/>
            <a:ext cx="338566" cy="338373"/>
            <a:chOff x="5643000" y="2621375"/>
            <a:chExt cx="480850" cy="480575"/>
          </a:xfrm>
        </p:grpSpPr>
        <p:sp>
          <p:nvSpPr>
            <p:cNvPr id="5629" name="Google Shape;5629;p8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0" name="Google Shape;5630;p8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1" name="Google Shape;5631;p8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2" name="Google Shape;5632;p8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3" name="Google Shape;5633;p8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4" name="Google Shape;5634;p8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5" name="Google Shape;5635;p8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36" name="Google Shape;5636;p88"/>
          <p:cNvGrpSpPr/>
          <p:nvPr/>
        </p:nvGrpSpPr>
        <p:grpSpPr>
          <a:xfrm>
            <a:off x="4192782" y="3951803"/>
            <a:ext cx="339359" cy="339253"/>
            <a:chOff x="6235250" y="2620775"/>
            <a:chExt cx="481975" cy="481825"/>
          </a:xfrm>
        </p:grpSpPr>
        <p:sp>
          <p:nvSpPr>
            <p:cNvPr id="5637" name="Google Shape;5637;p8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8" name="Google Shape;5638;p8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9" name="Google Shape;5639;p8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0" name="Google Shape;5640;p8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1" name="Google Shape;5641;p8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42" name="Google Shape;5642;p88"/>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643" name="Google Shape;5643;p88"/>
          <p:cNvGrpSpPr/>
          <p:nvPr/>
        </p:nvGrpSpPr>
        <p:grpSpPr>
          <a:xfrm>
            <a:off x="5472652" y="2711317"/>
            <a:ext cx="341101" cy="339253"/>
            <a:chOff x="1535000" y="3223325"/>
            <a:chExt cx="484450" cy="481825"/>
          </a:xfrm>
        </p:grpSpPr>
        <p:sp>
          <p:nvSpPr>
            <p:cNvPr id="5644" name="Google Shape;5644;p8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5" name="Google Shape;5645;p8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6" name="Google Shape;5646;p8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47" name="Google Shape;5647;p88"/>
          <p:cNvGrpSpPr/>
          <p:nvPr/>
        </p:nvGrpSpPr>
        <p:grpSpPr>
          <a:xfrm>
            <a:off x="5880219" y="2746618"/>
            <a:ext cx="339253" cy="268649"/>
            <a:chOff x="2085525" y="3263750"/>
            <a:chExt cx="481825" cy="381550"/>
          </a:xfrm>
        </p:grpSpPr>
        <p:sp>
          <p:nvSpPr>
            <p:cNvPr id="5648" name="Google Shape;5648;p8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9" name="Google Shape;5649;p8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50" name="Google Shape;5650;p88"/>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651" name="Google Shape;5651;p88"/>
          <p:cNvGrpSpPr/>
          <p:nvPr/>
        </p:nvGrpSpPr>
        <p:grpSpPr>
          <a:xfrm>
            <a:off x="6711982" y="2711308"/>
            <a:ext cx="340204" cy="339271"/>
            <a:chOff x="3270450" y="3213625"/>
            <a:chExt cx="483175" cy="481850"/>
          </a:xfrm>
        </p:grpSpPr>
        <p:sp>
          <p:nvSpPr>
            <p:cNvPr id="5652" name="Google Shape;5652;p8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3" name="Google Shape;5653;p8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54" name="Google Shape;5654;p88"/>
          <p:cNvGrpSpPr/>
          <p:nvPr/>
        </p:nvGrpSpPr>
        <p:grpSpPr>
          <a:xfrm>
            <a:off x="7211250" y="2711317"/>
            <a:ext cx="168931" cy="339253"/>
            <a:chOff x="3984950" y="3213600"/>
            <a:chExt cx="239925" cy="481825"/>
          </a:xfrm>
        </p:grpSpPr>
        <p:sp>
          <p:nvSpPr>
            <p:cNvPr id="5655" name="Google Shape;5655;p8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6" name="Google Shape;5656;p8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57" name="Google Shape;5657;p88"/>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8" name="Google Shape;5658;p88"/>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659" name="Google Shape;5659;p88"/>
          <p:cNvGrpSpPr/>
          <p:nvPr/>
        </p:nvGrpSpPr>
        <p:grpSpPr>
          <a:xfrm>
            <a:off x="1874281" y="3981487"/>
            <a:ext cx="355218" cy="279880"/>
            <a:chOff x="5629975" y="3255775"/>
            <a:chExt cx="504500" cy="397500"/>
          </a:xfrm>
        </p:grpSpPr>
        <p:sp>
          <p:nvSpPr>
            <p:cNvPr id="5660" name="Google Shape;5660;p8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1" name="Google Shape;5661;p8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2" name="Google Shape;5662;p8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3" name="Google Shape;5663;p8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4" name="Google Shape;5664;p8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65" name="Google Shape;5665;p88"/>
          <p:cNvGrpSpPr/>
          <p:nvPr/>
        </p:nvGrpSpPr>
        <p:grpSpPr>
          <a:xfrm>
            <a:off x="3755839" y="3981593"/>
            <a:ext cx="340256" cy="279669"/>
            <a:chOff x="6234950" y="3255925"/>
            <a:chExt cx="483250" cy="397200"/>
          </a:xfrm>
        </p:grpSpPr>
        <p:sp>
          <p:nvSpPr>
            <p:cNvPr id="5666" name="Google Shape;5666;p8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7" name="Google Shape;5667;p8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8" name="Google Shape;5668;p8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9" name="Google Shape;5669;p8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0" name="Google Shape;5670;p8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1" name="Google Shape;5671;p8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2" name="Google Shape;5672;p88"/>
          <p:cNvGrpSpPr/>
          <p:nvPr/>
        </p:nvGrpSpPr>
        <p:grpSpPr>
          <a:xfrm>
            <a:off x="5051107" y="3125970"/>
            <a:ext cx="318042" cy="339253"/>
            <a:chOff x="914900" y="3806450"/>
            <a:chExt cx="451700" cy="481825"/>
          </a:xfrm>
        </p:grpSpPr>
        <p:sp>
          <p:nvSpPr>
            <p:cNvPr id="5673" name="Google Shape;5673;p8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4" name="Google Shape;5674;p8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5" name="Google Shape;5675;p8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6" name="Google Shape;5676;p8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7" name="Google Shape;5677;p8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8" name="Google Shape;5678;p88"/>
          <p:cNvGrpSpPr/>
          <p:nvPr/>
        </p:nvGrpSpPr>
        <p:grpSpPr>
          <a:xfrm>
            <a:off x="5470028" y="3125785"/>
            <a:ext cx="346347" cy="339623"/>
            <a:chOff x="1490050" y="3805975"/>
            <a:chExt cx="491900" cy="482350"/>
          </a:xfrm>
        </p:grpSpPr>
        <p:sp>
          <p:nvSpPr>
            <p:cNvPr id="5679" name="Google Shape;5679;p8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0" name="Google Shape;5680;p8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1" name="Google Shape;5681;p8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2" name="Google Shape;5682;p8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83" name="Google Shape;5683;p88"/>
          <p:cNvGrpSpPr/>
          <p:nvPr/>
        </p:nvGrpSpPr>
        <p:grpSpPr>
          <a:xfrm>
            <a:off x="5893896" y="3125970"/>
            <a:ext cx="311899" cy="339253"/>
            <a:chOff x="2104275" y="3806450"/>
            <a:chExt cx="442975" cy="481825"/>
          </a:xfrm>
        </p:grpSpPr>
        <p:sp>
          <p:nvSpPr>
            <p:cNvPr id="5684" name="Google Shape;5684;p8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5" name="Google Shape;5685;p8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86" name="Google Shape;5686;p88"/>
          <p:cNvGrpSpPr/>
          <p:nvPr/>
        </p:nvGrpSpPr>
        <p:grpSpPr>
          <a:xfrm>
            <a:off x="6317413" y="3125970"/>
            <a:ext cx="293416" cy="339253"/>
            <a:chOff x="2710875" y="3806450"/>
            <a:chExt cx="416725" cy="481825"/>
          </a:xfrm>
        </p:grpSpPr>
        <p:sp>
          <p:nvSpPr>
            <p:cNvPr id="5687" name="Google Shape;5687;p8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8" name="Google Shape;5688;p8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89" name="Google Shape;5689;p88"/>
          <p:cNvGrpSpPr/>
          <p:nvPr/>
        </p:nvGrpSpPr>
        <p:grpSpPr>
          <a:xfrm>
            <a:off x="6712457" y="3166412"/>
            <a:ext cx="339253" cy="258369"/>
            <a:chOff x="3271200" y="3863875"/>
            <a:chExt cx="481825" cy="366950"/>
          </a:xfrm>
        </p:grpSpPr>
        <p:sp>
          <p:nvSpPr>
            <p:cNvPr id="5690" name="Google Shape;5690;p8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1" name="Google Shape;5691;p8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92" name="Google Shape;5692;p88"/>
          <p:cNvGrpSpPr/>
          <p:nvPr/>
        </p:nvGrpSpPr>
        <p:grpSpPr>
          <a:xfrm>
            <a:off x="7147952" y="3126199"/>
            <a:ext cx="295528" cy="338795"/>
            <a:chOff x="3895050" y="3806775"/>
            <a:chExt cx="419725" cy="481175"/>
          </a:xfrm>
        </p:grpSpPr>
        <p:sp>
          <p:nvSpPr>
            <p:cNvPr id="5693" name="Google Shape;5693;p8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4" name="Google Shape;5694;p8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95" name="Google Shape;5695;p88"/>
          <p:cNvGrpSpPr/>
          <p:nvPr/>
        </p:nvGrpSpPr>
        <p:grpSpPr>
          <a:xfrm>
            <a:off x="7551234" y="3125979"/>
            <a:ext cx="336296" cy="339235"/>
            <a:chOff x="4464775" y="3806475"/>
            <a:chExt cx="477625" cy="481800"/>
          </a:xfrm>
        </p:grpSpPr>
        <p:sp>
          <p:nvSpPr>
            <p:cNvPr id="5696" name="Google Shape;5696;p8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7" name="Google Shape;5697;p8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8" name="Google Shape;5698;p8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9" name="Google Shape;5699;p8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0" name="Google Shape;5700;p8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1" name="Google Shape;5701;p8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02" name="Google Shape;5702;p88"/>
          <p:cNvGrpSpPr/>
          <p:nvPr/>
        </p:nvGrpSpPr>
        <p:grpSpPr>
          <a:xfrm>
            <a:off x="7974679" y="3125970"/>
            <a:ext cx="339253" cy="339253"/>
            <a:chOff x="5049725" y="3806450"/>
            <a:chExt cx="481825" cy="481825"/>
          </a:xfrm>
        </p:grpSpPr>
        <p:sp>
          <p:nvSpPr>
            <p:cNvPr id="5703" name="Google Shape;5703;p8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4" name="Google Shape;5704;p8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5" name="Google Shape;5705;p8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06" name="Google Shape;5706;p88"/>
          <p:cNvGrpSpPr/>
          <p:nvPr/>
        </p:nvGrpSpPr>
        <p:grpSpPr>
          <a:xfrm>
            <a:off x="1461983" y="3951798"/>
            <a:ext cx="339253" cy="339253"/>
            <a:chOff x="5651375" y="3806450"/>
            <a:chExt cx="481825" cy="481825"/>
          </a:xfrm>
        </p:grpSpPr>
        <p:sp>
          <p:nvSpPr>
            <p:cNvPr id="5707" name="Google Shape;5707;p8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8" name="Google Shape;5708;p8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9" name="Google Shape;5709;p8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0" name="Google Shape;5710;p8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11" name="Google Shape;5711;p88"/>
          <p:cNvGrpSpPr/>
          <p:nvPr/>
        </p:nvGrpSpPr>
        <p:grpSpPr>
          <a:xfrm>
            <a:off x="3360663" y="3953787"/>
            <a:ext cx="298503" cy="335275"/>
            <a:chOff x="6264300" y="3809300"/>
            <a:chExt cx="423950" cy="476175"/>
          </a:xfrm>
        </p:grpSpPr>
        <p:sp>
          <p:nvSpPr>
            <p:cNvPr id="5712" name="Google Shape;5712;p8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3" name="Google Shape;5713;p8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4" name="Google Shape;5714;p8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15" name="Google Shape;5715;p88"/>
          <p:cNvGrpSpPr/>
          <p:nvPr/>
        </p:nvGrpSpPr>
        <p:grpSpPr>
          <a:xfrm>
            <a:off x="5039841" y="3538881"/>
            <a:ext cx="340573" cy="339271"/>
            <a:chOff x="898875" y="4399275"/>
            <a:chExt cx="483700" cy="481850"/>
          </a:xfrm>
        </p:grpSpPr>
        <p:sp>
          <p:nvSpPr>
            <p:cNvPr id="5716" name="Google Shape;5716;p8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7" name="Google Shape;5717;p8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8" name="Google Shape;5718;p8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9" name="Google Shape;5719;p8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0" name="Google Shape;5720;p8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1" name="Google Shape;5721;p8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2" name="Google Shape;5722;p8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3" name="Google Shape;5723;p8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24" name="Google Shape;5724;p88"/>
          <p:cNvGrpSpPr/>
          <p:nvPr/>
        </p:nvGrpSpPr>
        <p:grpSpPr>
          <a:xfrm>
            <a:off x="5473575" y="3554133"/>
            <a:ext cx="339253" cy="308765"/>
            <a:chOff x="1492675" y="4420975"/>
            <a:chExt cx="481825" cy="438525"/>
          </a:xfrm>
        </p:grpSpPr>
        <p:sp>
          <p:nvSpPr>
            <p:cNvPr id="5725" name="Google Shape;5725;p8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6" name="Google Shape;5726;p8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7" name="Google Shape;5727;p8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8" name="Google Shape;5728;p8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9" name="Google Shape;5729;p8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30" name="Google Shape;5730;p88"/>
          <p:cNvGrpSpPr/>
          <p:nvPr/>
        </p:nvGrpSpPr>
        <p:grpSpPr>
          <a:xfrm>
            <a:off x="5878556" y="3539558"/>
            <a:ext cx="342580" cy="337915"/>
            <a:chOff x="2084100" y="4400250"/>
            <a:chExt cx="486550" cy="479925"/>
          </a:xfrm>
        </p:grpSpPr>
        <p:sp>
          <p:nvSpPr>
            <p:cNvPr id="5731" name="Google Shape;5731;p8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2" name="Google Shape;5732;p8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3" name="Google Shape;5733;p8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4" name="Google Shape;5734;p8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5" name="Google Shape;5735;p8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6" name="Google Shape;5736;p8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37" name="Google Shape;5737;p88"/>
          <p:cNvGrpSpPr/>
          <p:nvPr/>
        </p:nvGrpSpPr>
        <p:grpSpPr>
          <a:xfrm>
            <a:off x="6315036" y="3538907"/>
            <a:ext cx="298169" cy="339218"/>
            <a:chOff x="2707950" y="4399325"/>
            <a:chExt cx="423475" cy="481775"/>
          </a:xfrm>
        </p:grpSpPr>
        <p:sp>
          <p:nvSpPr>
            <p:cNvPr id="5738" name="Google Shape;5738;p8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9" name="Google Shape;5739;p8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0" name="Google Shape;5740;p8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1" name="Google Shape;5741;p8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2" name="Google Shape;5742;p8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3" name="Google Shape;5743;p8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4" name="Google Shape;5744;p8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5" name="Google Shape;5745;p8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6" name="Google Shape;5746;p8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7" name="Google Shape;5747;p8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8" name="Google Shape;5748;p8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9" name="Google Shape;5749;p8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50" name="Google Shape;5750;p88"/>
          <p:cNvGrpSpPr/>
          <p:nvPr/>
        </p:nvGrpSpPr>
        <p:grpSpPr>
          <a:xfrm>
            <a:off x="6744555" y="3538881"/>
            <a:ext cx="275057" cy="339271"/>
            <a:chOff x="3330525" y="4399275"/>
            <a:chExt cx="390650" cy="481850"/>
          </a:xfrm>
        </p:grpSpPr>
        <p:sp>
          <p:nvSpPr>
            <p:cNvPr id="5751" name="Google Shape;5751;p8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2" name="Google Shape;5752;p8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3" name="Google Shape;5753;p8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4" name="Google Shape;5754;p8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5" name="Google Shape;5755;p8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6" name="Google Shape;5756;p8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7" name="Google Shape;5757;p8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58" name="Google Shape;5758;p88"/>
          <p:cNvGrpSpPr/>
          <p:nvPr/>
        </p:nvGrpSpPr>
        <p:grpSpPr>
          <a:xfrm>
            <a:off x="7169084" y="3538890"/>
            <a:ext cx="253265" cy="339253"/>
            <a:chOff x="3938800" y="4399275"/>
            <a:chExt cx="359700" cy="481825"/>
          </a:xfrm>
        </p:grpSpPr>
        <p:sp>
          <p:nvSpPr>
            <p:cNvPr id="5759" name="Google Shape;5759;p8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60" name="Google Shape;5760;p8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61" name="Google Shape;5761;p8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62" name="Google Shape;5762;p8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63" name="Google Shape;5763;p8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64" name="Google Shape;5764;p88"/>
          <p:cNvGrpSpPr/>
          <p:nvPr/>
        </p:nvGrpSpPr>
        <p:grpSpPr>
          <a:xfrm>
            <a:off x="7639862" y="3538890"/>
            <a:ext cx="159039" cy="339253"/>
            <a:chOff x="4584850" y="4399275"/>
            <a:chExt cx="225875" cy="481825"/>
          </a:xfrm>
        </p:grpSpPr>
        <p:sp>
          <p:nvSpPr>
            <p:cNvPr id="5765" name="Google Shape;5765;p8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66" name="Google Shape;5766;p8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767" name="Google Shape;5767;p88"/>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768" name="Google Shape;5768;p88"/>
          <p:cNvGrpSpPr/>
          <p:nvPr/>
        </p:nvGrpSpPr>
        <p:grpSpPr>
          <a:xfrm>
            <a:off x="1049680" y="3951795"/>
            <a:ext cx="339253" cy="339253"/>
            <a:chOff x="5642550" y="4399275"/>
            <a:chExt cx="481825" cy="481825"/>
          </a:xfrm>
        </p:grpSpPr>
        <p:sp>
          <p:nvSpPr>
            <p:cNvPr id="5769" name="Google Shape;5769;p8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70" name="Google Shape;5770;p8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71" name="Google Shape;5771;p88"/>
          <p:cNvGrpSpPr/>
          <p:nvPr/>
        </p:nvGrpSpPr>
        <p:grpSpPr>
          <a:xfrm>
            <a:off x="2859815" y="3963703"/>
            <a:ext cx="363316" cy="315437"/>
            <a:chOff x="6218300" y="4416175"/>
            <a:chExt cx="516000" cy="448000"/>
          </a:xfrm>
        </p:grpSpPr>
        <p:sp>
          <p:nvSpPr>
            <p:cNvPr id="5772" name="Google Shape;5772;p8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73" name="Google Shape;5773;p8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74" name="Google Shape;5774;p8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75" name="Google Shape;5775;p88"/>
          <p:cNvGrpSpPr/>
          <p:nvPr/>
        </p:nvGrpSpPr>
        <p:grpSpPr>
          <a:xfrm>
            <a:off x="5918879" y="3951792"/>
            <a:ext cx="339253" cy="339253"/>
            <a:chOff x="899850" y="4992125"/>
            <a:chExt cx="481825" cy="481825"/>
          </a:xfrm>
        </p:grpSpPr>
        <p:sp>
          <p:nvSpPr>
            <p:cNvPr id="5776" name="Google Shape;5776;p8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77" name="Google Shape;5777;p8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78" name="Google Shape;5778;p8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79" name="Google Shape;5779;p88"/>
          <p:cNvGrpSpPr/>
          <p:nvPr/>
        </p:nvGrpSpPr>
        <p:grpSpPr>
          <a:xfrm>
            <a:off x="5461708" y="3951792"/>
            <a:ext cx="339253" cy="339253"/>
            <a:chOff x="1492675" y="4992125"/>
            <a:chExt cx="481825" cy="481825"/>
          </a:xfrm>
        </p:grpSpPr>
        <p:sp>
          <p:nvSpPr>
            <p:cNvPr id="5780" name="Google Shape;5780;p8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1" name="Google Shape;5781;p8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82" name="Google Shape;5782;p88"/>
          <p:cNvGrpSpPr/>
          <p:nvPr/>
        </p:nvGrpSpPr>
        <p:grpSpPr>
          <a:xfrm>
            <a:off x="5004462" y="3951792"/>
            <a:ext cx="339253" cy="339253"/>
            <a:chOff x="2085525" y="4992125"/>
            <a:chExt cx="481825" cy="481825"/>
          </a:xfrm>
        </p:grpSpPr>
        <p:sp>
          <p:nvSpPr>
            <p:cNvPr id="5783" name="Google Shape;5783;p8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4" name="Google Shape;5784;p8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85" name="Google Shape;5785;p88"/>
          <p:cNvGrpSpPr/>
          <p:nvPr/>
        </p:nvGrpSpPr>
        <p:grpSpPr>
          <a:xfrm>
            <a:off x="6833221" y="3951792"/>
            <a:ext cx="339253" cy="339253"/>
            <a:chOff x="2678350" y="4992125"/>
            <a:chExt cx="481825" cy="481825"/>
          </a:xfrm>
        </p:grpSpPr>
        <p:sp>
          <p:nvSpPr>
            <p:cNvPr id="5786" name="Google Shape;5786;p8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7" name="Google Shape;5787;p8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8" name="Google Shape;5788;p8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89" name="Google Shape;5789;p88"/>
          <p:cNvGrpSpPr/>
          <p:nvPr/>
        </p:nvGrpSpPr>
        <p:grpSpPr>
          <a:xfrm>
            <a:off x="4628816" y="3951792"/>
            <a:ext cx="339253" cy="339253"/>
            <a:chOff x="3271200" y="4992125"/>
            <a:chExt cx="481825" cy="481825"/>
          </a:xfrm>
        </p:grpSpPr>
        <p:sp>
          <p:nvSpPr>
            <p:cNvPr id="5790" name="Google Shape;5790;p8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91" name="Google Shape;5791;p8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92" name="Google Shape;5792;p8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93" name="Google Shape;5793;p88"/>
          <p:cNvGrpSpPr/>
          <p:nvPr/>
        </p:nvGrpSpPr>
        <p:grpSpPr>
          <a:xfrm>
            <a:off x="7290263" y="3952822"/>
            <a:ext cx="339411" cy="337193"/>
            <a:chOff x="3863900" y="4993625"/>
            <a:chExt cx="482050" cy="478900"/>
          </a:xfrm>
        </p:grpSpPr>
        <p:sp>
          <p:nvSpPr>
            <p:cNvPr id="5794" name="Google Shape;5794;p8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95" name="Google Shape;5795;p8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96" name="Google Shape;5796;p8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97" name="Google Shape;5797;p8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98" name="Google Shape;5798;p88"/>
          <p:cNvGrpSpPr/>
          <p:nvPr/>
        </p:nvGrpSpPr>
        <p:grpSpPr>
          <a:xfrm>
            <a:off x="7747437" y="3952822"/>
            <a:ext cx="339411" cy="337193"/>
            <a:chOff x="4456725" y="4993625"/>
            <a:chExt cx="482050" cy="478900"/>
          </a:xfrm>
        </p:grpSpPr>
        <p:sp>
          <p:nvSpPr>
            <p:cNvPr id="5799" name="Google Shape;5799;p8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00" name="Google Shape;5800;p8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01" name="Google Shape;5801;p8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02" name="Google Shape;5802;p8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03" name="Google Shape;5803;p88"/>
          <p:cNvGrpSpPr/>
          <p:nvPr/>
        </p:nvGrpSpPr>
        <p:grpSpPr>
          <a:xfrm>
            <a:off x="6376030" y="3952813"/>
            <a:ext cx="339411" cy="337211"/>
            <a:chOff x="5049575" y="4993600"/>
            <a:chExt cx="482050" cy="478925"/>
          </a:xfrm>
        </p:grpSpPr>
        <p:sp>
          <p:nvSpPr>
            <p:cNvPr id="5804" name="Google Shape;5804;p8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05" name="Google Shape;5805;p8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06" name="Google Shape;5806;p8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07" name="Google Shape;5807;p8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808" name="Google Shape;5808;p88"/>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5809" name="Google Shape;5809;p8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
        <p:nvSpPr>
          <p:cNvPr id="5810" name="Google Shape;5810;p8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48</a:t>
            </a:fld>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814"/>
        <p:cNvGrpSpPr/>
        <p:nvPr/>
      </p:nvGrpSpPr>
      <p:grpSpPr>
        <a:xfrm>
          <a:off x="0" y="0"/>
          <a:ext cx="0" cy="0"/>
          <a:chOff x="0" y="0"/>
          <a:chExt cx="0" cy="0"/>
        </a:xfrm>
      </p:grpSpPr>
      <p:grpSp>
        <p:nvGrpSpPr>
          <p:cNvPr id="5815" name="Google Shape;5815;p89"/>
          <p:cNvGrpSpPr/>
          <p:nvPr/>
        </p:nvGrpSpPr>
        <p:grpSpPr>
          <a:xfrm>
            <a:off x="876361" y="1308054"/>
            <a:ext cx="322099" cy="370529"/>
            <a:chOff x="-42971725" y="3217825"/>
            <a:chExt cx="275675" cy="317125"/>
          </a:xfrm>
        </p:grpSpPr>
        <p:sp>
          <p:nvSpPr>
            <p:cNvPr id="5816" name="Google Shape;5816;p89"/>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9"/>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9"/>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89"/>
          <p:cNvGrpSpPr/>
          <p:nvPr/>
        </p:nvGrpSpPr>
        <p:grpSpPr>
          <a:xfrm>
            <a:off x="848276" y="1776710"/>
            <a:ext cx="378270" cy="337551"/>
            <a:chOff x="-42996150" y="3612600"/>
            <a:chExt cx="323750" cy="288900"/>
          </a:xfrm>
        </p:grpSpPr>
        <p:sp>
          <p:nvSpPr>
            <p:cNvPr id="5820" name="Google Shape;5820;p89"/>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9"/>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9"/>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89"/>
          <p:cNvGrpSpPr/>
          <p:nvPr/>
        </p:nvGrpSpPr>
        <p:grpSpPr>
          <a:xfrm>
            <a:off x="851036" y="2186080"/>
            <a:ext cx="372749" cy="370909"/>
            <a:chOff x="-42994575" y="3950300"/>
            <a:chExt cx="319025" cy="317450"/>
          </a:xfrm>
        </p:grpSpPr>
        <p:sp>
          <p:nvSpPr>
            <p:cNvPr id="5824" name="Google Shape;5824;p89"/>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9"/>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9"/>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89"/>
          <p:cNvGrpSpPr/>
          <p:nvPr/>
        </p:nvGrpSpPr>
        <p:grpSpPr>
          <a:xfrm>
            <a:off x="3004431" y="1332912"/>
            <a:ext cx="371785" cy="370879"/>
            <a:chOff x="-41111350" y="3239100"/>
            <a:chExt cx="318200" cy="317425"/>
          </a:xfrm>
        </p:grpSpPr>
        <p:sp>
          <p:nvSpPr>
            <p:cNvPr id="5828" name="Google Shape;5828;p8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89"/>
          <p:cNvGrpSpPr/>
          <p:nvPr/>
        </p:nvGrpSpPr>
        <p:grpSpPr>
          <a:xfrm>
            <a:off x="3000751" y="1768444"/>
            <a:ext cx="379146" cy="370967"/>
            <a:chOff x="-41117650" y="3605525"/>
            <a:chExt cx="324500" cy="317500"/>
          </a:xfrm>
        </p:grpSpPr>
        <p:sp>
          <p:nvSpPr>
            <p:cNvPr id="5833" name="Google Shape;5833;p89"/>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9"/>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9"/>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6" name="Google Shape;5836;p89"/>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7" name="Google Shape;5837;p89"/>
          <p:cNvGrpSpPr/>
          <p:nvPr/>
        </p:nvGrpSpPr>
        <p:grpSpPr>
          <a:xfrm>
            <a:off x="1827005" y="2659967"/>
            <a:ext cx="216271" cy="371814"/>
            <a:chOff x="-39205300" y="3220175"/>
            <a:chExt cx="185100" cy="318225"/>
          </a:xfrm>
        </p:grpSpPr>
        <p:sp>
          <p:nvSpPr>
            <p:cNvPr id="5838" name="Google Shape;5838;p89"/>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9"/>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89"/>
          <p:cNvGrpSpPr/>
          <p:nvPr/>
        </p:nvGrpSpPr>
        <p:grpSpPr>
          <a:xfrm>
            <a:off x="1792533" y="3120038"/>
            <a:ext cx="300016" cy="369273"/>
            <a:chOff x="-39248625" y="3588600"/>
            <a:chExt cx="256775" cy="316050"/>
          </a:xfrm>
        </p:grpSpPr>
        <p:sp>
          <p:nvSpPr>
            <p:cNvPr id="5841" name="Google Shape;5841;p89"/>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9"/>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3" name="Google Shape;5843;p89"/>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9"/>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5" name="Google Shape;5845;p89"/>
          <p:cNvGrpSpPr/>
          <p:nvPr/>
        </p:nvGrpSpPr>
        <p:grpSpPr>
          <a:xfrm>
            <a:off x="1243246" y="1308054"/>
            <a:ext cx="429504" cy="370879"/>
            <a:chOff x="-42651700" y="3217825"/>
            <a:chExt cx="367600" cy="317425"/>
          </a:xfrm>
        </p:grpSpPr>
        <p:sp>
          <p:nvSpPr>
            <p:cNvPr id="5846" name="Google Shape;5846;p89"/>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9"/>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9"/>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9"/>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89"/>
          <p:cNvGrpSpPr/>
          <p:nvPr/>
        </p:nvGrpSpPr>
        <p:grpSpPr>
          <a:xfrm>
            <a:off x="1278678" y="1747704"/>
            <a:ext cx="358640" cy="363226"/>
            <a:chOff x="-42617300" y="3587775"/>
            <a:chExt cx="306950" cy="310875"/>
          </a:xfrm>
        </p:grpSpPr>
        <p:sp>
          <p:nvSpPr>
            <p:cNvPr id="5851" name="Google Shape;5851;p89"/>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9"/>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3" name="Google Shape;5853;p89"/>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4" name="Google Shape;5854;p89"/>
          <p:cNvGrpSpPr/>
          <p:nvPr/>
        </p:nvGrpSpPr>
        <p:grpSpPr>
          <a:xfrm>
            <a:off x="3450506" y="1332445"/>
            <a:ext cx="376926" cy="370324"/>
            <a:chOff x="-40748275" y="3238700"/>
            <a:chExt cx="322600" cy="316950"/>
          </a:xfrm>
        </p:grpSpPr>
        <p:sp>
          <p:nvSpPr>
            <p:cNvPr id="5855" name="Google Shape;5855;p8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89"/>
          <p:cNvGrpSpPr/>
          <p:nvPr/>
        </p:nvGrpSpPr>
        <p:grpSpPr>
          <a:xfrm>
            <a:off x="3453062" y="1800429"/>
            <a:ext cx="371814" cy="338690"/>
            <a:chOff x="-40745125" y="3632900"/>
            <a:chExt cx="318225" cy="289875"/>
          </a:xfrm>
        </p:grpSpPr>
        <p:sp>
          <p:nvSpPr>
            <p:cNvPr id="5862" name="Google Shape;5862;p89"/>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9"/>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9"/>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9"/>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9"/>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9"/>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9"/>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89"/>
          <p:cNvGrpSpPr/>
          <p:nvPr/>
        </p:nvGrpSpPr>
        <p:grpSpPr>
          <a:xfrm>
            <a:off x="3457209" y="2211639"/>
            <a:ext cx="363518" cy="370178"/>
            <a:chOff x="-40742750" y="3972175"/>
            <a:chExt cx="311125" cy="316825"/>
          </a:xfrm>
        </p:grpSpPr>
        <p:sp>
          <p:nvSpPr>
            <p:cNvPr id="5870" name="Google Shape;5870;p89"/>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9"/>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2" name="Google Shape;5872;p89"/>
          <p:cNvGrpSpPr/>
          <p:nvPr/>
        </p:nvGrpSpPr>
        <p:grpSpPr>
          <a:xfrm>
            <a:off x="2239871" y="2661807"/>
            <a:ext cx="266892" cy="369974"/>
            <a:chOff x="-38860325" y="3221750"/>
            <a:chExt cx="228425" cy="316650"/>
          </a:xfrm>
        </p:grpSpPr>
        <p:sp>
          <p:nvSpPr>
            <p:cNvPr id="5873" name="Google Shape;5873;p89"/>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9"/>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9"/>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9"/>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89"/>
          <p:cNvGrpSpPr/>
          <p:nvPr/>
        </p:nvGrpSpPr>
        <p:grpSpPr>
          <a:xfrm>
            <a:off x="2190678" y="3123864"/>
            <a:ext cx="380081" cy="367111"/>
            <a:chOff x="-38905225" y="3591875"/>
            <a:chExt cx="325300" cy="314200"/>
          </a:xfrm>
        </p:grpSpPr>
        <p:sp>
          <p:nvSpPr>
            <p:cNvPr id="5878" name="Google Shape;5878;p89"/>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9"/>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9"/>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1" name="Google Shape;5881;p89"/>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2" name="Google Shape;5882;p89"/>
          <p:cNvGrpSpPr/>
          <p:nvPr/>
        </p:nvGrpSpPr>
        <p:grpSpPr>
          <a:xfrm>
            <a:off x="3997427" y="3108944"/>
            <a:ext cx="290815" cy="369740"/>
            <a:chOff x="-37370925" y="3579105"/>
            <a:chExt cx="248900" cy="316450"/>
          </a:xfrm>
        </p:grpSpPr>
        <p:sp>
          <p:nvSpPr>
            <p:cNvPr id="5883" name="Google Shape;5883;p89"/>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9"/>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5" name="Google Shape;5885;p89"/>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9"/>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7" name="Google Shape;5887;p89"/>
          <p:cNvGrpSpPr/>
          <p:nvPr/>
        </p:nvGrpSpPr>
        <p:grpSpPr>
          <a:xfrm>
            <a:off x="1690803" y="2187015"/>
            <a:ext cx="371814" cy="369974"/>
            <a:chOff x="-42259725" y="3951100"/>
            <a:chExt cx="318225" cy="316650"/>
          </a:xfrm>
        </p:grpSpPr>
        <p:sp>
          <p:nvSpPr>
            <p:cNvPr id="5888" name="Google Shape;5888;p89"/>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9"/>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0" name="Google Shape;5890;p89"/>
          <p:cNvGrpSpPr/>
          <p:nvPr/>
        </p:nvGrpSpPr>
        <p:grpSpPr>
          <a:xfrm>
            <a:off x="3889164" y="1366036"/>
            <a:ext cx="370879" cy="337755"/>
            <a:chOff x="-40378075" y="3267450"/>
            <a:chExt cx="317425" cy="289075"/>
          </a:xfrm>
        </p:grpSpPr>
        <p:sp>
          <p:nvSpPr>
            <p:cNvPr id="5891" name="Google Shape;5891;p8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89"/>
          <p:cNvGrpSpPr/>
          <p:nvPr/>
        </p:nvGrpSpPr>
        <p:grpSpPr>
          <a:xfrm>
            <a:off x="3892830" y="1767304"/>
            <a:ext cx="363548" cy="369974"/>
            <a:chOff x="-40372575" y="3604550"/>
            <a:chExt cx="311150" cy="316650"/>
          </a:xfrm>
        </p:grpSpPr>
        <p:sp>
          <p:nvSpPr>
            <p:cNvPr id="5896" name="Google Shape;5896;p89"/>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9"/>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9"/>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89"/>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0" name="Google Shape;5900;p89"/>
          <p:cNvGrpSpPr/>
          <p:nvPr/>
        </p:nvGrpSpPr>
        <p:grpSpPr>
          <a:xfrm>
            <a:off x="2616780" y="2659967"/>
            <a:ext cx="399038" cy="372165"/>
            <a:chOff x="-38542250" y="3220175"/>
            <a:chExt cx="341525" cy="318525"/>
          </a:xfrm>
        </p:grpSpPr>
        <p:sp>
          <p:nvSpPr>
            <p:cNvPr id="5901" name="Google Shape;5901;p89"/>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9"/>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9"/>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89"/>
          <p:cNvGrpSpPr/>
          <p:nvPr/>
        </p:nvGrpSpPr>
        <p:grpSpPr>
          <a:xfrm>
            <a:off x="2638712" y="3119337"/>
            <a:ext cx="369974" cy="369068"/>
            <a:chOff x="-38537400" y="3588000"/>
            <a:chExt cx="316650" cy="315875"/>
          </a:xfrm>
        </p:grpSpPr>
        <p:sp>
          <p:nvSpPr>
            <p:cNvPr id="5905" name="Google Shape;5905;p89"/>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9"/>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9"/>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9"/>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89"/>
          <p:cNvGrpSpPr/>
          <p:nvPr/>
        </p:nvGrpSpPr>
        <p:grpSpPr>
          <a:xfrm>
            <a:off x="2637792" y="3576866"/>
            <a:ext cx="371814" cy="369974"/>
            <a:chOff x="-38538975" y="3954250"/>
            <a:chExt cx="318225" cy="316650"/>
          </a:xfrm>
        </p:grpSpPr>
        <p:sp>
          <p:nvSpPr>
            <p:cNvPr id="5910" name="Google Shape;5910;p89"/>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9"/>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89"/>
          <p:cNvGrpSpPr/>
          <p:nvPr/>
        </p:nvGrpSpPr>
        <p:grpSpPr>
          <a:xfrm>
            <a:off x="3955104" y="3571793"/>
            <a:ext cx="375465" cy="371814"/>
            <a:chOff x="-37385100" y="3949908"/>
            <a:chExt cx="321350" cy="318225"/>
          </a:xfrm>
        </p:grpSpPr>
        <p:sp>
          <p:nvSpPr>
            <p:cNvPr id="5913" name="Google Shape;5913;p89"/>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9"/>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5" name="Google Shape;5915;p89"/>
          <p:cNvGrpSpPr/>
          <p:nvPr/>
        </p:nvGrpSpPr>
        <p:grpSpPr>
          <a:xfrm>
            <a:off x="2130763" y="1307353"/>
            <a:ext cx="370909" cy="370675"/>
            <a:chOff x="-41895050" y="3217225"/>
            <a:chExt cx="317450" cy="317250"/>
          </a:xfrm>
        </p:grpSpPr>
        <p:sp>
          <p:nvSpPr>
            <p:cNvPr id="5916" name="Google Shape;5916;p8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1" name="Google Shape;5921;p89"/>
          <p:cNvGrpSpPr/>
          <p:nvPr/>
        </p:nvGrpSpPr>
        <p:grpSpPr>
          <a:xfrm>
            <a:off x="2130310" y="1744287"/>
            <a:ext cx="371814" cy="369974"/>
            <a:chOff x="-41893475" y="3584850"/>
            <a:chExt cx="318225" cy="316650"/>
          </a:xfrm>
        </p:grpSpPr>
        <p:sp>
          <p:nvSpPr>
            <p:cNvPr id="5922" name="Google Shape;5922;p89"/>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9"/>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9"/>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9"/>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6" name="Google Shape;5926;p89"/>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9"/>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8" name="Google Shape;5928;p89"/>
          <p:cNvGrpSpPr/>
          <p:nvPr/>
        </p:nvGrpSpPr>
        <p:grpSpPr>
          <a:xfrm>
            <a:off x="900338" y="3139579"/>
            <a:ext cx="337522" cy="370909"/>
            <a:chOff x="-39998250" y="3605325"/>
            <a:chExt cx="288875" cy="317450"/>
          </a:xfrm>
        </p:grpSpPr>
        <p:sp>
          <p:nvSpPr>
            <p:cNvPr id="5929" name="Google Shape;5929;p89"/>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9"/>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89"/>
          <p:cNvGrpSpPr/>
          <p:nvPr/>
        </p:nvGrpSpPr>
        <p:grpSpPr>
          <a:xfrm>
            <a:off x="884112" y="3598043"/>
            <a:ext cx="369974" cy="369945"/>
            <a:chOff x="-40011050" y="3972375"/>
            <a:chExt cx="316650" cy="316625"/>
          </a:xfrm>
        </p:grpSpPr>
        <p:sp>
          <p:nvSpPr>
            <p:cNvPr id="5932" name="Google Shape;5932;p8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89"/>
          <p:cNvGrpSpPr/>
          <p:nvPr/>
        </p:nvGrpSpPr>
        <p:grpSpPr>
          <a:xfrm>
            <a:off x="3116043" y="2662742"/>
            <a:ext cx="266921" cy="369039"/>
            <a:chOff x="-38129425" y="3222550"/>
            <a:chExt cx="228450" cy="315850"/>
          </a:xfrm>
        </p:grpSpPr>
        <p:sp>
          <p:nvSpPr>
            <p:cNvPr id="5935" name="Google Shape;5935;p89"/>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9"/>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89"/>
          <p:cNvGrpSpPr/>
          <p:nvPr/>
        </p:nvGrpSpPr>
        <p:grpSpPr>
          <a:xfrm>
            <a:off x="3071012" y="3119337"/>
            <a:ext cx="371785" cy="369974"/>
            <a:chOff x="-38172725" y="3588000"/>
            <a:chExt cx="318200" cy="316650"/>
          </a:xfrm>
        </p:grpSpPr>
        <p:sp>
          <p:nvSpPr>
            <p:cNvPr id="5938" name="Google Shape;5938;p8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6" name="Google Shape;5946;p89"/>
          <p:cNvGrpSpPr/>
          <p:nvPr/>
        </p:nvGrpSpPr>
        <p:grpSpPr>
          <a:xfrm>
            <a:off x="3146914" y="3577772"/>
            <a:ext cx="219981" cy="369974"/>
            <a:chOff x="-38109725" y="3955025"/>
            <a:chExt cx="188275" cy="316650"/>
          </a:xfrm>
        </p:grpSpPr>
        <p:sp>
          <p:nvSpPr>
            <p:cNvPr id="5947" name="Google Shape;5947;p89"/>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9"/>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9" name="Google Shape;5949;p89"/>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0" name="Google Shape;5950;p89"/>
          <p:cNvGrpSpPr/>
          <p:nvPr/>
        </p:nvGrpSpPr>
        <p:grpSpPr>
          <a:xfrm>
            <a:off x="2562313" y="1309193"/>
            <a:ext cx="373654" cy="369068"/>
            <a:chOff x="-41530375" y="3218800"/>
            <a:chExt cx="319800" cy="315875"/>
          </a:xfrm>
        </p:grpSpPr>
        <p:sp>
          <p:nvSpPr>
            <p:cNvPr id="5951" name="Google Shape;5951;p89"/>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9"/>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3" name="Google Shape;5953;p89"/>
          <p:cNvGrpSpPr/>
          <p:nvPr/>
        </p:nvGrpSpPr>
        <p:grpSpPr>
          <a:xfrm>
            <a:off x="2564607" y="1824351"/>
            <a:ext cx="369068" cy="289004"/>
            <a:chOff x="-41526450" y="3653375"/>
            <a:chExt cx="315875" cy="247350"/>
          </a:xfrm>
        </p:grpSpPr>
        <p:sp>
          <p:nvSpPr>
            <p:cNvPr id="5954" name="Google Shape;5954;p89"/>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9"/>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89"/>
          <p:cNvGrpSpPr/>
          <p:nvPr/>
        </p:nvGrpSpPr>
        <p:grpSpPr>
          <a:xfrm>
            <a:off x="2565994" y="2187015"/>
            <a:ext cx="366293" cy="369974"/>
            <a:chOff x="-41526450" y="3951100"/>
            <a:chExt cx="313500" cy="316650"/>
          </a:xfrm>
        </p:grpSpPr>
        <p:sp>
          <p:nvSpPr>
            <p:cNvPr id="5957" name="Google Shape;5957;p89"/>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9"/>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9"/>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89"/>
          <p:cNvGrpSpPr/>
          <p:nvPr/>
        </p:nvGrpSpPr>
        <p:grpSpPr>
          <a:xfrm>
            <a:off x="1331249" y="2681144"/>
            <a:ext cx="339595" cy="371814"/>
            <a:chOff x="-39625900" y="3238300"/>
            <a:chExt cx="290650" cy="318225"/>
          </a:xfrm>
        </p:grpSpPr>
        <p:sp>
          <p:nvSpPr>
            <p:cNvPr id="5961" name="Google Shape;5961;p89"/>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9"/>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3" name="Google Shape;5963;p89"/>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4" name="Google Shape;5964;p89"/>
          <p:cNvGrpSpPr/>
          <p:nvPr/>
        </p:nvGrpSpPr>
        <p:grpSpPr>
          <a:xfrm>
            <a:off x="1325300" y="3597605"/>
            <a:ext cx="366293" cy="370441"/>
            <a:chOff x="-39647175" y="3972000"/>
            <a:chExt cx="313500" cy="317050"/>
          </a:xfrm>
        </p:grpSpPr>
        <p:sp>
          <p:nvSpPr>
            <p:cNvPr id="5965" name="Google Shape;5965;p89"/>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9"/>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9"/>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89"/>
          <p:cNvGrpSpPr/>
          <p:nvPr/>
        </p:nvGrpSpPr>
        <p:grpSpPr>
          <a:xfrm>
            <a:off x="3494427" y="2661603"/>
            <a:ext cx="375495" cy="370879"/>
            <a:chOff x="-37808850" y="3221575"/>
            <a:chExt cx="321375" cy="317425"/>
          </a:xfrm>
        </p:grpSpPr>
        <p:sp>
          <p:nvSpPr>
            <p:cNvPr id="5969" name="Google Shape;5969;p89"/>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9"/>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89"/>
          <p:cNvGrpSpPr/>
          <p:nvPr/>
        </p:nvGrpSpPr>
        <p:grpSpPr>
          <a:xfrm>
            <a:off x="3503201" y="3183634"/>
            <a:ext cx="372749" cy="241158"/>
            <a:chOff x="-37806500" y="3643030"/>
            <a:chExt cx="319025" cy="206400"/>
          </a:xfrm>
        </p:grpSpPr>
        <p:sp>
          <p:nvSpPr>
            <p:cNvPr id="5972" name="Google Shape;5972;p89"/>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9"/>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89"/>
          <p:cNvGrpSpPr/>
          <p:nvPr/>
        </p:nvGrpSpPr>
        <p:grpSpPr>
          <a:xfrm>
            <a:off x="3505508" y="3575931"/>
            <a:ext cx="368134" cy="371814"/>
            <a:chOff x="-37804925" y="3953450"/>
            <a:chExt cx="315075" cy="318225"/>
          </a:xfrm>
        </p:grpSpPr>
        <p:sp>
          <p:nvSpPr>
            <p:cNvPr id="5975" name="Google Shape;5975;p89"/>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9"/>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9"/>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8" name="Google Shape;5978;p89"/>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9" name="Google Shape;5979;p89"/>
          <p:cNvGrpSpPr/>
          <p:nvPr/>
        </p:nvGrpSpPr>
        <p:grpSpPr>
          <a:xfrm>
            <a:off x="4860977" y="1328538"/>
            <a:ext cx="355663" cy="308725"/>
            <a:chOff x="-28462125" y="3199700"/>
            <a:chExt cx="298550" cy="259150"/>
          </a:xfrm>
        </p:grpSpPr>
        <p:sp>
          <p:nvSpPr>
            <p:cNvPr id="5980" name="Google Shape;5980;p89"/>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9"/>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9"/>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89"/>
          <p:cNvGrpSpPr/>
          <p:nvPr/>
        </p:nvGrpSpPr>
        <p:grpSpPr>
          <a:xfrm>
            <a:off x="4861930" y="1763228"/>
            <a:ext cx="353757" cy="352833"/>
            <a:chOff x="-28461325" y="3545475"/>
            <a:chExt cx="296950" cy="296175"/>
          </a:xfrm>
        </p:grpSpPr>
        <p:sp>
          <p:nvSpPr>
            <p:cNvPr id="5984" name="Google Shape;5984;p89"/>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9"/>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9"/>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9"/>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9"/>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9"/>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89"/>
          <p:cNvGrpSpPr/>
          <p:nvPr/>
        </p:nvGrpSpPr>
        <p:grpSpPr>
          <a:xfrm>
            <a:off x="4858162" y="2213272"/>
            <a:ext cx="361292" cy="352803"/>
            <a:chOff x="-28463700" y="3914875"/>
            <a:chExt cx="303275" cy="296150"/>
          </a:xfrm>
        </p:grpSpPr>
        <p:sp>
          <p:nvSpPr>
            <p:cNvPr id="5991" name="Google Shape;5991;p89"/>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9"/>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89"/>
          <p:cNvGrpSpPr/>
          <p:nvPr/>
        </p:nvGrpSpPr>
        <p:grpSpPr>
          <a:xfrm>
            <a:off x="7092947" y="1369355"/>
            <a:ext cx="351880" cy="227092"/>
            <a:chOff x="-26573400" y="3224125"/>
            <a:chExt cx="295375" cy="190625"/>
          </a:xfrm>
        </p:grpSpPr>
        <p:sp>
          <p:nvSpPr>
            <p:cNvPr id="5994" name="Google Shape;5994;p89"/>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9"/>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6" name="Google Shape;5996;p89"/>
          <p:cNvGrpSpPr/>
          <p:nvPr/>
        </p:nvGrpSpPr>
        <p:grpSpPr>
          <a:xfrm>
            <a:off x="7092947" y="1763690"/>
            <a:ext cx="351880" cy="351910"/>
            <a:chOff x="-26573400" y="3546250"/>
            <a:chExt cx="295375" cy="295400"/>
          </a:xfrm>
        </p:grpSpPr>
        <p:sp>
          <p:nvSpPr>
            <p:cNvPr id="5997" name="Google Shape;5997;p89"/>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9"/>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9"/>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9"/>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9"/>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2" name="Google Shape;6002;p89"/>
          <p:cNvGrpSpPr/>
          <p:nvPr/>
        </p:nvGrpSpPr>
        <p:grpSpPr>
          <a:xfrm>
            <a:off x="7081228" y="2213599"/>
            <a:ext cx="375319" cy="352148"/>
            <a:chOff x="-26583625" y="3917025"/>
            <a:chExt cx="315050" cy="295600"/>
          </a:xfrm>
        </p:grpSpPr>
        <p:sp>
          <p:nvSpPr>
            <p:cNvPr id="6003" name="Google Shape;6003;p89"/>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9"/>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9"/>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9"/>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7" name="Google Shape;6007;p89"/>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8" name="Google Shape;6008;p89"/>
          <p:cNvGrpSpPr/>
          <p:nvPr/>
        </p:nvGrpSpPr>
        <p:grpSpPr>
          <a:xfrm>
            <a:off x="5779742" y="3172629"/>
            <a:ext cx="289039" cy="352833"/>
            <a:chOff x="-24694925" y="3518700"/>
            <a:chExt cx="242625" cy="296175"/>
          </a:xfrm>
        </p:grpSpPr>
        <p:sp>
          <p:nvSpPr>
            <p:cNvPr id="6009" name="Google Shape;6009;p89"/>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9"/>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9"/>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9"/>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3" name="Google Shape;6013;p89"/>
          <p:cNvGrpSpPr/>
          <p:nvPr/>
        </p:nvGrpSpPr>
        <p:grpSpPr>
          <a:xfrm>
            <a:off x="5779280" y="3622657"/>
            <a:ext cx="289962" cy="352833"/>
            <a:chOff x="-24709100" y="3888875"/>
            <a:chExt cx="243400" cy="296175"/>
          </a:xfrm>
        </p:grpSpPr>
        <p:sp>
          <p:nvSpPr>
            <p:cNvPr id="6014" name="Google Shape;6014;p89"/>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9"/>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9"/>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7" name="Google Shape;6017;p89"/>
          <p:cNvGrpSpPr/>
          <p:nvPr/>
        </p:nvGrpSpPr>
        <p:grpSpPr>
          <a:xfrm>
            <a:off x="7979280" y="2695320"/>
            <a:ext cx="356556" cy="349557"/>
            <a:chOff x="-22863675" y="3131775"/>
            <a:chExt cx="299300" cy="293425"/>
          </a:xfrm>
        </p:grpSpPr>
        <p:sp>
          <p:nvSpPr>
            <p:cNvPr id="6018" name="Google Shape;6018;p89"/>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9"/>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9"/>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89"/>
          <p:cNvGrpSpPr/>
          <p:nvPr/>
        </p:nvGrpSpPr>
        <p:grpSpPr>
          <a:xfrm>
            <a:off x="5322144" y="1306499"/>
            <a:ext cx="310602" cy="352803"/>
            <a:chOff x="-28069875" y="3175300"/>
            <a:chExt cx="260725" cy="296150"/>
          </a:xfrm>
        </p:grpSpPr>
        <p:sp>
          <p:nvSpPr>
            <p:cNvPr id="6022" name="Google Shape;6022;p89"/>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9"/>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9"/>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9"/>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9"/>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9"/>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9"/>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9"/>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9"/>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1" name="Google Shape;6031;p89"/>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2" name="Google Shape;6032;p89"/>
          <p:cNvGrpSpPr/>
          <p:nvPr/>
        </p:nvGrpSpPr>
        <p:grpSpPr>
          <a:xfrm>
            <a:off x="5363423" y="2213733"/>
            <a:ext cx="228045" cy="351880"/>
            <a:chOff x="-28032075" y="3916450"/>
            <a:chExt cx="191425" cy="295375"/>
          </a:xfrm>
        </p:grpSpPr>
        <p:sp>
          <p:nvSpPr>
            <p:cNvPr id="6033" name="Google Shape;6033;p89"/>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9"/>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9"/>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89"/>
          <p:cNvGrpSpPr/>
          <p:nvPr/>
        </p:nvGrpSpPr>
        <p:grpSpPr>
          <a:xfrm>
            <a:off x="7528769" y="1306484"/>
            <a:ext cx="352833" cy="352833"/>
            <a:chOff x="-26201650" y="3176075"/>
            <a:chExt cx="296175" cy="296175"/>
          </a:xfrm>
        </p:grpSpPr>
        <p:sp>
          <p:nvSpPr>
            <p:cNvPr id="6037" name="Google Shape;6037;p89"/>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9"/>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89"/>
          <p:cNvGrpSpPr/>
          <p:nvPr/>
        </p:nvGrpSpPr>
        <p:grpSpPr>
          <a:xfrm>
            <a:off x="7528293" y="1763705"/>
            <a:ext cx="353786" cy="351880"/>
            <a:chOff x="-26204800" y="3547050"/>
            <a:chExt cx="296975" cy="295375"/>
          </a:xfrm>
        </p:grpSpPr>
        <p:sp>
          <p:nvSpPr>
            <p:cNvPr id="6040" name="Google Shape;6040;p89"/>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9"/>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2" name="Google Shape;6042;p89"/>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3" name="Google Shape;6043;p89"/>
          <p:cNvGrpSpPr/>
          <p:nvPr/>
        </p:nvGrpSpPr>
        <p:grpSpPr>
          <a:xfrm>
            <a:off x="6199548" y="2693683"/>
            <a:ext cx="345328" cy="352833"/>
            <a:chOff x="-24353875" y="3147725"/>
            <a:chExt cx="289875" cy="296175"/>
          </a:xfrm>
        </p:grpSpPr>
        <p:sp>
          <p:nvSpPr>
            <p:cNvPr id="6044" name="Google Shape;6044;p89"/>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9"/>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89"/>
          <p:cNvGrpSpPr/>
          <p:nvPr/>
        </p:nvGrpSpPr>
        <p:grpSpPr>
          <a:xfrm>
            <a:off x="6207530" y="3173090"/>
            <a:ext cx="329365" cy="351910"/>
            <a:chOff x="-24344425" y="3519475"/>
            <a:chExt cx="276475" cy="295400"/>
          </a:xfrm>
        </p:grpSpPr>
        <p:sp>
          <p:nvSpPr>
            <p:cNvPr id="6047" name="Google Shape;6047;p89"/>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9"/>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89"/>
          <p:cNvGrpSpPr/>
          <p:nvPr/>
        </p:nvGrpSpPr>
        <p:grpSpPr>
          <a:xfrm>
            <a:off x="6197210" y="3625010"/>
            <a:ext cx="350004" cy="348128"/>
            <a:chOff x="-24353075" y="3891250"/>
            <a:chExt cx="293800" cy="292225"/>
          </a:xfrm>
        </p:grpSpPr>
        <p:sp>
          <p:nvSpPr>
            <p:cNvPr id="6050" name="Google Shape;6050;p89"/>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9"/>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89"/>
          <p:cNvGrpSpPr/>
          <p:nvPr/>
        </p:nvGrpSpPr>
        <p:grpSpPr>
          <a:xfrm>
            <a:off x="7980681" y="3173313"/>
            <a:ext cx="353757" cy="351463"/>
            <a:chOff x="-22845575" y="3504075"/>
            <a:chExt cx="296950" cy="295025"/>
          </a:xfrm>
        </p:grpSpPr>
        <p:sp>
          <p:nvSpPr>
            <p:cNvPr id="6053" name="Google Shape;6053;p89"/>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9"/>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5" name="Google Shape;6055;p89"/>
          <p:cNvGrpSpPr/>
          <p:nvPr/>
        </p:nvGrpSpPr>
        <p:grpSpPr>
          <a:xfrm>
            <a:off x="5773862" y="1306961"/>
            <a:ext cx="299344" cy="351880"/>
            <a:chOff x="-27691025" y="3175300"/>
            <a:chExt cx="251275" cy="295375"/>
          </a:xfrm>
        </p:grpSpPr>
        <p:sp>
          <p:nvSpPr>
            <p:cNvPr id="6056" name="Google Shape;6056;p89"/>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9"/>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9"/>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9"/>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89"/>
          <p:cNvGrpSpPr/>
          <p:nvPr/>
        </p:nvGrpSpPr>
        <p:grpSpPr>
          <a:xfrm>
            <a:off x="5746179" y="1825637"/>
            <a:ext cx="354710" cy="228015"/>
            <a:chOff x="-27721750" y="3598250"/>
            <a:chExt cx="297750" cy="191400"/>
          </a:xfrm>
        </p:grpSpPr>
        <p:sp>
          <p:nvSpPr>
            <p:cNvPr id="6061" name="Google Shape;6061;p89"/>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9"/>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89"/>
          <p:cNvGrpSpPr/>
          <p:nvPr/>
        </p:nvGrpSpPr>
        <p:grpSpPr>
          <a:xfrm>
            <a:off x="5747579" y="2219183"/>
            <a:ext cx="351910" cy="340980"/>
            <a:chOff x="-27719400" y="3925600"/>
            <a:chExt cx="295400" cy="286225"/>
          </a:xfrm>
        </p:grpSpPr>
        <p:sp>
          <p:nvSpPr>
            <p:cNvPr id="6064" name="Google Shape;6064;p89"/>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9"/>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89"/>
          <p:cNvGrpSpPr/>
          <p:nvPr/>
        </p:nvGrpSpPr>
        <p:grpSpPr>
          <a:xfrm>
            <a:off x="7968851" y="1306023"/>
            <a:ext cx="353757" cy="353757"/>
            <a:chOff x="-25834600" y="3176875"/>
            <a:chExt cx="296950" cy="296950"/>
          </a:xfrm>
        </p:grpSpPr>
        <p:sp>
          <p:nvSpPr>
            <p:cNvPr id="6067" name="Google Shape;6067;p89"/>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9"/>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9"/>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9"/>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9"/>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89"/>
          <p:cNvGrpSpPr/>
          <p:nvPr/>
        </p:nvGrpSpPr>
        <p:grpSpPr>
          <a:xfrm>
            <a:off x="7968851" y="1774024"/>
            <a:ext cx="353757" cy="331241"/>
            <a:chOff x="-25834600" y="3564375"/>
            <a:chExt cx="296950" cy="278050"/>
          </a:xfrm>
        </p:grpSpPr>
        <p:sp>
          <p:nvSpPr>
            <p:cNvPr id="6073" name="Google Shape;6073;p89"/>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9"/>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9"/>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9"/>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9"/>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9"/>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9"/>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9"/>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89"/>
          <p:cNvGrpSpPr/>
          <p:nvPr/>
        </p:nvGrpSpPr>
        <p:grpSpPr>
          <a:xfrm>
            <a:off x="7966974" y="2213376"/>
            <a:ext cx="357509" cy="352595"/>
            <a:chOff x="-25834600" y="3915850"/>
            <a:chExt cx="300100" cy="295975"/>
          </a:xfrm>
        </p:grpSpPr>
        <p:sp>
          <p:nvSpPr>
            <p:cNvPr id="6082" name="Google Shape;6082;p89"/>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9"/>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9"/>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5" name="Google Shape;6085;p89"/>
          <p:cNvGrpSpPr/>
          <p:nvPr/>
        </p:nvGrpSpPr>
        <p:grpSpPr>
          <a:xfrm>
            <a:off x="6702402" y="2694606"/>
            <a:ext cx="228968" cy="350987"/>
            <a:chOff x="-23930925" y="3149300"/>
            <a:chExt cx="192200" cy="294625"/>
          </a:xfrm>
        </p:grpSpPr>
        <p:sp>
          <p:nvSpPr>
            <p:cNvPr id="6086" name="Google Shape;6086;p89"/>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9"/>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9"/>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9"/>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89"/>
          <p:cNvGrpSpPr/>
          <p:nvPr/>
        </p:nvGrpSpPr>
        <p:grpSpPr>
          <a:xfrm>
            <a:off x="6659232" y="3173090"/>
            <a:ext cx="315307" cy="351910"/>
            <a:chOff x="-23962425" y="3519475"/>
            <a:chExt cx="264675" cy="295400"/>
          </a:xfrm>
        </p:grpSpPr>
        <p:sp>
          <p:nvSpPr>
            <p:cNvPr id="6091" name="Google Shape;6091;p89"/>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9"/>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3" name="Google Shape;6093;p89"/>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4" name="Google Shape;6094;p89"/>
          <p:cNvGrpSpPr/>
          <p:nvPr/>
        </p:nvGrpSpPr>
        <p:grpSpPr>
          <a:xfrm>
            <a:off x="8037908" y="3623134"/>
            <a:ext cx="239302" cy="351880"/>
            <a:chOff x="-22788075" y="3904625"/>
            <a:chExt cx="200875" cy="295375"/>
          </a:xfrm>
        </p:grpSpPr>
        <p:sp>
          <p:nvSpPr>
            <p:cNvPr id="6095" name="Google Shape;6095;p89"/>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9"/>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9"/>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9"/>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89"/>
          <p:cNvGrpSpPr/>
          <p:nvPr/>
        </p:nvGrpSpPr>
        <p:grpSpPr>
          <a:xfrm>
            <a:off x="6193206" y="1306499"/>
            <a:ext cx="354710" cy="352803"/>
            <a:chOff x="-27351575" y="3175300"/>
            <a:chExt cx="297750" cy="296150"/>
          </a:xfrm>
        </p:grpSpPr>
        <p:sp>
          <p:nvSpPr>
            <p:cNvPr id="6100" name="Google Shape;6100;p89"/>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9"/>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9"/>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9"/>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89"/>
          <p:cNvGrpSpPr/>
          <p:nvPr/>
        </p:nvGrpSpPr>
        <p:grpSpPr>
          <a:xfrm>
            <a:off x="6235914" y="1763109"/>
            <a:ext cx="269293" cy="353072"/>
            <a:chOff x="-27313750" y="3545275"/>
            <a:chExt cx="226050" cy="296375"/>
          </a:xfrm>
        </p:grpSpPr>
        <p:sp>
          <p:nvSpPr>
            <p:cNvPr id="6105" name="Google Shape;6105;p89"/>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9"/>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9"/>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89"/>
          <p:cNvGrpSpPr/>
          <p:nvPr/>
        </p:nvGrpSpPr>
        <p:grpSpPr>
          <a:xfrm>
            <a:off x="6193206" y="2211380"/>
            <a:ext cx="354710" cy="356586"/>
            <a:chOff x="-27351575" y="3915650"/>
            <a:chExt cx="297750" cy="299325"/>
          </a:xfrm>
        </p:grpSpPr>
        <p:sp>
          <p:nvSpPr>
            <p:cNvPr id="6109" name="Google Shape;6109;p89"/>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9"/>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89"/>
          <p:cNvGrpSpPr/>
          <p:nvPr/>
        </p:nvGrpSpPr>
        <p:grpSpPr>
          <a:xfrm>
            <a:off x="4880696" y="2693579"/>
            <a:ext cx="319060" cy="353042"/>
            <a:chOff x="-25445525" y="3175900"/>
            <a:chExt cx="267825" cy="296350"/>
          </a:xfrm>
        </p:grpSpPr>
        <p:sp>
          <p:nvSpPr>
            <p:cNvPr id="6112" name="Google Shape;6112;p89"/>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9"/>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9"/>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5" name="Google Shape;6115;p89"/>
          <p:cNvGrpSpPr/>
          <p:nvPr/>
        </p:nvGrpSpPr>
        <p:grpSpPr>
          <a:xfrm>
            <a:off x="4862410" y="3183902"/>
            <a:ext cx="355633" cy="330288"/>
            <a:chOff x="-25465200" y="3565175"/>
            <a:chExt cx="298525" cy="277250"/>
          </a:xfrm>
        </p:grpSpPr>
        <p:sp>
          <p:nvSpPr>
            <p:cNvPr id="6116" name="Google Shape;6116;p89"/>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9"/>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89"/>
          <p:cNvGrpSpPr/>
          <p:nvPr/>
        </p:nvGrpSpPr>
        <p:grpSpPr>
          <a:xfrm>
            <a:off x="4861948" y="3623432"/>
            <a:ext cx="356556" cy="351285"/>
            <a:chOff x="-25465200" y="3916150"/>
            <a:chExt cx="299300" cy="294875"/>
          </a:xfrm>
        </p:grpSpPr>
        <p:sp>
          <p:nvSpPr>
            <p:cNvPr id="6119" name="Google Shape;6119;p89"/>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9"/>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89"/>
          <p:cNvGrpSpPr/>
          <p:nvPr/>
        </p:nvGrpSpPr>
        <p:grpSpPr>
          <a:xfrm>
            <a:off x="7089388" y="2693698"/>
            <a:ext cx="351880" cy="352803"/>
            <a:chOff x="-23615075" y="3148525"/>
            <a:chExt cx="295375" cy="296150"/>
          </a:xfrm>
        </p:grpSpPr>
        <p:sp>
          <p:nvSpPr>
            <p:cNvPr id="6122" name="Google Shape;6122;p89"/>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9"/>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9"/>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9"/>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6" name="Google Shape;6126;p89"/>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7" name="Google Shape;6127;p89"/>
          <p:cNvGrpSpPr/>
          <p:nvPr/>
        </p:nvGrpSpPr>
        <p:grpSpPr>
          <a:xfrm>
            <a:off x="7088911" y="3632977"/>
            <a:ext cx="352833" cy="332194"/>
            <a:chOff x="-23615075" y="3906200"/>
            <a:chExt cx="296175" cy="278850"/>
          </a:xfrm>
        </p:grpSpPr>
        <p:sp>
          <p:nvSpPr>
            <p:cNvPr id="6128" name="Google Shape;6128;p89"/>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9"/>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9"/>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1" name="Google Shape;6131;p89"/>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2" name="Google Shape;6132;p89"/>
          <p:cNvGrpSpPr/>
          <p:nvPr/>
        </p:nvGrpSpPr>
        <p:grpSpPr>
          <a:xfrm>
            <a:off x="6637880" y="1306618"/>
            <a:ext cx="353757" cy="352565"/>
            <a:chOff x="-26980600" y="3175500"/>
            <a:chExt cx="296950" cy="295950"/>
          </a:xfrm>
        </p:grpSpPr>
        <p:sp>
          <p:nvSpPr>
            <p:cNvPr id="6133" name="Google Shape;6133;p89"/>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9"/>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9"/>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6" name="Google Shape;6136;p89"/>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7" name="Google Shape;6137;p89"/>
          <p:cNvGrpSpPr/>
          <p:nvPr/>
        </p:nvGrpSpPr>
        <p:grpSpPr>
          <a:xfrm>
            <a:off x="6638357" y="2245154"/>
            <a:ext cx="352803" cy="289039"/>
            <a:chOff x="-26981375" y="3951875"/>
            <a:chExt cx="296150" cy="242625"/>
          </a:xfrm>
        </p:grpSpPr>
        <p:sp>
          <p:nvSpPr>
            <p:cNvPr id="6138" name="Google Shape;6138;p89"/>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9"/>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9"/>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89"/>
          <p:cNvGrpSpPr/>
          <p:nvPr/>
        </p:nvGrpSpPr>
        <p:grpSpPr>
          <a:xfrm>
            <a:off x="5303399" y="2692745"/>
            <a:ext cx="351910" cy="354710"/>
            <a:chOff x="-25094250" y="3176075"/>
            <a:chExt cx="295400" cy="297750"/>
          </a:xfrm>
        </p:grpSpPr>
        <p:sp>
          <p:nvSpPr>
            <p:cNvPr id="6142" name="Google Shape;6142;p89"/>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9"/>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9"/>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89"/>
          <p:cNvGrpSpPr/>
          <p:nvPr/>
        </p:nvGrpSpPr>
        <p:grpSpPr>
          <a:xfrm>
            <a:off x="5303399" y="3173106"/>
            <a:ext cx="351910" cy="351880"/>
            <a:chOff x="-25094250" y="3547050"/>
            <a:chExt cx="295400" cy="295375"/>
          </a:xfrm>
        </p:grpSpPr>
        <p:sp>
          <p:nvSpPr>
            <p:cNvPr id="6146" name="Google Shape;6146;p89"/>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9"/>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9"/>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9"/>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9"/>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1" name="Google Shape;6151;p89"/>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2" name="Google Shape;6152;p89"/>
          <p:cNvGrpSpPr/>
          <p:nvPr/>
        </p:nvGrpSpPr>
        <p:grpSpPr>
          <a:xfrm>
            <a:off x="7535476" y="2693698"/>
            <a:ext cx="352803" cy="352803"/>
            <a:chOff x="-23245675" y="3148525"/>
            <a:chExt cx="296150" cy="296150"/>
          </a:xfrm>
        </p:grpSpPr>
        <p:sp>
          <p:nvSpPr>
            <p:cNvPr id="6153" name="Google Shape;6153;p89"/>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9"/>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9"/>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6" name="Google Shape;6156;p89"/>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7" name="Google Shape;6157;p89"/>
          <p:cNvGrpSpPr/>
          <p:nvPr/>
        </p:nvGrpSpPr>
        <p:grpSpPr>
          <a:xfrm>
            <a:off x="7535938" y="3622672"/>
            <a:ext cx="351880" cy="352803"/>
            <a:chOff x="-23244900" y="3888100"/>
            <a:chExt cx="295375" cy="296150"/>
          </a:xfrm>
        </p:grpSpPr>
        <p:sp>
          <p:nvSpPr>
            <p:cNvPr id="6158" name="Google Shape;6158;p89"/>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9"/>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9"/>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9"/>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9"/>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9"/>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9"/>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9"/>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9"/>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9"/>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9"/>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9" name="Google Shape;6169;p89"/>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9"/>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6171" name="Google Shape;6171;p89"/>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
        <p:nvSpPr>
          <p:cNvPr id="6172" name="Google Shape;6172;p8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49</a:t>
            </a:fld>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5"/>
          <p:cNvSpPr txBox="1">
            <a:spLocks noGrp="1"/>
          </p:cNvSpPr>
          <p:nvPr>
            <p:ph type="subTitle" idx="1"/>
          </p:nvPr>
        </p:nvSpPr>
        <p:spPr>
          <a:xfrm>
            <a:off x="717594" y="2211962"/>
            <a:ext cx="2519700" cy="558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57" name="Google Shape;357;p45"/>
          <p:cNvSpPr txBox="1">
            <a:spLocks noGrp="1"/>
          </p:cNvSpPr>
          <p:nvPr>
            <p:ph type="title" idx="18"/>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TABLE OF CONTENTS</a:t>
            </a:r>
            <a:endParaRPr/>
          </a:p>
        </p:txBody>
      </p:sp>
      <p:sp>
        <p:nvSpPr>
          <p:cNvPr id="358" name="Google Shape;358;p45"/>
          <p:cNvSpPr txBox="1">
            <a:spLocks noGrp="1"/>
          </p:cNvSpPr>
          <p:nvPr>
            <p:ph type="subTitle" idx="3"/>
          </p:nvPr>
        </p:nvSpPr>
        <p:spPr>
          <a:xfrm>
            <a:off x="3312194" y="2211962"/>
            <a:ext cx="2519700" cy="558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59" name="Google Shape;359;p45"/>
          <p:cNvSpPr txBox="1">
            <a:spLocks noGrp="1"/>
          </p:cNvSpPr>
          <p:nvPr>
            <p:ph type="subTitle" idx="5"/>
          </p:nvPr>
        </p:nvSpPr>
        <p:spPr>
          <a:xfrm>
            <a:off x="5906638" y="2211962"/>
            <a:ext cx="2519700" cy="558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60" name="Google Shape;360;p45"/>
          <p:cNvSpPr txBox="1">
            <a:spLocks noGrp="1"/>
          </p:cNvSpPr>
          <p:nvPr>
            <p:ph type="subTitle" idx="7"/>
          </p:nvPr>
        </p:nvSpPr>
        <p:spPr>
          <a:xfrm>
            <a:off x="2005188" y="3888065"/>
            <a:ext cx="2523600" cy="558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61" name="Google Shape;361;p45"/>
          <p:cNvSpPr txBox="1">
            <a:spLocks noGrp="1"/>
          </p:cNvSpPr>
          <p:nvPr>
            <p:ph type="subTitle" idx="9"/>
          </p:nvPr>
        </p:nvSpPr>
        <p:spPr>
          <a:xfrm>
            <a:off x="4615238" y="3888065"/>
            <a:ext cx="2523600" cy="558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62" name="Google Shape;362;p45"/>
          <p:cNvSpPr txBox="1">
            <a:spLocks noGrp="1"/>
          </p:cNvSpPr>
          <p:nvPr>
            <p:ph type="subTitle" idx="13"/>
          </p:nvPr>
        </p:nvSpPr>
        <p:spPr>
          <a:xfrm>
            <a:off x="717594" y="1879891"/>
            <a:ext cx="2519700" cy="411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BACKGROUND</a:t>
            </a:r>
            <a:endParaRPr/>
          </a:p>
        </p:txBody>
      </p:sp>
      <p:sp>
        <p:nvSpPr>
          <p:cNvPr id="363" name="Google Shape;363;p45"/>
          <p:cNvSpPr txBox="1">
            <a:spLocks noGrp="1"/>
          </p:cNvSpPr>
          <p:nvPr>
            <p:ph type="subTitle" idx="14"/>
          </p:nvPr>
        </p:nvSpPr>
        <p:spPr>
          <a:xfrm>
            <a:off x="3312194" y="1879891"/>
            <a:ext cx="2519700" cy="411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WAR PERIOD</a:t>
            </a:r>
            <a:endParaRPr/>
          </a:p>
        </p:txBody>
      </p:sp>
      <p:sp>
        <p:nvSpPr>
          <p:cNvPr id="364" name="Google Shape;364;p45"/>
          <p:cNvSpPr txBox="1">
            <a:spLocks noGrp="1"/>
          </p:cNvSpPr>
          <p:nvPr>
            <p:ph type="subTitle" idx="15"/>
          </p:nvPr>
        </p:nvSpPr>
        <p:spPr>
          <a:xfrm>
            <a:off x="5906700" y="1879891"/>
            <a:ext cx="2519700" cy="411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VICTORY DAY</a:t>
            </a:r>
            <a:endParaRPr/>
          </a:p>
        </p:txBody>
      </p:sp>
      <p:sp>
        <p:nvSpPr>
          <p:cNvPr id="365" name="Google Shape;365;p45"/>
          <p:cNvSpPr txBox="1">
            <a:spLocks noGrp="1"/>
          </p:cNvSpPr>
          <p:nvPr>
            <p:ph type="subTitle" idx="16"/>
          </p:nvPr>
        </p:nvSpPr>
        <p:spPr>
          <a:xfrm>
            <a:off x="2005188" y="3552666"/>
            <a:ext cx="2523600" cy="411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CELEBRATION</a:t>
            </a:r>
            <a:endParaRPr/>
          </a:p>
        </p:txBody>
      </p:sp>
      <p:sp>
        <p:nvSpPr>
          <p:cNvPr id="366" name="Google Shape;366;p45"/>
          <p:cNvSpPr txBox="1">
            <a:spLocks noGrp="1"/>
          </p:cNvSpPr>
          <p:nvPr>
            <p:ph type="subTitle" idx="17"/>
          </p:nvPr>
        </p:nvSpPr>
        <p:spPr>
          <a:xfrm>
            <a:off x="4615238" y="3552666"/>
            <a:ext cx="2523600" cy="411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MODERN-ERA</a:t>
            </a:r>
            <a:endParaRPr/>
          </a:p>
        </p:txBody>
      </p:sp>
      <p:sp>
        <p:nvSpPr>
          <p:cNvPr id="367" name="Google Shape;367;p45"/>
          <p:cNvSpPr txBox="1">
            <a:spLocks noGrp="1"/>
          </p:cNvSpPr>
          <p:nvPr>
            <p:ph type="title"/>
          </p:nvPr>
        </p:nvSpPr>
        <p:spPr>
          <a:xfrm>
            <a:off x="1332744" y="1308728"/>
            <a:ext cx="1289400" cy="62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368" name="Google Shape;368;p45"/>
          <p:cNvSpPr txBox="1">
            <a:spLocks noGrp="1"/>
          </p:cNvSpPr>
          <p:nvPr>
            <p:ph type="title" idx="2"/>
          </p:nvPr>
        </p:nvSpPr>
        <p:spPr>
          <a:xfrm>
            <a:off x="3925394" y="1308728"/>
            <a:ext cx="1293300" cy="62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369" name="Google Shape;369;p45"/>
          <p:cNvSpPr txBox="1">
            <a:spLocks noGrp="1"/>
          </p:cNvSpPr>
          <p:nvPr>
            <p:ph type="title" idx="4"/>
          </p:nvPr>
        </p:nvSpPr>
        <p:spPr>
          <a:xfrm>
            <a:off x="6521788" y="1308728"/>
            <a:ext cx="1289400" cy="62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
        <p:nvSpPr>
          <p:cNvPr id="370" name="Google Shape;370;p45"/>
          <p:cNvSpPr txBox="1">
            <a:spLocks noGrp="1"/>
          </p:cNvSpPr>
          <p:nvPr>
            <p:ph type="title" idx="6"/>
          </p:nvPr>
        </p:nvSpPr>
        <p:spPr>
          <a:xfrm>
            <a:off x="2535738" y="2969478"/>
            <a:ext cx="1289400" cy="62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a:p>
        </p:txBody>
      </p:sp>
      <p:sp>
        <p:nvSpPr>
          <p:cNvPr id="371" name="Google Shape;371;p45"/>
          <p:cNvSpPr txBox="1">
            <a:spLocks noGrp="1"/>
          </p:cNvSpPr>
          <p:nvPr>
            <p:ph type="title" idx="8"/>
          </p:nvPr>
        </p:nvSpPr>
        <p:spPr>
          <a:xfrm>
            <a:off x="5145788" y="2969478"/>
            <a:ext cx="1289400" cy="62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05</a:t>
            </a:r>
            <a:endParaRPr/>
          </a:p>
        </p:txBody>
      </p:sp>
      <p:sp>
        <p:nvSpPr>
          <p:cNvPr id="372" name="Google Shape;372;p45"/>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5</a:t>
            </a:fld>
            <a:endParaRPr/>
          </a:p>
        </p:txBody>
      </p:sp>
      <p:cxnSp>
        <p:nvCxnSpPr>
          <p:cNvPr id="373" name="Google Shape;373;p45"/>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176"/>
        <p:cNvGrpSpPr/>
        <p:nvPr/>
      </p:nvGrpSpPr>
      <p:grpSpPr>
        <a:xfrm>
          <a:off x="0" y="0"/>
          <a:ext cx="0" cy="0"/>
          <a:chOff x="0" y="0"/>
          <a:chExt cx="0" cy="0"/>
        </a:xfrm>
      </p:grpSpPr>
      <p:sp>
        <p:nvSpPr>
          <p:cNvPr id="6177" name="Google Shape;6177;p90"/>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8" name="Google Shape;6178;p90"/>
          <p:cNvGrpSpPr/>
          <p:nvPr/>
        </p:nvGrpSpPr>
        <p:grpSpPr>
          <a:xfrm>
            <a:off x="850004" y="1823018"/>
            <a:ext cx="367261" cy="367261"/>
            <a:chOff x="-65145700" y="3727425"/>
            <a:chExt cx="317425" cy="317425"/>
          </a:xfrm>
        </p:grpSpPr>
        <p:sp>
          <p:nvSpPr>
            <p:cNvPr id="6179" name="Google Shape;6179;p90"/>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90"/>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90"/>
          <p:cNvGrpSpPr/>
          <p:nvPr/>
        </p:nvGrpSpPr>
        <p:grpSpPr>
          <a:xfrm>
            <a:off x="853201" y="2251933"/>
            <a:ext cx="360868" cy="367261"/>
            <a:chOff x="-65144125" y="4094450"/>
            <a:chExt cx="311900" cy="317425"/>
          </a:xfrm>
        </p:grpSpPr>
        <p:sp>
          <p:nvSpPr>
            <p:cNvPr id="6182" name="Google Shape;6182;p90"/>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0"/>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90"/>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5" name="Google Shape;6185;p90"/>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6" name="Google Shape;6186;p90"/>
          <p:cNvGrpSpPr/>
          <p:nvPr/>
        </p:nvGrpSpPr>
        <p:grpSpPr>
          <a:xfrm>
            <a:off x="3056770" y="1822628"/>
            <a:ext cx="370645" cy="368042"/>
            <a:chOff x="-63250675" y="3744075"/>
            <a:chExt cx="320350" cy="318100"/>
          </a:xfrm>
        </p:grpSpPr>
        <p:sp>
          <p:nvSpPr>
            <p:cNvPr id="6187" name="Google Shape;6187;p90"/>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0"/>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90"/>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90"/>
          <p:cNvGrpSpPr/>
          <p:nvPr/>
        </p:nvGrpSpPr>
        <p:grpSpPr>
          <a:xfrm>
            <a:off x="3058462" y="2251933"/>
            <a:ext cx="367261" cy="367261"/>
            <a:chOff x="-63250675" y="4110200"/>
            <a:chExt cx="317425" cy="317425"/>
          </a:xfrm>
        </p:grpSpPr>
        <p:sp>
          <p:nvSpPr>
            <p:cNvPr id="6191" name="Google Shape;6191;p90"/>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90"/>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90"/>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90"/>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90"/>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90"/>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90"/>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90"/>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90"/>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0" name="Google Shape;6200;p90"/>
          <p:cNvGrpSpPr/>
          <p:nvPr/>
        </p:nvGrpSpPr>
        <p:grpSpPr>
          <a:xfrm>
            <a:off x="1737509" y="2749028"/>
            <a:ext cx="359075" cy="358844"/>
            <a:chOff x="-61351725" y="3372400"/>
            <a:chExt cx="310350" cy="310150"/>
          </a:xfrm>
        </p:grpSpPr>
        <p:sp>
          <p:nvSpPr>
            <p:cNvPr id="6201" name="Google Shape;6201;p90"/>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90"/>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90"/>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90"/>
          <p:cNvGrpSpPr/>
          <p:nvPr/>
        </p:nvGrpSpPr>
        <p:grpSpPr>
          <a:xfrm>
            <a:off x="1733864" y="3212084"/>
            <a:ext cx="366364" cy="333534"/>
            <a:chOff x="-61354875" y="3751050"/>
            <a:chExt cx="316650" cy="288275"/>
          </a:xfrm>
        </p:grpSpPr>
        <p:sp>
          <p:nvSpPr>
            <p:cNvPr id="6205" name="Google Shape;6205;p90"/>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90"/>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90"/>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8" name="Google Shape;6208;p90"/>
          <p:cNvGrpSpPr/>
          <p:nvPr/>
        </p:nvGrpSpPr>
        <p:grpSpPr>
          <a:xfrm>
            <a:off x="1733864" y="3653724"/>
            <a:ext cx="366364" cy="367290"/>
            <a:chOff x="-61354875" y="4101525"/>
            <a:chExt cx="316650" cy="317450"/>
          </a:xfrm>
        </p:grpSpPr>
        <p:sp>
          <p:nvSpPr>
            <p:cNvPr id="6209" name="Google Shape;6209;p90"/>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90"/>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1" name="Google Shape;6211;p90"/>
          <p:cNvGrpSpPr/>
          <p:nvPr/>
        </p:nvGrpSpPr>
        <p:grpSpPr>
          <a:xfrm>
            <a:off x="3950299" y="2745600"/>
            <a:ext cx="368157" cy="365699"/>
            <a:chOff x="-59470075" y="3308975"/>
            <a:chExt cx="318200" cy="316075"/>
          </a:xfrm>
        </p:grpSpPr>
        <p:sp>
          <p:nvSpPr>
            <p:cNvPr id="6212" name="Google Shape;6212;p90"/>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0"/>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90"/>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90"/>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90"/>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90"/>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90"/>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90"/>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90"/>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90"/>
          <p:cNvGrpSpPr/>
          <p:nvPr/>
        </p:nvGrpSpPr>
        <p:grpSpPr>
          <a:xfrm>
            <a:off x="1295729" y="1381305"/>
            <a:ext cx="367261" cy="364686"/>
            <a:chOff x="-64781025" y="3361050"/>
            <a:chExt cx="317425" cy="315200"/>
          </a:xfrm>
        </p:grpSpPr>
        <p:sp>
          <p:nvSpPr>
            <p:cNvPr id="6222" name="Google Shape;6222;p90"/>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90"/>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90"/>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90"/>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6" name="Google Shape;6226;p90"/>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90"/>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90"/>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9" name="Google Shape;6229;p90"/>
          <p:cNvGrpSpPr/>
          <p:nvPr/>
        </p:nvGrpSpPr>
        <p:grpSpPr>
          <a:xfrm>
            <a:off x="3500129" y="1822744"/>
            <a:ext cx="382765" cy="367810"/>
            <a:chOff x="-62890750" y="3747425"/>
            <a:chExt cx="330825" cy="317900"/>
          </a:xfrm>
        </p:grpSpPr>
        <p:sp>
          <p:nvSpPr>
            <p:cNvPr id="6230" name="Google Shape;6230;p90"/>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90"/>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90"/>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90"/>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90"/>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90"/>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90"/>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90"/>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90"/>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90"/>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90"/>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90"/>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90"/>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90"/>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90"/>
          <p:cNvGrpSpPr/>
          <p:nvPr/>
        </p:nvGrpSpPr>
        <p:grpSpPr>
          <a:xfrm>
            <a:off x="3507881" y="2252381"/>
            <a:ext cx="367261" cy="366364"/>
            <a:chOff x="-62884425" y="4111775"/>
            <a:chExt cx="317425" cy="316650"/>
          </a:xfrm>
        </p:grpSpPr>
        <p:sp>
          <p:nvSpPr>
            <p:cNvPr id="6245" name="Google Shape;6245;p90"/>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90"/>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90"/>
          <p:cNvGrpSpPr/>
          <p:nvPr/>
        </p:nvGrpSpPr>
        <p:grpSpPr>
          <a:xfrm>
            <a:off x="2180515" y="2748450"/>
            <a:ext cx="365438" cy="360001"/>
            <a:chOff x="-60991775" y="3376900"/>
            <a:chExt cx="315850" cy="311150"/>
          </a:xfrm>
        </p:grpSpPr>
        <p:sp>
          <p:nvSpPr>
            <p:cNvPr id="6248" name="Google Shape;6248;p90"/>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90"/>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90"/>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90"/>
          <p:cNvGrpSpPr/>
          <p:nvPr/>
        </p:nvGrpSpPr>
        <p:grpSpPr>
          <a:xfrm>
            <a:off x="2180052" y="3199314"/>
            <a:ext cx="366364" cy="359075"/>
            <a:chOff x="-60988625" y="3740800"/>
            <a:chExt cx="316650" cy="310350"/>
          </a:xfrm>
        </p:grpSpPr>
        <p:sp>
          <p:nvSpPr>
            <p:cNvPr id="6252" name="Google Shape;6252;p90"/>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90"/>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90"/>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90"/>
          <p:cNvGrpSpPr/>
          <p:nvPr/>
        </p:nvGrpSpPr>
        <p:grpSpPr>
          <a:xfrm>
            <a:off x="2180052" y="3654765"/>
            <a:ext cx="366364" cy="365207"/>
            <a:chOff x="-60987850" y="4100950"/>
            <a:chExt cx="316650" cy="315650"/>
          </a:xfrm>
        </p:grpSpPr>
        <p:sp>
          <p:nvSpPr>
            <p:cNvPr id="6256" name="Google Shape;6256;p90"/>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90"/>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90"/>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90"/>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90"/>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90"/>
          <p:cNvGrpSpPr/>
          <p:nvPr/>
        </p:nvGrpSpPr>
        <p:grpSpPr>
          <a:xfrm>
            <a:off x="3949836" y="3200225"/>
            <a:ext cx="369083" cy="357253"/>
            <a:chOff x="-59447250" y="3706150"/>
            <a:chExt cx="319000" cy="308775"/>
          </a:xfrm>
        </p:grpSpPr>
        <p:sp>
          <p:nvSpPr>
            <p:cNvPr id="6262" name="Google Shape;6262;p90"/>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90"/>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90"/>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90"/>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90"/>
          <p:cNvGrpSpPr/>
          <p:nvPr/>
        </p:nvGrpSpPr>
        <p:grpSpPr>
          <a:xfrm>
            <a:off x="1738564" y="1381536"/>
            <a:ext cx="368186" cy="364224"/>
            <a:chOff x="-64406125" y="3362225"/>
            <a:chExt cx="318225" cy="314800"/>
          </a:xfrm>
        </p:grpSpPr>
        <p:sp>
          <p:nvSpPr>
            <p:cNvPr id="6267" name="Google Shape;6267;p90"/>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90"/>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9" name="Google Shape;6269;p90"/>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0" name="Google Shape;6270;p90"/>
          <p:cNvGrpSpPr/>
          <p:nvPr/>
        </p:nvGrpSpPr>
        <p:grpSpPr>
          <a:xfrm>
            <a:off x="1739027" y="2252381"/>
            <a:ext cx="367261" cy="366364"/>
            <a:chOff x="-64410850" y="4094450"/>
            <a:chExt cx="317425" cy="316650"/>
          </a:xfrm>
        </p:grpSpPr>
        <p:sp>
          <p:nvSpPr>
            <p:cNvPr id="6271" name="Google Shape;6271;p90"/>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90"/>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0"/>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4" name="Google Shape;6274;p90"/>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5" name="Google Shape;6275;p90"/>
          <p:cNvGrpSpPr/>
          <p:nvPr/>
        </p:nvGrpSpPr>
        <p:grpSpPr>
          <a:xfrm>
            <a:off x="3960575" y="1822454"/>
            <a:ext cx="365467" cy="368389"/>
            <a:chOff x="-62516625" y="3743175"/>
            <a:chExt cx="315875" cy="318400"/>
          </a:xfrm>
        </p:grpSpPr>
        <p:sp>
          <p:nvSpPr>
            <p:cNvPr id="6276" name="Google Shape;6276;p90"/>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90"/>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90"/>
          <p:cNvGrpSpPr/>
          <p:nvPr/>
        </p:nvGrpSpPr>
        <p:grpSpPr>
          <a:xfrm>
            <a:off x="3967415" y="2272426"/>
            <a:ext cx="351786" cy="326274"/>
            <a:chOff x="-62511900" y="4129100"/>
            <a:chExt cx="304050" cy="282000"/>
          </a:xfrm>
        </p:grpSpPr>
        <p:sp>
          <p:nvSpPr>
            <p:cNvPr id="6279" name="Google Shape;6279;p90"/>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90"/>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90"/>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90"/>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90"/>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4" name="Google Shape;6284;p90"/>
          <p:cNvGrpSpPr/>
          <p:nvPr/>
        </p:nvGrpSpPr>
        <p:grpSpPr>
          <a:xfrm>
            <a:off x="2645537" y="2744820"/>
            <a:ext cx="310770" cy="367261"/>
            <a:chOff x="-60597975" y="3367475"/>
            <a:chExt cx="268600" cy="317425"/>
          </a:xfrm>
        </p:grpSpPr>
        <p:sp>
          <p:nvSpPr>
            <p:cNvPr id="6285" name="Google Shape;6285;p90"/>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90"/>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90"/>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90"/>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0"/>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0" name="Google Shape;6290;p90"/>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1" name="Google Shape;6291;p90"/>
          <p:cNvGrpSpPr/>
          <p:nvPr/>
        </p:nvGrpSpPr>
        <p:grpSpPr>
          <a:xfrm>
            <a:off x="2617740" y="3706136"/>
            <a:ext cx="366364" cy="262465"/>
            <a:chOff x="-60621600" y="4145650"/>
            <a:chExt cx="316650" cy="226850"/>
          </a:xfrm>
        </p:grpSpPr>
        <p:sp>
          <p:nvSpPr>
            <p:cNvPr id="6292" name="Google Shape;6292;p90"/>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90"/>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90"/>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5" name="Google Shape;6295;p90"/>
          <p:cNvGrpSpPr/>
          <p:nvPr/>
        </p:nvGrpSpPr>
        <p:grpSpPr>
          <a:xfrm>
            <a:off x="3954392" y="3654635"/>
            <a:ext cx="359972" cy="365467"/>
            <a:chOff x="-59400775" y="4084200"/>
            <a:chExt cx="311125" cy="315875"/>
          </a:xfrm>
        </p:grpSpPr>
        <p:sp>
          <p:nvSpPr>
            <p:cNvPr id="6296" name="Google Shape;6296;p90"/>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90"/>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90"/>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90"/>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90"/>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90"/>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90"/>
          <p:cNvGrpSpPr/>
          <p:nvPr/>
        </p:nvGrpSpPr>
        <p:grpSpPr>
          <a:xfrm>
            <a:off x="2178486" y="1380466"/>
            <a:ext cx="365438" cy="366364"/>
            <a:chOff x="-64044600" y="3360375"/>
            <a:chExt cx="315850" cy="316650"/>
          </a:xfrm>
        </p:grpSpPr>
        <p:sp>
          <p:nvSpPr>
            <p:cNvPr id="6303" name="Google Shape;6303;p90"/>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0"/>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0"/>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90"/>
          <p:cNvGrpSpPr/>
          <p:nvPr/>
        </p:nvGrpSpPr>
        <p:grpSpPr>
          <a:xfrm>
            <a:off x="2204909" y="1823018"/>
            <a:ext cx="312592" cy="367261"/>
            <a:chOff x="-64022550" y="3727425"/>
            <a:chExt cx="270175" cy="317425"/>
          </a:xfrm>
        </p:grpSpPr>
        <p:sp>
          <p:nvSpPr>
            <p:cNvPr id="6307" name="Google Shape;6307;p90"/>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0"/>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90"/>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90"/>
          <p:cNvGrpSpPr/>
          <p:nvPr/>
        </p:nvGrpSpPr>
        <p:grpSpPr>
          <a:xfrm>
            <a:off x="2229047" y="2251918"/>
            <a:ext cx="264317" cy="367290"/>
            <a:chOff x="-64001300" y="4093650"/>
            <a:chExt cx="228450" cy="317450"/>
          </a:xfrm>
        </p:grpSpPr>
        <p:sp>
          <p:nvSpPr>
            <p:cNvPr id="6311" name="Google Shape;6311;p90"/>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90"/>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0"/>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90"/>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90"/>
          <p:cNvGrpSpPr/>
          <p:nvPr/>
        </p:nvGrpSpPr>
        <p:grpSpPr>
          <a:xfrm>
            <a:off x="848051" y="2745210"/>
            <a:ext cx="359972" cy="366480"/>
            <a:chOff x="-62148800" y="3377700"/>
            <a:chExt cx="311125" cy="316750"/>
          </a:xfrm>
        </p:grpSpPr>
        <p:sp>
          <p:nvSpPr>
            <p:cNvPr id="6316" name="Google Shape;6316;p90"/>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0"/>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90"/>
          <p:cNvGrpSpPr/>
          <p:nvPr/>
        </p:nvGrpSpPr>
        <p:grpSpPr>
          <a:xfrm>
            <a:off x="843958" y="3195207"/>
            <a:ext cx="368157" cy="367290"/>
            <a:chOff x="-62154300" y="3743950"/>
            <a:chExt cx="318200" cy="317450"/>
          </a:xfrm>
        </p:grpSpPr>
        <p:sp>
          <p:nvSpPr>
            <p:cNvPr id="6319" name="Google Shape;6319;p90"/>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90"/>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90"/>
          <p:cNvGrpSpPr/>
          <p:nvPr/>
        </p:nvGrpSpPr>
        <p:grpSpPr>
          <a:xfrm>
            <a:off x="843944" y="3654187"/>
            <a:ext cx="368186" cy="366364"/>
            <a:chOff x="-62151950" y="4111775"/>
            <a:chExt cx="318225" cy="316650"/>
          </a:xfrm>
        </p:grpSpPr>
        <p:sp>
          <p:nvSpPr>
            <p:cNvPr id="6322" name="Google Shape;6322;p90"/>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0"/>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90"/>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90"/>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6" name="Google Shape;6326;p90"/>
          <p:cNvGrpSpPr/>
          <p:nvPr/>
        </p:nvGrpSpPr>
        <p:grpSpPr>
          <a:xfrm>
            <a:off x="3062568" y="2744733"/>
            <a:ext cx="368157" cy="367434"/>
            <a:chOff x="-60254550" y="3367325"/>
            <a:chExt cx="318200" cy="317575"/>
          </a:xfrm>
        </p:grpSpPr>
        <p:sp>
          <p:nvSpPr>
            <p:cNvPr id="6327" name="Google Shape;6327;p90"/>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90"/>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0"/>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90"/>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1" name="Google Shape;6331;p90"/>
          <p:cNvGrpSpPr/>
          <p:nvPr/>
        </p:nvGrpSpPr>
        <p:grpSpPr>
          <a:xfrm>
            <a:off x="3063465" y="3195727"/>
            <a:ext cx="366364" cy="366248"/>
            <a:chOff x="-60255350" y="3733825"/>
            <a:chExt cx="316650" cy="316550"/>
          </a:xfrm>
        </p:grpSpPr>
        <p:sp>
          <p:nvSpPr>
            <p:cNvPr id="6332" name="Google Shape;6332;p90"/>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90"/>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90"/>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90"/>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90"/>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90"/>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90"/>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90"/>
          <p:cNvGrpSpPr/>
          <p:nvPr/>
        </p:nvGrpSpPr>
        <p:grpSpPr>
          <a:xfrm>
            <a:off x="3091262" y="3654635"/>
            <a:ext cx="310770" cy="365467"/>
            <a:chOff x="-60232500" y="4101525"/>
            <a:chExt cx="268600" cy="315875"/>
          </a:xfrm>
        </p:grpSpPr>
        <p:sp>
          <p:nvSpPr>
            <p:cNvPr id="6340" name="Google Shape;6340;p90"/>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90"/>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2" name="Google Shape;6342;p90"/>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3" name="Google Shape;6343;p90"/>
          <p:cNvGrpSpPr/>
          <p:nvPr/>
        </p:nvGrpSpPr>
        <p:grpSpPr>
          <a:xfrm>
            <a:off x="2624262" y="1380466"/>
            <a:ext cx="368186" cy="366364"/>
            <a:chOff x="-63679950" y="3360375"/>
            <a:chExt cx="318225" cy="316650"/>
          </a:xfrm>
        </p:grpSpPr>
        <p:sp>
          <p:nvSpPr>
            <p:cNvPr id="6344" name="Google Shape;6344;p90"/>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90"/>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90"/>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90"/>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8" name="Google Shape;6348;p90"/>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9" name="Google Shape;6349;p90"/>
          <p:cNvGrpSpPr/>
          <p:nvPr/>
        </p:nvGrpSpPr>
        <p:grpSpPr>
          <a:xfrm>
            <a:off x="2622889" y="2251803"/>
            <a:ext cx="370934" cy="367521"/>
            <a:chOff x="-63679950" y="4093450"/>
            <a:chExt cx="320600" cy="317650"/>
          </a:xfrm>
        </p:grpSpPr>
        <p:sp>
          <p:nvSpPr>
            <p:cNvPr id="6350" name="Google Shape;6350;p90"/>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90"/>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90"/>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3" name="Google Shape;6353;p90"/>
          <p:cNvGrpSpPr/>
          <p:nvPr/>
        </p:nvGrpSpPr>
        <p:grpSpPr>
          <a:xfrm>
            <a:off x="1283006" y="2744805"/>
            <a:ext cx="366364" cy="367290"/>
            <a:chOff x="-61784125" y="3377700"/>
            <a:chExt cx="316650" cy="317450"/>
          </a:xfrm>
        </p:grpSpPr>
        <p:sp>
          <p:nvSpPr>
            <p:cNvPr id="6354" name="Google Shape;6354;p90"/>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90"/>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90"/>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90"/>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90"/>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90"/>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90"/>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90"/>
          <p:cNvGrpSpPr/>
          <p:nvPr/>
        </p:nvGrpSpPr>
        <p:grpSpPr>
          <a:xfrm>
            <a:off x="1283006" y="3195207"/>
            <a:ext cx="366364" cy="367290"/>
            <a:chOff x="-61783350" y="3743950"/>
            <a:chExt cx="316650" cy="317450"/>
          </a:xfrm>
        </p:grpSpPr>
        <p:sp>
          <p:nvSpPr>
            <p:cNvPr id="6362" name="Google Shape;6362;p90"/>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90"/>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4" name="Google Shape;6364;p90"/>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90"/>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90"/>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7" name="Google Shape;6367;p90"/>
          <p:cNvGrpSpPr/>
          <p:nvPr/>
        </p:nvGrpSpPr>
        <p:grpSpPr>
          <a:xfrm>
            <a:off x="3504430" y="3655040"/>
            <a:ext cx="369112" cy="364657"/>
            <a:chOff x="-59869425" y="4102225"/>
            <a:chExt cx="319025" cy="315175"/>
          </a:xfrm>
        </p:grpSpPr>
        <p:sp>
          <p:nvSpPr>
            <p:cNvPr id="6368" name="Google Shape;6368;p90"/>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90"/>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90"/>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90"/>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90"/>
          <p:cNvGrpSpPr/>
          <p:nvPr/>
        </p:nvGrpSpPr>
        <p:grpSpPr>
          <a:xfrm>
            <a:off x="2623233" y="4123862"/>
            <a:ext cx="366364" cy="365467"/>
            <a:chOff x="-59029025" y="3711650"/>
            <a:chExt cx="316650" cy="315875"/>
          </a:xfrm>
        </p:grpSpPr>
        <p:sp>
          <p:nvSpPr>
            <p:cNvPr id="6373" name="Google Shape;6373;p90"/>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90"/>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90"/>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90"/>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90"/>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90"/>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90"/>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90"/>
          <p:cNvGrpSpPr/>
          <p:nvPr/>
        </p:nvGrpSpPr>
        <p:grpSpPr>
          <a:xfrm>
            <a:off x="4859311" y="1379917"/>
            <a:ext cx="351940" cy="348188"/>
            <a:chOff x="581525" y="3254850"/>
            <a:chExt cx="297750" cy="294575"/>
          </a:xfrm>
        </p:grpSpPr>
        <p:sp>
          <p:nvSpPr>
            <p:cNvPr id="6381" name="Google Shape;6381;p90"/>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90"/>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90"/>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4" name="Google Shape;6384;p90"/>
          <p:cNvGrpSpPr/>
          <p:nvPr/>
        </p:nvGrpSpPr>
        <p:grpSpPr>
          <a:xfrm>
            <a:off x="4858380" y="1818853"/>
            <a:ext cx="353802" cy="351497"/>
            <a:chOff x="580725" y="3617925"/>
            <a:chExt cx="299325" cy="297375"/>
          </a:xfrm>
        </p:grpSpPr>
        <p:sp>
          <p:nvSpPr>
            <p:cNvPr id="6385" name="Google Shape;6385;p90"/>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90"/>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90"/>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90"/>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90"/>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90"/>
          <p:cNvGrpSpPr/>
          <p:nvPr/>
        </p:nvGrpSpPr>
        <p:grpSpPr>
          <a:xfrm>
            <a:off x="4860242" y="2266043"/>
            <a:ext cx="350079" cy="350079"/>
            <a:chOff x="583100" y="3982600"/>
            <a:chExt cx="296175" cy="296175"/>
          </a:xfrm>
        </p:grpSpPr>
        <p:sp>
          <p:nvSpPr>
            <p:cNvPr id="6391" name="Google Shape;6391;p90"/>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90"/>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90"/>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90"/>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90"/>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90"/>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90"/>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90"/>
          <p:cNvGrpSpPr/>
          <p:nvPr/>
        </p:nvGrpSpPr>
        <p:grpSpPr>
          <a:xfrm>
            <a:off x="7092856" y="1379667"/>
            <a:ext cx="307231" cy="348690"/>
            <a:chOff x="2423775" y="3226875"/>
            <a:chExt cx="259925" cy="295000"/>
          </a:xfrm>
        </p:grpSpPr>
        <p:sp>
          <p:nvSpPr>
            <p:cNvPr id="6399" name="Google Shape;6399;p90"/>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90"/>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90"/>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90"/>
          <p:cNvGrpSpPr/>
          <p:nvPr/>
        </p:nvGrpSpPr>
        <p:grpSpPr>
          <a:xfrm>
            <a:off x="7070043" y="1820952"/>
            <a:ext cx="352857" cy="347301"/>
            <a:chOff x="2404875" y="3592725"/>
            <a:chExt cx="298525" cy="293825"/>
          </a:xfrm>
        </p:grpSpPr>
        <p:sp>
          <p:nvSpPr>
            <p:cNvPr id="6403" name="Google Shape;6403;p90"/>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90"/>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90"/>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90"/>
          <p:cNvGrpSpPr/>
          <p:nvPr/>
        </p:nvGrpSpPr>
        <p:grpSpPr>
          <a:xfrm>
            <a:off x="7070974" y="2266517"/>
            <a:ext cx="350995" cy="349133"/>
            <a:chOff x="2404875" y="3955825"/>
            <a:chExt cx="296950" cy="295375"/>
          </a:xfrm>
        </p:grpSpPr>
        <p:sp>
          <p:nvSpPr>
            <p:cNvPr id="6407" name="Google Shape;6407;p90"/>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90"/>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90"/>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90"/>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90"/>
          <p:cNvGrpSpPr/>
          <p:nvPr/>
        </p:nvGrpSpPr>
        <p:grpSpPr>
          <a:xfrm>
            <a:off x="5764954" y="2730711"/>
            <a:ext cx="349163" cy="350079"/>
            <a:chOff x="4263650" y="3235150"/>
            <a:chExt cx="295400" cy="296175"/>
          </a:xfrm>
        </p:grpSpPr>
        <p:sp>
          <p:nvSpPr>
            <p:cNvPr id="6412" name="Google Shape;6412;p90"/>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90"/>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90"/>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90"/>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90"/>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7" name="Google Shape;6417;p90"/>
          <p:cNvGrpSpPr/>
          <p:nvPr/>
        </p:nvGrpSpPr>
        <p:grpSpPr>
          <a:xfrm>
            <a:off x="5762634" y="3189872"/>
            <a:ext cx="353802" cy="327739"/>
            <a:chOff x="4266025" y="3609275"/>
            <a:chExt cx="299325" cy="277275"/>
          </a:xfrm>
        </p:grpSpPr>
        <p:sp>
          <p:nvSpPr>
            <p:cNvPr id="6418" name="Google Shape;6418;p90"/>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90"/>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90"/>
          <p:cNvGrpSpPr/>
          <p:nvPr/>
        </p:nvGrpSpPr>
        <p:grpSpPr>
          <a:xfrm>
            <a:off x="5763092" y="3655259"/>
            <a:ext cx="352886" cy="349133"/>
            <a:chOff x="4263650" y="3963700"/>
            <a:chExt cx="298550" cy="295375"/>
          </a:xfrm>
        </p:grpSpPr>
        <p:sp>
          <p:nvSpPr>
            <p:cNvPr id="6421" name="Google Shape;6421;p90"/>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90"/>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90"/>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90"/>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90"/>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90"/>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90"/>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90"/>
          <p:cNvGrpSpPr/>
          <p:nvPr/>
        </p:nvGrpSpPr>
        <p:grpSpPr>
          <a:xfrm>
            <a:off x="8041429" y="2730711"/>
            <a:ext cx="226264" cy="350079"/>
            <a:chOff x="6164975" y="3211525"/>
            <a:chExt cx="191425" cy="296175"/>
          </a:xfrm>
        </p:grpSpPr>
        <p:sp>
          <p:nvSpPr>
            <p:cNvPr id="6429" name="Google Shape;6429;p90"/>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90"/>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90"/>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90"/>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90"/>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90"/>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90"/>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6" name="Google Shape;6436;p90"/>
          <p:cNvGrpSpPr/>
          <p:nvPr/>
        </p:nvGrpSpPr>
        <p:grpSpPr>
          <a:xfrm>
            <a:off x="5303466" y="1378987"/>
            <a:ext cx="352886" cy="350049"/>
            <a:chOff x="946175" y="3253275"/>
            <a:chExt cx="298550" cy="296150"/>
          </a:xfrm>
        </p:grpSpPr>
        <p:sp>
          <p:nvSpPr>
            <p:cNvPr id="6437" name="Google Shape;6437;p90"/>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90"/>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90"/>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90"/>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90"/>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2" name="Google Shape;6442;p90"/>
          <p:cNvGrpSpPr/>
          <p:nvPr/>
        </p:nvGrpSpPr>
        <p:grpSpPr>
          <a:xfrm>
            <a:off x="5304397" y="1820951"/>
            <a:ext cx="351024" cy="347301"/>
            <a:chOff x="946175" y="3619500"/>
            <a:chExt cx="296975" cy="293825"/>
          </a:xfrm>
        </p:grpSpPr>
        <p:sp>
          <p:nvSpPr>
            <p:cNvPr id="6443" name="Google Shape;6443;p90"/>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90"/>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90"/>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90"/>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90"/>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90"/>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90"/>
          <p:cNvGrpSpPr/>
          <p:nvPr/>
        </p:nvGrpSpPr>
        <p:grpSpPr>
          <a:xfrm>
            <a:off x="5303939" y="2265585"/>
            <a:ext cx="351940" cy="350995"/>
            <a:chOff x="944600" y="3981825"/>
            <a:chExt cx="297750" cy="296950"/>
          </a:xfrm>
        </p:grpSpPr>
        <p:sp>
          <p:nvSpPr>
            <p:cNvPr id="6450" name="Google Shape;6450;p90"/>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90"/>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90"/>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90"/>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90"/>
          <p:cNvGrpSpPr/>
          <p:nvPr/>
        </p:nvGrpSpPr>
        <p:grpSpPr>
          <a:xfrm>
            <a:off x="7520875" y="1379445"/>
            <a:ext cx="350079" cy="349133"/>
            <a:chOff x="2768750" y="3227275"/>
            <a:chExt cx="296175" cy="295375"/>
          </a:xfrm>
        </p:grpSpPr>
        <p:sp>
          <p:nvSpPr>
            <p:cNvPr id="6455" name="Google Shape;6455;p90"/>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90"/>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90"/>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90"/>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90"/>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90"/>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90"/>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90"/>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90"/>
          <p:cNvGrpSpPr/>
          <p:nvPr/>
        </p:nvGrpSpPr>
        <p:grpSpPr>
          <a:xfrm>
            <a:off x="7541826" y="1820317"/>
            <a:ext cx="308177" cy="348572"/>
            <a:chOff x="2786075" y="3591800"/>
            <a:chExt cx="260725" cy="294900"/>
          </a:xfrm>
        </p:grpSpPr>
        <p:sp>
          <p:nvSpPr>
            <p:cNvPr id="6464" name="Google Shape;6464;p90"/>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90"/>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90"/>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90"/>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90"/>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90"/>
          <p:cNvGrpSpPr/>
          <p:nvPr/>
        </p:nvGrpSpPr>
        <p:grpSpPr>
          <a:xfrm>
            <a:off x="7582324" y="2266044"/>
            <a:ext cx="227180" cy="350079"/>
            <a:chOff x="2819150" y="3955025"/>
            <a:chExt cx="192200" cy="296175"/>
          </a:xfrm>
        </p:grpSpPr>
        <p:sp>
          <p:nvSpPr>
            <p:cNvPr id="6470" name="Google Shape;6470;p90"/>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90"/>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90"/>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90"/>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90"/>
          <p:cNvGrpSpPr/>
          <p:nvPr/>
        </p:nvGrpSpPr>
        <p:grpSpPr>
          <a:xfrm>
            <a:off x="6206097" y="2731642"/>
            <a:ext cx="349133" cy="348217"/>
            <a:chOff x="4629125" y="3235150"/>
            <a:chExt cx="295375" cy="294600"/>
          </a:xfrm>
        </p:grpSpPr>
        <p:sp>
          <p:nvSpPr>
            <p:cNvPr id="6475" name="Google Shape;6475;p90"/>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90"/>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90"/>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90"/>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90"/>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90"/>
          <p:cNvGrpSpPr/>
          <p:nvPr/>
        </p:nvGrpSpPr>
        <p:grpSpPr>
          <a:xfrm>
            <a:off x="6206082" y="3179175"/>
            <a:ext cx="349163" cy="349133"/>
            <a:chOff x="4628325" y="3599825"/>
            <a:chExt cx="295400" cy="295375"/>
          </a:xfrm>
        </p:grpSpPr>
        <p:sp>
          <p:nvSpPr>
            <p:cNvPr id="6481" name="Google Shape;6481;p90"/>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90"/>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90"/>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90"/>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90"/>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90"/>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90"/>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90"/>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90"/>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90"/>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90"/>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90"/>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90"/>
          <p:cNvGrpSpPr/>
          <p:nvPr/>
        </p:nvGrpSpPr>
        <p:grpSpPr>
          <a:xfrm>
            <a:off x="6227033" y="3654786"/>
            <a:ext cx="307261" cy="350079"/>
            <a:chOff x="4645650" y="3962900"/>
            <a:chExt cx="259950" cy="296175"/>
          </a:xfrm>
        </p:grpSpPr>
        <p:sp>
          <p:nvSpPr>
            <p:cNvPr id="6494" name="Google Shape;6494;p90"/>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90"/>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90"/>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90"/>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90"/>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90"/>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90"/>
          <p:cNvGrpSpPr/>
          <p:nvPr/>
        </p:nvGrpSpPr>
        <p:grpSpPr>
          <a:xfrm>
            <a:off x="7979994" y="3179648"/>
            <a:ext cx="349133" cy="348188"/>
            <a:chOff x="6143725" y="3582500"/>
            <a:chExt cx="295375" cy="294575"/>
          </a:xfrm>
        </p:grpSpPr>
        <p:sp>
          <p:nvSpPr>
            <p:cNvPr id="6501" name="Google Shape;6501;p90"/>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90"/>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90"/>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90"/>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90"/>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90"/>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90"/>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90"/>
          <p:cNvGrpSpPr/>
          <p:nvPr/>
        </p:nvGrpSpPr>
        <p:grpSpPr>
          <a:xfrm>
            <a:off x="5748820" y="1378987"/>
            <a:ext cx="350995" cy="350049"/>
            <a:chOff x="1310075" y="3253275"/>
            <a:chExt cx="296950" cy="296150"/>
          </a:xfrm>
        </p:grpSpPr>
        <p:sp>
          <p:nvSpPr>
            <p:cNvPr id="6509" name="Google Shape;6509;p90"/>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90"/>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90"/>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2" name="Google Shape;6512;p90"/>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3" name="Google Shape;6513;p90"/>
          <p:cNvGrpSpPr/>
          <p:nvPr/>
        </p:nvGrpSpPr>
        <p:grpSpPr>
          <a:xfrm>
            <a:off x="5748347" y="2265246"/>
            <a:ext cx="351941" cy="351675"/>
            <a:chOff x="1310075" y="3980250"/>
            <a:chExt cx="297750" cy="297525"/>
          </a:xfrm>
        </p:grpSpPr>
        <p:sp>
          <p:nvSpPr>
            <p:cNvPr id="6514" name="Google Shape;6514;p90"/>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90"/>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90"/>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90"/>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90"/>
          <p:cNvGrpSpPr/>
          <p:nvPr/>
        </p:nvGrpSpPr>
        <p:grpSpPr>
          <a:xfrm>
            <a:off x="8013136" y="1379445"/>
            <a:ext cx="266305" cy="349133"/>
            <a:chOff x="3167275" y="3227275"/>
            <a:chExt cx="225300" cy="295375"/>
          </a:xfrm>
        </p:grpSpPr>
        <p:sp>
          <p:nvSpPr>
            <p:cNvPr id="6519" name="Google Shape;6519;p90"/>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90"/>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90"/>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90"/>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90"/>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4" name="Google Shape;6524;p90"/>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5" name="Google Shape;6525;p90"/>
          <p:cNvGrpSpPr/>
          <p:nvPr/>
        </p:nvGrpSpPr>
        <p:grpSpPr>
          <a:xfrm>
            <a:off x="7970318" y="2266502"/>
            <a:ext cx="351940" cy="349163"/>
            <a:chOff x="3133425" y="3955025"/>
            <a:chExt cx="297750" cy="295400"/>
          </a:xfrm>
        </p:grpSpPr>
        <p:sp>
          <p:nvSpPr>
            <p:cNvPr id="6526" name="Google Shape;6526;p90"/>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90"/>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90"/>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90"/>
          <p:cNvGrpSpPr/>
          <p:nvPr/>
        </p:nvGrpSpPr>
        <p:grpSpPr>
          <a:xfrm>
            <a:off x="6650491" y="2730090"/>
            <a:ext cx="350079" cy="351320"/>
            <a:chOff x="4991425" y="3234750"/>
            <a:chExt cx="296175" cy="297225"/>
          </a:xfrm>
        </p:grpSpPr>
        <p:sp>
          <p:nvSpPr>
            <p:cNvPr id="6530" name="Google Shape;6530;p90"/>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90"/>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90"/>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90"/>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90"/>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90"/>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6" name="Google Shape;6536;p90"/>
          <p:cNvGrpSpPr/>
          <p:nvPr/>
        </p:nvGrpSpPr>
        <p:grpSpPr>
          <a:xfrm>
            <a:off x="6650491" y="3199653"/>
            <a:ext cx="350079" cy="308177"/>
            <a:chOff x="4991425" y="3617150"/>
            <a:chExt cx="296175" cy="260725"/>
          </a:xfrm>
        </p:grpSpPr>
        <p:sp>
          <p:nvSpPr>
            <p:cNvPr id="6537" name="Google Shape;6537;p90"/>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90"/>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90"/>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90"/>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90"/>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90"/>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90"/>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4" name="Google Shape;6544;p90"/>
          <p:cNvGrpSpPr/>
          <p:nvPr/>
        </p:nvGrpSpPr>
        <p:grpSpPr>
          <a:xfrm>
            <a:off x="6727764" y="3655244"/>
            <a:ext cx="195532" cy="349163"/>
            <a:chOff x="5056800" y="3962900"/>
            <a:chExt cx="165425" cy="295400"/>
          </a:xfrm>
        </p:grpSpPr>
        <p:sp>
          <p:nvSpPr>
            <p:cNvPr id="6545" name="Google Shape;6545;p90"/>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90"/>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90"/>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8" name="Google Shape;6548;p90"/>
          <p:cNvGrpSpPr/>
          <p:nvPr/>
        </p:nvGrpSpPr>
        <p:grpSpPr>
          <a:xfrm>
            <a:off x="7979062" y="3655260"/>
            <a:ext cx="350995" cy="349133"/>
            <a:chOff x="6168925" y="3936925"/>
            <a:chExt cx="296950" cy="295375"/>
          </a:xfrm>
        </p:grpSpPr>
        <p:sp>
          <p:nvSpPr>
            <p:cNvPr id="6549" name="Google Shape;6549;p90"/>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90"/>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90"/>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90"/>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90"/>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90"/>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90"/>
          <p:cNvGrpSpPr/>
          <p:nvPr/>
        </p:nvGrpSpPr>
        <p:grpSpPr>
          <a:xfrm>
            <a:off x="6192781" y="1372332"/>
            <a:ext cx="348188" cy="349133"/>
            <a:chOff x="1674750" y="3254050"/>
            <a:chExt cx="294575" cy="295375"/>
          </a:xfrm>
        </p:grpSpPr>
        <p:sp>
          <p:nvSpPr>
            <p:cNvPr id="6556" name="Google Shape;6556;p90"/>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90"/>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90"/>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9" name="Google Shape;6559;p90"/>
          <p:cNvGrpSpPr/>
          <p:nvPr/>
        </p:nvGrpSpPr>
        <p:grpSpPr>
          <a:xfrm>
            <a:off x="6207177" y="1820035"/>
            <a:ext cx="319347" cy="349133"/>
            <a:chOff x="1687350" y="3618725"/>
            <a:chExt cx="270175" cy="295375"/>
          </a:xfrm>
        </p:grpSpPr>
        <p:sp>
          <p:nvSpPr>
            <p:cNvPr id="6560" name="Google Shape;6560;p90"/>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90"/>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90"/>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90"/>
          <p:cNvGrpSpPr/>
          <p:nvPr/>
        </p:nvGrpSpPr>
        <p:grpSpPr>
          <a:xfrm>
            <a:off x="6190880" y="2266516"/>
            <a:ext cx="351940" cy="349133"/>
            <a:chOff x="1672375" y="3982600"/>
            <a:chExt cx="297750" cy="295375"/>
          </a:xfrm>
        </p:grpSpPr>
        <p:sp>
          <p:nvSpPr>
            <p:cNvPr id="6564" name="Google Shape;6564;p90"/>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90"/>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90"/>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90"/>
          <p:cNvGrpSpPr/>
          <p:nvPr/>
        </p:nvGrpSpPr>
        <p:grpSpPr>
          <a:xfrm>
            <a:off x="4882872" y="2730711"/>
            <a:ext cx="350079" cy="350079"/>
            <a:chOff x="3497300" y="3227275"/>
            <a:chExt cx="296175" cy="296175"/>
          </a:xfrm>
        </p:grpSpPr>
        <p:sp>
          <p:nvSpPr>
            <p:cNvPr id="6568" name="Google Shape;6568;p90"/>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90"/>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90"/>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90"/>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90"/>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90"/>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90"/>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90"/>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90"/>
          <p:cNvGrpSpPr/>
          <p:nvPr/>
        </p:nvGrpSpPr>
        <p:grpSpPr>
          <a:xfrm>
            <a:off x="4883345" y="3180106"/>
            <a:ext cx="349133" cy="347272"/>
            <a:chOff x="3497300" y="3591950"/>
            <a:chExt cx="295375" cy="293800"/>
          </a:xfrm>
        </p:grpSpPr>
        <p:sp>
          <p:nvSpPr>
            <p:cNvPr id="6577" name="Google Shape;6577;p90"/>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90"/>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90"/>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90"/>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90"/>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90"/>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90"/>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90"/>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90"/>
          <p:cNvGrpSpPr/>
          <p:nvPr/>
        </p:nvGrpSpPr>
        <p:grpSpPr>
          <a:xfrm>
            <a:off x="4883345" y="3655244"/>
            <a:ext cx="349133" cy="349163"/>
            <a:chOff x="3497300" y="3955025"/>
            <a:chExt cx="295375" cy="295400"/>
          </a:xfrm>
        </p:grpSpPr>
        <p:sp>
          <p:nvSpPr>
            <p:cNvPr id="6586" name="Google Shape;6586;p90"/>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90"/>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90"/>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9" name="Google Shape;6589;p90"/>
          <p:cNvGrpSpPr/>
          <p:nvPr/>
        </p:nvGrpSpPr>
        <p:grpSpPr>
          <a:xfrm>
            <a:off x="7107917" y="2731435"/>
            <a:ext cx="327739" cy="348631"/>
            <a:chOff x="5364750" y="3235150"/>
            <a:chExt cx="277275" cy="294950"/>
          </a:xfrm>
        </p:grpSpPr>
        <p:sp>
          <p:nvSpPr>
            <p:cNvPr id="6590" name="Google Shape;6590;p90"/>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90"/>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90"/>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90"/>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90"/>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90"/>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90"/>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90"/>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8" name="Google Shape;6598;p90"/>
          <p:cNvGrpSpPr/>
          <p:nvPr/>
        </p:nvGrpSpPr>
        <p:grpSpPr>
          <a:xfrm>
            <a:off x="7096274" y="3177771"/>
            <a:ext cx="351024" cy="351941"/>
            <a:chOff x="5355300" y="3598250"/>
            <a:chExt cx="296975" cy="297750"/>
          </a:xfrm>
        </p:grpSpPr>
        <p:sp>
          <p:nvSpPr>
            <p:cNvPr id="6599" name="Google Shape;6599;p90"/>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90"/>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90"/>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90"/>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90"/>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90"/>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90"/>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90"/>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90"/>
          <p:cNvGrpSpPr/>
          <p:nvPr/>
        </p:nvGrpSpPr>
        <p:grpSpPr>
          <a:xfrm>
            <a:off x="7100470" y="3716693"/>
            <a:ext cx="342632" cy="226264"/>
            <a:chOff x="5358450" y="4015675"/>
            <a:chExt cx="289875" cy="191425"/>
          </a:xfrm>
        </p:grpSpPr>
        <p:sp>
          <p:nvSpPr>
            <p:cNvPr id="6608" name="Google Shape;6608;p90"/>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90"/>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90"/>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90"/>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2" name="Google Shape;6612;p90"/>
          <p:cNvGrpSpPr/>
          <p:nvPr/>
        </p:nvGrpSpPr>
        <p:grpSpPr>
          <a:xfrm>
            <a:off x="6226953" y="4099224"/>
            <a:ext cx="351024" cy="325464"/>
            <a:chOff x="6543825" y="3202075"/>
            <a:chExt cx="296975" cy="275350"/>
          </a:xfrm>
        </p:grpSpPr>
        <p:sp>
          <p:nvSpPr>
            <p:cNvPr id="6613" name="Google Shape;6613;p90"/>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90"/>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90"/>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90"/>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90"/>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90"/>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90"/>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0" name="Google Shape;6620;p90"/>
          <p:cNvGrpSpPr/>
          <p:nvPr/>
        </p:nvGrpSpPr>
        <p:grpSpPr>
          <a:xfrm>
            <a:off x="6633934" y="1378972"/>
            <a:ext cx="350079" cy="350079"/>
            <a:chOff x="2037825" y="3254050"/>
            <a:chExt cx="296175" cy="296175"/>
          </a:xfrm>
        </p:grpSpPr>
        <p:sp>
          <p:nvSpPr>
            <p:cNvPr id="6621" name="Google Shape;6621;p90"/>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90"/>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90"/>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90"/>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90"/>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90"/>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7" name="Google Shape;6627;p90"/>
          <p:cNvGrpSpPr/>
          <p:nvPr/>
        </p:nvGrpSpPr>
        <p:grpSpPr>
          <a:xfrm>
            <a:off x="6632072" y="1820139"/>
            <a:ext cx="353802" cy="348926"/>
            <a:chOff x="2034675" y="3617925"/>
            <a:chExt cx="299325" cy="295200"/>
          </a:xfrm>
        </p:grpSpPr>
        <p:sp>
          <p:nvSpPr>
            <p:cNvPr id="6628" name="Google Shape;6628;p90"/>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90"/>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90"/>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90"/>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90"/>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3" name="Google Shape;6633;p90"/>
          <p:cNvGrpSpPr/>
          <p:nvPr/>
        </p:nvGrpSpPr>
        <p:grpSpPr>
          <a:xfrm>
            <a:off x="6633934" y="2266516"/>
            <a:ext cx="350079" cy="349133"/>
            <a:chOff x="2037825" y="3981825"/>
            <a:chExt cx="296175" cy="295375"/>
          </a:xfrm>
        </p:grpSpPr>
        <p:sp>
          <p:nvSpPr>
            <p:cNvPr id="6634" name="Google Shape;6634;p90"/>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90"/>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90"/>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7" name="Google Shape;6637;p90"/>
          <p:cNvGrpSpPr/>
          <p:nvPr/>
        </p:nvGrpSpPr>
        <p:grpSpPr>
          <a:xfrm>
            <a:off x="5318952" y="2762832"/>
            <a:ext cx="350079" cy="285837"/>
            <a:chOff x="3860400" y="3254050"/>
            <a:chExt cx="296175" cy="241825"/>
          </a:xfrm>
        </p:grpSpPr>
        <p:sp>
          <p:nvSpPr>
            <p:cNvPr id="6638" name="Google Shape;6638;p90"/>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90"/>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90"/>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90"/>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90"/>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90"/>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90"/>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5" name="Google Shape;6645;p90"/>
          <p:cNvGrpSpPr/>
          <p:nvPr/>
        </p:nvGrpSpPr>
        <p:grpSpPr>
          <a:xfrm>
            <a:off x="5318479" y="3178702"/>
            <a:ext cx="351024" cy="350079"/>
            <a:chOff x="3859600" y="3591950"/>
            <a:chExt cx="296975" cy="296175"/>
          </a:xfrm>
        </p:grpSpPr>
        <p:sp>
          <p:nvSpPr>
            <p:cNvPr id="6646" name="Google Shape;6646;p90"/>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90"/>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90"/>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90"/>
          <p:cNvGrpSpPr/>
          <p:nvPr/>
        </p:nvGrpSpPr>
        <p:grpSpPr>
          <a:xfrm>
            <a:off x="5318952" y="3654786"/>
            <a:ext cx="350079" cy="350079"/>
            <a:chOff x="3860400" y="3955025"/>
            <a:chExt cx="296175" cy="296175"/>
          </a:xfrm>
        </p:grpSpPr>
        <p:sp>
          <p:nvSpPr>
            <p:cNvPr id="6650" name="Google Shape;6650;p90"/>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90"/>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90"/>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90"/>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90"/>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5" name="Google Shape;6655;p90"/>
          <p:cNvGrpSpPr/>
          <p:nvPr/>
        </p:nvGrpSpPr>
        <p:grpSpPr>
          <a:xfrm>
            <a:off x="7534167" y="2731184"/>
            <a:ext cx="355664" cy="349133"/>
            <a:chOff x="5716825" y="3235950"/>
            <a:chExt cx="300900" cy="295375"/>
          </a:xfrm>
        </p:grpSpPr>
        <p:sp>
          <p:nvSpPr>
            <p:cNvPr id="6656" name="Google Shape;6656;p90"/>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90"/>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90"/>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90"/>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90"/>
          <p:cNvGrpSpPr/>
          <p:nvPr/>
        </p:nvGrpSpPr>
        <p:grpSpPr>
          <a:xfrm>
            <a:off x="7547199" y="3189872"/>
            <a:ext cx="329601" cy="327739"/>
            <a:chOff x="5727850" y="3609275"/>
            <a:chExt cx="278850" cy="277275"/>
          </a:xfrm>
        </p:grpSpPr>
        <p:sp>
          <p:nvSpPr>
            <p:cNvPr id="6661" name="Google Shape;6661;p90"/>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90"/>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90"/>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90"/>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90"/>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90"/>
          <p:cNvGrpSpPr/>
          <p:nvPr/>
        </p:nvGrpSpPr>
        <p:grpSpPr>
          <a:xfrm>
            <a:off x="7558383" y="3655259"/>
            <a:ext cx="307231" cy="349133"/>
            <a:chOff x="5736525" y="3963700"/>
            <a:chExt cx="259925" cy="295375"/>
          </a:xfrm>
        </p:grpSpPr>
        <p:sp>
          <p:nvSpPr>
            <p:cNvPr id="6667" name="Google Shape;6667;p90"/>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90"/>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90"/>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90"/>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90"/>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90"/>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90"/>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4" name="Google Shape;6674;p90"/>
          <p:cNvGrpSpPr/>
          <p:nvPr/>
        </p:nvGrpSpPr>
        <p:grpSpPr>
          <a:xfrm>
            <a:off x="6649963" y="4104585"/>
            <a:ext cx="351024" cy="350079"/>
            <a:chOff x="6553275" y="3604550"/>
            <a:chExt cx="296975" cy="296175"/>
          </a:xfrm>
        </p:grpSpPr>
        <p:sp>
          <p:nvSpPr>
            <p:cNvPr id="6675" name="Google Shape;6675;p90"/>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90"/>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90"/>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90"/>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90"/>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90"/>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1" name="Google Shape;6681;p90"/>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6682" name="Google Shape;6682;p90"/>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
        <p:nvSpPr>
          <p:cNvPr id="6683" name="Google Shape;6683;p9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50</a:t>
            </a:fld>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87"/>
        <p:cNvGrpSpPr/>
        <p:nvPr/>
      </p:nvGrpSpPr>
      <p:grpSpPr>
        <a:xfrm>
          <a:off x="0" y="0"/>
          <a:ext cx="0" cy="0"/>
          <a:chOff x="0" y="0"/>
          <a:chExt cx="0" cy="0"/>
        </a:xfrm>
      </p:grpSpPr>
      <p:grpSp>
        <p:nvGrpSpPr>
          <p:cNvPr id="6688" name="Google Shape;6688;p91"/>
          <p:cNvGrpSpPr/>
          <p:nvPr/>
        </p:nvGrpSpPr>
        <p:grpSpPr>
          <a:xfrm>
            <a:off x="877057" y="1380546"/>
            <a:ext cx="294401" cy="353645"/>
            <a:chOff x="-35814600" y="3202075"/>
            <a:chExt cx="242625" cy="291450"/>
          </a:xfrm>
        </p:grpSpPr>
        <p:sp>
          <p:nvSpPr>
            <p:cNvPr id="6689" name="Google Shape;6689;p91"/>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91"/>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91"/>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91"/>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91"/>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91"/>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91"/>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91"/>
          <p:cNvGrpSpPr/>
          <p:nvPr/>
        </p:nvGrpSpPr>
        <p:grpSpPr>
          <a:xfrm>
            <a:off x="847435" y="1821466"/>
            <a:ext cx="353645" cy="353888"/>
            <a:chOff x="-35839800" y="3561025"/>
            <a:chExt cx="291450" cy="291650"/>
          </a:xfrm>
        </p:grpSpPr>
        <p:sp>
          <p:nvSpPr>
            <p:cNvPr id="6697" name="Google Shape;6697;p91"/>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91"/>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91"/>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91"/>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91"/>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91"/>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91"/>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4" name="Google Shape;6704;p91"/>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5" name="Google Shape;6705;p91"/>
          <p:cNvGrpSpPr/>
          <p:nvPr/>
        </p:nvGrpSpPr>
        <p:grpSpPr>
          <a:xfrm>
            <a:off x="3084980" y="1380546"/>
            <a:ext cx="353645" cy="353645"/>
            <a:chOff x="-34003850" y="3227275"/>
            <a:chExt cx="291450" cy="291450"/>
          </a:xfrm>
        </p:grpSpPr>
        <p:sp>
          <p:nvSpPr>
            <p:cNvPr id="6706" name="Google Shape;6706;p91"/>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91"/>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91"/>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91"/>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91"/>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91"/>
          <p:cNvGrpSpPr/>
          <p:nvPr/>
        </p:nvGrpSpPr>
        <p:grpSpPr>
          <a:xfrm>
            <a:off x="3084510" y="1821238"/>
            <a:ext cx="354586" cy="354343"/>
            <a:chOff x="-34004625" y="3585850"/>
            <a:chExt cx="292225" cy="292025"/>
          </a:xfrm>
        </p:grpSpPr>
        <p:sp>
          <p:nvSpPr>
            <p:cNvPr id="6712" name="Google Shape;6712;p91"/>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91"/>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91"/>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91"/>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91"/>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91"/>
          <p:cNvGrpSpPr/>
          <p:nvPr/>
        </p:nvGrpSpPr>
        <p:grpSpPr>
          <a:xfrm>
            <a:off x="3084025" y="2256439"/>
            <a:ext cx="355557" cy="354616"/>
            <a:chOff x="-34005425" y="3945575"/>
            <a:chExt cx="293025" cy="292250"/>
          </a:xfrm>
        </p:grpSpPr>
        <p:sp>
          <p:nvSpPr>
            <p:cNvPr id="6718" name="Google Shape;6718;p91"/>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91"/>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91"/>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91"/>
          <p:cNvGrpSpPr/>
          <p:nvPr/>
        </p:nvGrpSpPr>
        <p:grpSpPr>
          <a:xfrm>
            <a:off x="1731124" y="2729615"/>
            <a:ext cx="358408" cy="355557"/>
            <a:chOff x="-32174975" y="3192625"/>
            <a:chExt cx="295375" cy="293025"/>
          </a:xfrm>
        </p:grpSpPr>
        <p:sp>
          <p:nvSpPr>
            <p:cNvPr id="6722" name="Google Shape;6722;p91"/>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91"/>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91"/>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91"/>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6" name="Google Shape;6726;p91"/>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91"/>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8" name="Google Shape;6728;p91"/>
          <p:cNvGrpSpPr/>
          <p:nvPr/>
        </p:nvGrpSpPr>
        <p:grpSpPr>
          <a:xfrm>
            <a:off x="3970274" y="2730570"/>
            <a:ext cx="354586" cy="353645"/>
            <a:chOff x="-30345325" y="3184750"/>
            <a:chExt cx="292225" cy="291450"/>
          </a:xfrm>
        </p:grpSpPr>
        <p:sp>
          <p:nvSpPr>
            <p:cNvPr id="6729" name="Google Shape;6729;p91"/>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91"/>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91"/>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91"/>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91"/>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91"/>
          <p:cNvGrpSpPr/>
          <p:nvPr/>
        </p:nvGrpSpPr>
        <p:grpSpPr>
          <a:xfrm>
            <a:off x="1295026" y="1380546"/>
            <a:ext cx="353645" cy="353645"/>
            <a:chOff x="-35481425" y="3202075"/>
            <a:chExt cx="291450" cy="291450"/>
          </a:xfrm>
        </p:grpSpPr>
        <p:sp>
          <p:nvSpPr>
            <p:cNvPr id="6735" name="Google Shape;6735;p91"/>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91"/>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91"/>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91"/>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91"/>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91"/>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91"/>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91"/>
          <p:cNvGrpSpPr/>
          <p:nvPr/>
        </p:nvGrpSpPr>
        <p:grpSpPr>
          <a:xfrm>
            <a:off x="1294556" y="1822072"/>
            <a:ext cx="354586" cy="352675"/>
            <a:chOff x="-35482200" y="3561225"/>
            <a:chExt cx="292225" cy="290650"/>
          </a:xfrm>
        </p:grpSpPr>
        <p:sp>
          <p:nvSpPr>
            <p:cNvPr id="6743" name="Google Shape;6743;p91"/>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91"/>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91"/>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91"/>
          <p:cNvGrpSpPr/>
          <p:nvPr/>
        </p:nvGrpSpPr>
        <p:grpSpPr>
          <a:xfrm>
            <a:off x="1295026" y="2256940"/>
            <a:ext cx="353645" cy="353615"/>
            <a:chOff x="-35481425" y="3919600"/>
            <a:chExt cx="291450" cy="291425"/>
          </a:xfrm>
        </p:grpSpPr>
        <p:sp>
          <p:nvSpPr>
            <p:cNvPr id="6747" name="Google Shape;6747;p91"/>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91"/>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91"/>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91"/>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91"/>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91"/>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91"/>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91"/>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5" name="Google Shape;6755;p91"/>
          <p:cNvGrpSpPr/>
          <p:nvPr/>
        </p:nvGrpSpPr>
        <p:grpSpPr>
          <a:xfrm>
            <a:off x="3530661" y="1381031"/>
            <a:ext cx="357468" cy="352675"/>
            <a:chOff x="-33645475" y="3228075"/>
            <a:chExt cx="294600" cy="290650"/>
          </a:xfrm>
        </p:grpSpPr>
        <p:sp>
          <p:nvSpPr>
            <p:cNvPr id="6756" name="Google Shape;6756;p91"/>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91"/>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91"/>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91"/>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91"/>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91"/>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91"/>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3" name="Google Shape;6763;p91"/>
          <p:cNvGrpSpPr/>
          <p:nvPr/>
        </p:nvGrpSpPr>
        <p:grpSpPr>
          <a:xfrm>
            <a:off x="3531631" y="1821116"/>
            <a:ext cx="355526" cy="354586"/>
            <a:chOff x="-33646250" y="3586425"/>
            <a:chExt cx="293000" cy="292225"/>
          </a:xfrm>
        </p:grpSpPr>
        <p:sp>
          <p:nvSpPr>
            <p:cNvPr id="6764" name="Google Shape;6764;p91"/>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91"/>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91"/>
          <p:cNvGrpSpPr/>
          <p:nvPr/>
        </p:nvGrpSpPr>
        <p:grpSpPr>
          <a:xfrm>
            <a:off x="3532101" y="2255969"/>
            <a:ext cx="354586" cy="355557"/>
            <a:chOff x="-33645475" y="3944800"/>
            <a:chExt cx="292225" cy="293025"/>
          </a:xfrm>
        </p:grpSpPr>
        <p:sp>
          <p:nvSpPr>
            <p:cNvPr id="6767" name="Google Shape;6767;p91"/>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91"/>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91"/>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91"/>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91"/>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91"/>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91"/>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91"/>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91"/>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91"/>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91"/>
          <p:cNvGrpSpPr/>
          <p:nvPr/>
        </p:nvGrpSpPr>
        <p:grpSpPr>
          <a:xfrm>
            <a:off x="2185320" y="2729706"/>
            <a:ext cx="352675" cy="355375"/>
            <a:chOff x="-31809525" y="3192625"/>
            <a:chExt cx="290650" cy="292875"/>
          </a:xfrm>
        </p:grpSpPr>
        <p:sp>
          <p:nvSpPr>
            <p:cNvPr id="6778" name="Google Shape;6778;p91"/>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91"/>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91"/>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91"/>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91"/>
          <p:cNvGrpSpPr/>
          <p:nvPr/>
        </p:nvGrpSpPr>
        <p:grpSpPr>
          <a:xfrm>
            <a:off x="2184835" y="3200258"/>
            <a:ext cx="353645" cy="355557"/>
            <a:chOff x="-31811100" y="3550975"/>
            <a:chExt cx="291450" cy="293025"/>
          </a:xfrm>
        </p:grpSpPr>
        <p:sp>
          <p:nvSpPr>
            <p:cNvPr id="6783" name="Google Shape;6783;p91"/>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91"/>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91"/>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91"/>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91"/>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91"/>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91"/>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91"/>
          <p:cNvGrpSpPr/>
          <p:nvPr/>
        </p:nvGrpSpPr>
        <p:grpSpPr>
          <a:xfrm>
            <a:off x="2178631" y="3664562"/>
            <a:ext cx="366052" cy="356831"/>
            <a:chOff x="-31817400" y="3910025"/>
            <a:chExt cx="301675" cy="294075"/>
          </a:xfrm>
        </p:grpSpPr>
        <p:sp>
          <p:nvSpPr>
            <p:cNvPr id="6791" name="Google Shape;6791;p91"/>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91"/>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91"/>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91"/>
          <p:cNvGrpSpPr/>
          <p:nvPr/>
        </p:nvGrpSpPr>
        <p:grpSpPr>
          <a:xfrm>
            <a:off x="3970259" y="3200743"/>
            <a:ext cx="354616" cy="354586"/>
            <a:chOff x="-30354000" y="3569100"/>
            <a:chExt cx="292250" cy="292225"/>
          </a:xfrm>
        </p:grpSpPr>
        <p:sp>
          <p:nvSpPr>
            <p:cNvPr id="6795" name="Google Shape;6795;p91"/>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91"/>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91"/>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91"/>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91"/>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91"/>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91"/>
          <p:cNvGrpSpPr/>
          <p:nvPr/>
        </p:nvGrpSpPr>
        <p:grpSpPr>
          <a:xfrm>
            <a:off x="1748837" y="1380546"/>
            <a:ext cx="342148" cy="353645"/>
            <a:chOff x="-35118325" y="3202075"/>
            <a:chExt cx="281975" cy="291450"/>
          </a:xfrm>
        </p:grpSpPr>
        <p:sp>
          <p:nvSpPr>
            <p:cNvPr id="6802" name="Google Shape;6802;p91"/>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91"/>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91"/>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91"/>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91"/>
          <p:cNvGrpSpPr/>
          <p:nvPr/>
        </p:nvGrpSpPr>
        <p:grpSpPr>
          <a:xfrm>
            <a:off x="1742618" y="1821799"/>
            <a:ext cx="354586" cy="353221"/>
            <a:chOff x="-35123050" y="3561225"/>
            <a:chExt cx="292225" cy="291100"/>
          </a:xfrm>
        </p:grpSpPr>
        <p:sp>
          <p:nvSpPr>
            <p:cNvPr id="6807" name="Google Shape;6807;p91"/>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91"/>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91"/>
          <p:cNvGrpSpPr/>
          <p:nvPr/>
        </p:nvGrpSpPr>
        <p:grpSpPr>
          <a:xfrm>
            <a:off x="1784677" y="2256940"/>
            <a:ext cx="270467" cy="353615"/>
            <a:chOff x="-35089175" y="3919600"/>
            <a:chExt cx="222900" cy="291425"/>
          </a:xfrm>
        </p:grpSpPr>
        <p:sp>
          <p:nvSpPr>
            <p:cNvPr id="6810" name="Google Shape;6810;p91"/>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91"/>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91"/>
          <p:cNvGrpSpPr/>
          <p:nvPr/>
        </p:nvGrpSpPr>
        <p:grpSpPr>
          <a:xfrm>
            <a:off x="3981673" y="1380303"/>
            <a:ext cx="336445" cy="354131"/>
            <a:chOff x="-33277650" y="3226875"/>
            <a:chExt cx="277275" cy="291850"/>
          </a:xfrm>
        </p:grpSpPr>
        <p:sp>
          <p:nvSpPr>
            <p:cNvPr id="6813" name="Google Shape;6813;p91"/>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91"/>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91"/>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91"/>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91"/>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91"/>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91"/>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0" name="Google Shape;6820;p91"/>
          <p:cNvGrpSpPr/>
          <p:nvPr/>
        </p:nvGrpSpPr>
        <p:grpSpPr>
          <a:xfrm>
            <a:off x="3973073" y="1821587"/>
            <a:ext cx="353645" cy="353645"/>
            <a:chOff x="-33286325" y="3586425"/>
            <a:chExt cx="291450" cy="291450"/>
          </a:xfrm>
        </p:grpSpPr>
        <p:sp>
          <p:nvSpPr>
            <p:cNvPr id="6821" name="Google Shape;6821;p91"/>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91"/>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91"/>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91"/>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91"/>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6" name="Google Shape;6826;p91"/>
          <p:cNvGrpSpPr/>
          <p:nvPr/>
        </p:nvGrpSpPr>
        <p:grpSpPr>
          <a:xfrm>
            <a:off x="3973073" y="2255969"/>
            <a:ext cx="353645" cy="355557"/>
            <a:chOff x="-33286325" y="3944800"/>
            <a:chExt cx="291450" cy="293025"/>
          </a:xfrm>
        </p:grpSpPr>
        <p:sp>
          <p:nvSpPr>
            <p:cNvPr id="6827" name="Google Shape;6827;p91"/>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91"/>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91"/>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91"/>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91"/>
          <p:cNvGrpSpPr/>
          <p:nvPr/>
        </p:nvGrpSpPr>
        <p:grpSpPr>
          <a:xfrm>
            <a:off x="2631470" y="2729129"/>
            <a:ext cx="353645" cy="356527"/>
            <a:chOff x="-31452725" y="3191825"/>
            <a:chExt cx="291450" cy="293825"/>
          </a:xfrm>
        </p:grpSpPr>
        <p:sp>
          <p:nvSpPr>
            <p:cNvPr id="6832" name="Google Shape;6832;p91"/>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91"/>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91"/>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91"/>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91"/>
          <p:cNvGrpSpPr/>
          <p:nvPr/>
        </p:nvGrpSpPr>
        <p:grpSpPr>
          <a:xfrm>
            <a:off x="2631000" y="3200744"/>
            <a:ext cx="354586" cy="354586"/>
            <a:chOff x="-31452725" y="3551775"/>
            <a:chExt cx="292225" cy="292225"/>
          </a:xfrm>
        </p:grpSpPr>
        <p:sp>
          <p:nvSpPr>
            <p:cNvPr id="6837" name="Google Shape;6837;p91"/>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91"/>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91"/>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91"/>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91"/>
          <p:cNvGrpSpPr/>
          <p:nvPr/>
        </p:nvGrpSpPr>
        <p:grpSpPr>
          <a:xfrm>
            <a:off x="2629559" y="3664729"/>
            <a:ext cx="357468" cy="356497"/>
            <a:chOff x="-31455100" y="3909350"/>
            <a:chExt cx="294600" cy="293800"/>
          </a:xfrm>
        </p:grpSpPr>
        <p:sp>
          <p:nvSpPr>
            <p:cNvPr id="6842" name="Google Shape;6842;p91"/>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91"/>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91"/>
          <p:cNvGrpSpPr/>
          <p:nvPr/>
        </p:nvGrpSpPr>
        <p:grpSpPr>
          <a:xfrm>
            <a:off x="3970744" y="3665684"/>
            <a:ext cx="353645" cy="354586"/>
            <a:chOff x="-30345325" y="3918800"/>
            <a:chExt cx="291450" cy="292225"/>
          </a:xfrm>
        </p:grpSpPr>
        <p:sp>
          <p:nvSpPr>
            <p:cNvPr id="6845" name="Google Shape;6845;p91"/>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91"/>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91"/>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91"/>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91"/>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0" name="Google Shape;6850;p91"/>
          <p:cNvGrpSpPr/>
          <p:nvPr/>
        </p:nvGrpSpPr>
        <p:grpSpPr>
          <a:xfrm>
            <a:off x="2190209" y="1821587"/>
            <a:ext cx="353645" cy="353645"/>
            <a:chOff x="-34763900" y="3561225"/>
            <a:chExt cx="291450" cy="291450"/>
          </a:xfrm>
        </p:grpSpPr>
        <p:sp>
          <p:nvSpPr>
            <p:cNvPr id="6851" name="Google Shape;6851;p91"/>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91"/>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91"/>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4" name="Google Shape;6854;p91"/>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5" name="Google Shape;6855;p91"/>
          <p:cNvGrpSpPr/>
          <p:nvPr/>
        </p:nvGrpSpPr>
        <p:grpSpPr>
          <a:xfrm>
            <a:off x="845106" y="2730099"/>
            <a:ext cx="354586" cy="354586"/>
            <a:chOff x="-32927950" y="3227275"/>
            <a:chExt cx="292225" cy="292225"/>
          </a:xfrm>
        </p:grpSpPr>
        <p:sp>
          <p:nvSpPr>
            <p:cNvPr id="6856" name="Google Shape;6856;p91"/>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91"/>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91"/>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91"/>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91"/>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91"/>
          <p:cNvGrpSpPr/>
          <p:nvPr/>
        </p:nvGrpSpPr>
        <p:grpSpPr>
          <a:xfrm>
            <a:off x="844621" y="3201213"/>
            <a:ext cx="355557" cy="353645"/>
            <a:chOff x="-32927950" y="3586425"/>
            <a:chExt cx="293025" cy="291450"/>
          </a:xfrm>
        </p:grpSpPr>
        <p:sp>
          <p:nvSpPr>
            <p:cNvPr id="6862" name="Google Shape;6862;p91"/>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91"/>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91"/>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91"/>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91"/>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91"/>
          <p:cNvGrpSpPr/>
          <p:nvPr/>
        </p:nvGrpSpPr>
        <p:grpSpPr>
          <a:xfrm>
            <a:off x="845106" y="3665198"/>
            <a:ext cx="354586" cy="355557"/>
            <a:chOff x="-32927950" y="3944800"/>
            <a:chExt cx="292225" cy="293025"/>
          </a:xfrm>
        </p:grpSpPr>
        <p:sp>
          <p:nvSpPr>
            <p:cNvPr id="6868" name="Google Shape;6868;p91"/>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1"/>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91"/>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91"/>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91"/>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91"/>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91"/>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91"/>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91"/>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7" name="Google Shape;6877;p91"/>
          <p:cNvGrpSpPr/>
          <p:nvPr/>
        </p:nvGrpSpPr>
        <p:grpSpPr>
          <a:xfrm>
            <a:off x="3073898" y="2730449"/>
            <a:ext cx="354586" cy="353888"/>
            <a:chOff x="-31094350" y="3194000"/>
            <a:chExt cx="292225" cy="291650"/>
          </a:xfrm>
        </p:grpSpPr>
        <p:sp>
          <p:nvSpPr>
            <p:cNvPr id="6878" name="Google Shape;6878;p91"/>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91"/>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91"/>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91"/>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91"/>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91"/>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91"/>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91"/>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6" name="Google Shape;6886;p91"/>
          <p:cNvGrpSpPr/>
          <p:nvPr/>
        </p:nvGrpSpPr>
        <p:grpSpPr>
          <a:xfrm>
            <a:off x="3074368" y="3200941"/>
            <a:ext cx="353645" cy="354191"/>
            <a:chOff x="-31093575" y="3552550"/>
            <a:chExt cx="291450" cy="291900"/>
          </a:xfrm>
        </p:grpSpPr>
        <p:sp>
          <p:nvSpPr>
            <p:cNvPr id="6887" name="Google Shape;6887;p91"/>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91"/>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91"/>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91"/>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91"/>
          <p:cNvGrpSpPr/>
          <p:nvPr/>
        </p:nvGrpSpPr>
        <p:grpSpPr>
          <a:xfrm>
            <a:off x="2200736" y="1380546"/>
            <a:ext cx="332593" cy="353645"/>
            <a:chOff x="-34755225" y="3202075"/>
            <a:chExt cx="274100" cy="291450"/>
          </a:xfrm>
        </p:grpSpPr>
        <p:sp>
          <p:nvSpPr>
            <p:cNvPr id="6892" name="Google Shape;6892;p91"/>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91"/>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91"/>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91"/>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91"/>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91"/>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91"/>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9" name="Google Shape;6899;p91"/>
          <p:cNvGrpSpPr/>
          <p:nvPr/>
        </p:nvGrpSpPr>
        <p:grpSpPr>
          <a:xfrm>
            <a:off x="3074368" y="3666169"/>
            <a:ext cx="353645" cy="353615"/>
            <a:chOff x="-31093575" y="3911725"/>
            <a:chExt cx="291450" cy="291425"/>
          </a:xfrm>
        </p:grpSpPr>
        <p:sp>
          <p:nvSpPr>
            <p:cNvPr id="6900" name="Google Shape;6900;p91"/>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91"/>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91"/>
          <p:cNvGrpSpPr/>
          <p:nvPr/>
        </p:nvGrpSpPr>
        <p:grpSpPr>
          <a:xfrm>
            <a:off x="2183798" y="4123136"/>
            <a:ext cx="356497" cy="354586"/>
            <a:chOff x="-29946000" y="3183175"/>
            <a:chExt cx="293800" cy="292225"/>
          </a:xfrm>
        </p:grpSpPr>
        <p:sp>
          <p:nvSpPr>
            <p:cNvPr id="6903" name="Google Shape;6903;p91"/>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91"/>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91"/>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91"/>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91"/>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91"/>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91"/>
          <p:cNvGrpSpPr/>
          <p:nvPr/>
        </p:nvGrpSpPr>
        <p:grpSpPr>
          <a:xfrm>
            <a:off x="2628330" y="1380289"/>
            <a:ext cx="358408" cy="354161"/>
            <a:chOff x="-34408675" y="3202075"/>
            <a:chExt cx="295375" cy="291875"/>
          </a:xfrm>
        </p:grpSpPr>
        <p:sp>
          <p:nvSpPr>
            <p:cNvPr id="6910" name="Google Shape;6910;p91"/>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91"/>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91"/>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91"/>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4" name="Google Shape;6914;p91"/>
          <p:cNvGrpSpPr/>
          <p:nvPr/>
        </p:nvGrpSpPr>
        <p:grpSpPr>
          <a:xfrm>
            <a:off x="2630241" y="1820283"/>
            <a:ext cx="354586" cy="356254"/>
            <a:chOff x="-34405525" y="3558075"/>
            <a:chExt cx="292225" cy="293600"/>
          </a:xfrm>
        </p:grpSpPr>
        <p:sp>
          <p:nvSpPr>
            <p:cNvPr id="6915" name="Google Shape;6915;p91"/>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91"/>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91"/>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91"/>
          <p:cNvGrpSpPr/>
          <p:nvPr/>
        </p:nvGrpSpPr>
        <p:grpSpPr>
          <a:xfrm>
            <a:off x="2629755" y="2256940"/>
            <a:ext cx="355557" cy="353615"/>
            <a:chOff x="-34406325" y="3919600"/>
            <a:chExt cx="293025" cy="291425"/>
          </a:xfrm>
        </p:grpSpPr>
        <p:sp>
          <p:nvSpPr>
            <p:cNvPr id="6919" name="Google Shape;6919;p91"/>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91"/>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91"/>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91"/>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91"/>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91"/>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91"/>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91"/>
          <p:cNvGrpSpPr/>
          <p:nvPr/>
        </p:nvGrpSpPr>
        <p:grpSpPr>
          <a:xfrm>
            <a:off x="1293653" y="2736303"/>
            <a:ext cx="353645" cy="342179"/>
            <a:chOff x="-32568800" y="3232000"/>
            <a:chExt cx="291450" cy="282000"/>
          </a:xfrm>
        </p:grpSpPr>
        <p:sp>
          <p:nvSpPr>
            <p:cNvPr id="6927" name="Google Shape;6927;p91"/>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91"/>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91"/>
          <p:cNvGrpSpPr/>
          <p:nvPr/>
        </p:nvGrpSpPr>
        <p:grpSpPr>
          <a:xfrm>
            <a:off x="1293183" y="3201213"/>
            <a:ext cx="354586" cy="353645"/>
            <a:chOff x="-32569575" y="3586425"/>
            <a:chExt cx="292225" cy="291450"/>
          </a:xfrm>
        </p:grpSpPr>
        <p:sp>
          <p:nvSpPr>
            <p:cNvPr id="6930" name="Google Shape;6930;p91"/>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91"/>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91"/>
          <p:cNvGrpSpPr/>
          <p:nvPr/>
        </p:nvGrpSpPr>
        <p:grpSpPr>
          <a:xfrm>
            <a:off x="1284098" y="3665805"/>
            <a:ext cx="372756" cy="354343"/>
            <a:chOff x="-32576675" y="3944600"/>
            <a:chExt cx="307200" cy="292025"/>
          </a:xfrm>
        </p:grpSpPr>
        <p:sp>
          <p:nvSpPr>
            <p:cNvPr id="6933" name="Google Shape;6933;p91"/>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91"/>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91"/>
          <p:cNvGrpSpPr/>
          <p:nvPr/>
        </p:nvGrpSpPr>
        <p:grpSpPr>
          <a:xfrm>
            <a:off x="3529065" y="2730100"/>
            <a:ext cx="354586" cy="354586"/>
            <a:chOff x="-30735200" y="3192625"/>
            <a:chExt cx="292225" cy="292225"/>
          </a:xfrm>
        </p:grpSpPr>
        <p:sp>
          <p:nvSpPr>
            <p:cNvPr id="6936" name="Google Shape;6936;p91"/>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91"/>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91"/>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91"/>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91"/>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91"/>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91"/>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91"/>
          <p:cNvGrpSpPr/>
          <p:nvPr/>
        </p:nvGrpSpPr>
        <p:grpSpPr>
          <a:xfrm>
            <a:off x="3529065" y="3201532"/>
            <a:ext cx="354586" cy="353008"/>
            <a:chOff x="-30735200" y="3552550"/>
            <a:chExt cx="292225" cy="290925"/>
          </a:xfrm>
        </p:grpSpPr>
        <p:sp>
          <p:nvSpPr>
            <p:cNvPr id="6944" name="Google Shape;6944;p91"/>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91"/>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91"/>
          <p:cNvGrpSpPr/>
          <p:nvPr/>
        </p:nvGrpSpPr>
        <p:grpSpPr>
          <a:xfrm>
            <a:off x="3529065" y="3666154"/>
            <a:ext cx="354586" cy="353645"/>
            <a:chOff x="-30735200" y="3910925"/>
            <a:chExt cx="292225" cy="291450"/>
          </a:xfrm>
        </p:grpSpPr>
        <p:sp>
          <p:nvSpPr>
            <p:cNvPr id="6947" name="Google Shape;6947;p91"/>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91"/>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9" name="Google Shape;6949;p91"/>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0" name="Google Shape;6950;p91"/>
          <p:cNvGrpSpPr/>
          <p:nvPr/>
        </p:nvGrpSpPr>
        <p:grpSpPr>
          <a:xfrm>
            <a:off x="4882910" y="1379021"/>
            <a:ext cx="358971" cy="359224"/>
            <a:chOff x="-57956275" y="3197925"/>
            <a:chExt cx="319000" cy="319225"/>
          </a:xfrm>
        </p:grpSpPr>
        <p:sp>
          <p:nvSpPr>
            <p:cNvPr id="6951" name="Google Shape;6951;p91"/>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91"/>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91"/>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91"/>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91"/>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91"/>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91"/>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91"/>
          <p:cNvGrpSpPr/>
          <p:nvPr/>
        </p:nvGrpSpPr>
        <p:grpSpPr>
          <a:xfrm>
            <a:off x="4905064" y="1835446"/>
            <a:ext cx="314662" cy="358971"/>
            <a:chOff x="-57940525" y="3590375"/>
            <a:chExt cx="279625" cy="319000"/>
          </a:xfrm>
        </p:grpSpPr>
        <p:sp>
          <p:nvSpPr>
            <p:cNvPr id="6959" name="Google Shape;6959;p91"/>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91"/>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91"/>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91"/>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91"/>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91"/>
          <p:cNvGrpSpPr/>
          <p:nvPr/>
        </p:nvGrpSpPr>
        <p:grpSpPr>
          <a:xfrm>
            <a:off x="4875945" y="2276817"/>
            <a:ext cx="358099" cy="358999"/>
            <a:chOff x="-57959425" y="3982600"/>
            <a:chExt cx="318225" cy="319025"/>
          </a:xfrm>
        </p:grpSpPr>
        <p:sp>
          <p:nvSpPr>
            <p:cNvPr id="6965" name="Google Shape;6965;p91"/>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91"/>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91"/>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91"/>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91"/>
          <p:cNvGrpSpPr/>
          <p:nvPr/>
        </p:nvGrpSpPr>
        <p:grpSpPr>
          <a:xfrm>
            <a:off x="7076112" y="1380146"/>
            <a:ext cx="357226" cy="357226"/>
            <a:chOff x="-55987225" y="3198925"/>
            <a:chExt cx="317450" cy="317450"/>
          </a:xfrm>
        </p:grpSpPr>
        <p:sp>
          <p:nvSpPr>
            <p:cNvPr id="6970" name="Google Shape;6970;p91"/>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91"/>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91"/>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91"/>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91"/>
          <p:cNvGrpSpPr/>
          <p:nvPr/>
        </p:nvGrpSpPr>
        <p:grpSpPr>
          <a:xfrm>
            <a:off x="7076112" y="1836178"/>
            <a:ext cx="357226" cy="357367"/>
            <a:chOff x="-55987225" y="3591025"/>
            <a:chExt cx="317450" cy="317575"/>
          </a:xfrm>
        </p:grpSpPr>
        <p:sp>
          <p:nvSpPr>
            <p:cNvPr id="6975" name="Google Shape;6975;p91"/>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91"/>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91"/>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91"/>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91"/>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91"/>
          <p:cNvGrpSpPr/>
          <p:nvPr/>
        </p:nvGrpSpPr>
        <p:grpSpPr>
          <a:xfrm>
            <a:off x="7090027" y="2276817"/>
            <a:ext cx="358999" cy="358999"/>
            <a:chOff x="-55988800" y="3982600"/>
            <a:chExt cx="319025" cy="319025"/>
          </a:xfrm>
        </p:grpSpPr>
        <p:sp>
          <p:nvSpPr>
            <p:cNvPr id="6981" name="Google Shape;6981;p91"/>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91"/>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91"/>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91"/>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91"/>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91"/>
          <p:cNvGrpSpPr/>
          <p:nvPr/>
        </p:nvGrpSpPr>
        <p:grpSpPr>
          <a:xfrm>
            <a:off x="5748546" y="2734774"/>
            <a:ext cx="356326" cy="358971"/>
            <a:chOff x="-54026025" y="3192625"/>
            <a:chExt cx="316650" cy="319000"/>
          </a:xfrm>
        </p:grpSpPr>
        <p:sp>
          <p:nvSpPr>
            <p:cNvPr id="6987" name="Google Shape;6987;p91"/>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91"/>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91"/>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91"/>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91"/>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91"/>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91"/>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91"/>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5" name="Google Shape;6995;p91"/>
          <p:cNvGrpSpPr/>
          <p:nvPr/>
        </p:nvGrpSpPr>
        <p:grpSpPr>
          <a:xfrm>
            <a:off x="5768492" y="3205748"/>
            <a:ext cx="316434" cy="358099"/>
            <a:chOff x="-54007925" y="3584850"/>
            <a:chExt cx="281200" cy="318225"/>
          </a:xfrm>
        </p:grpSpPr>
        <p:sp>
          <p:nvSpPr>
            <p:cNvPr id="6996" name="Google Shape;6996;p91"/>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91"/>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91"/>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91"/>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91"/>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91"/>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91"/>
          <p:cNvGrpSpPr/>
          <p:nvPr/>
        </p:nvGrpSpPr>
        <p:grpSpPr>
          <a:xfrm>
            <a:off x="5768492" y="3667633"/>
            <a:ext cx="316434" cy="358914"/>
            <a:chOff x="-54007925" y="3975575"/>
            <a:chExt cx="281200" cy="318950"/>
          </a:xfrm>
        </p:grpSpPr>
        <p:sp>
          <p:nvSpPr>
            <p:cNvPr id="7003" name="Google Shape;7003;p91"/>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91"/>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91"/>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91"/>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91"/>
          <p:cNvGrpSpPr/>
          <p:nvPr/>
        </p:nvGrpSpPr>
        <p:grpSpPr>
          <a:xfrm>
            <a:off x="8003359" y="2752104"/>
            <a:ext cx="274770" cy="358492"/>
            <a:chOff x="-52005775" y="3208025"/>
            <a:chExt cx="244175" cy="318575"/>
          </a:xfrm>
        </p:grpSpPr>
        <p:sp>
          <p:nvSpPr>
            <p:cNvPr id="7008" name="Google Shape;7008;p91"/>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91"/>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91"/>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91"/>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91"/>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91"/>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91"/>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91"/>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91"/>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91"/>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91"/>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91"/>
          <p:cNvGrpSpPr/>
          <p:nvPr/>
        </p:nvGrpSpPr>
        <p:grpSpPr>
          <a:xfrm>
            <a:off x="5309825" y="1380146"/>
            <a:ext cx="358099" cy="358099"/>
            <a:chOff x="-57568775" y="3198925"/>
            <a:chExt cx="318225" cy="318225"/>
          </a:xfrm>
        </p:grpSpPr>
        <p:sp>
          <p:nvSpPr>
            <p:cNvPr id="7020" name="Google Shape;7020;p91"/>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91"/>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91"/>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91"/>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91"/>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91"/>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91"/>
          <p:cNvGrpSpPr/>
          <p:nvPr/>
        </p:nvGrpSpPr>
        <p:grpSpPr>
          <a:xfrm>
            <a:off x="5331543" y="1835446"/>
            <a:ext cx="314662" cy="358099"/>
            <a:chOff x="-57549075" y="3590375"/>
            <a:chExt cx="279625" cy="318225"/>
          </a:xfrm>
        </p:grpSpPr>
        <p:sp>
          <p:nvSpPr>
            <p:cNvPr id="7027" name="Google Shape;7027;p91"/>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91"/>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91"/>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91"/>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91"/>
          <p:cNvGrpSpPr/>
          <p:nvPr/>
        </p:nvGrpSpPr>
        <p:grpSpPr>
          <a:xfrm>
            <a:off x="5323740" y="2276817"/>
            <a:ext cx="359871" cy="359871"/>
            <a:chOff x="-57570350" y="3982600"/>
            <a:chExt cx="319800" cy="319800"/>
          </a:xfrm>
        </p:grpSpPr>
        <p:sp>
          <p:nvSpPr>
            <p:cNvPr id="7032" name="Google Shape;7032;p91"/>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91"/>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91"/>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91"/>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91"/>
          <p:cNvGrpSpPr/>
          <p:nvPr/>
        </p:nvGrpSpPr>
        <p:grpSpPr>
          <a:xfrm>
            <a:off x="7538779" y="1379246"/>
            <a:ext cx="314662" cy="358999"/>
            <a:chOff x="-55576850" y="3198125"/>
            <a:chExt cx="279625" cy="319025"/>
          </a:xfrm>
        </p:grpSpPr>
        <p:sp>
          <p:nvSpPr>
            <p:cNvPr id="7037" name="Google Shape;7037;p91"/>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91"/>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91"/>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91"/>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91"/>
          <p:cNvGrpSpPr/>
          <p:nvPr/>
        </p:nvGrpSpPr>
        <p:grpSpPr>
          <a:xfrm>
            <a:off x="7516174" y="1835221"/>
            <a:ext cx="359871" cy="358324"/>
            <a:chOff x="-55596550" y="3590175"/>
            <a:chExt cx="319800" cy="318425"/>
          </a:xfrm>
        </p:grpSpPr>
        <p:sp>
          <p:nvSpPr>
            <p:cNvPr id="7042" name="Google Shape;7042;p91"/>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91"/>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91"/>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91"/>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91"/>
          <p:cNvGrpSpPr/>
          <p:nvPr/>
        </p:nvGrpSpPr>
        <p:grpSpPr>
          <a:xfrm>
            <a:off x="7531412" y="2276564"/>
            <a:ext cx="358999" cy="359252"/>
            <a:chOff x="-55595775" y="3982375"/>
            <a:chExt cx="319025" cy="319250"/>
          </a:xfrm>
        </p:grpSpPr>
        <p:sp>
          <p:nvSpPr>
            <p:cNvPr id="7047" name="Google Shape;7047;p91"/>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91"/>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91"/>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91"/>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91"/>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91"/>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91"/>
          <p:cNvGrpSpPr/>
          <p:nvPr/>
        </p:nvGrpSpPr>
        <p:grpSpPr>
          <a:xfrm>
            <a:off x="6188595" y="2734774"/>
            <a:ext cx="358999" cy="358099"/>
            <a:chOff x="-53635375" y="3192625"/>
            <a:chExt cx="319025" cy="318225"/>
          </a:xfrm>
        </p:grpSpPr>
        <p:sp>
          <p:nvSpPr>
            <p:cNvPr id="7054" name="Google Shape;7054;p91"/>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91"/>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91"/>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91"/>
          <p:cNvGrpSpPr/>
          <p:nvPr/>
        </p:nvGrpSpPr>
        <p:grpSpPr>
          <a:xfrm>
            <a:off x="6210763" y="3205748"/>
            <a:ext cx="314662" cy="358999"/>
            <a:chOff x="-53615675" y="3584850"/>
            <a:chExt cx="279625" cy="319025"/>
          </a:xfrm>
        </p:grpSpPr>
        <p:sp>
          <p:nvSpPr>
            <p:cNvPr id="7058" name="Google Shape;7058;p91"/>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91"/>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91"/>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91"/>
          <p:cNvGrpSpPr/>
          <p:nvPr/>
        </p:nvGrpSpPr>
        <p:grpSpPr>
          <a:xfrm>
            <a:off x="6188609" y="3668674"/>
            <a:ext cx="358971" cy="357874"/>
            <a:chOff x="-53634575" y="3976500"/>
            <a:chExt cx="319000" cy="318025"/>
          </a:xfrm>
        </p:grpSpPr>
        <p:sp>
          <p:nvSpPr>
            <p:cNvPr id="7062" name="Google Shape;7062;p91"/>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91"/>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91"/>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91"/>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91"/>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91"/>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91"/>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91"/>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91"/>
          <p:cNvGrpSpPr/>
          <p:nvPr/>
        </p:nvGrpSpPr>
        <p:grpSpPr>
          <a:xfrm>
            <a:off x="7983413" y="3211628"/>
            <a:ext cx="314662" cy="358436"/>
            <a:chOff x="-52023900" y="3590075"/>
            <a:chExt cx="279625" cy="318525"/>
          </a:xfrm>
        </p:grpSpPr>
        <p:sp>
          <p:nvSpPr>
            <p:cNvPr id="7071" name="Google Shape;7071;p91"/>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91"/>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91"/>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91"/>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91"/>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91"/>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91"/>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91"/>
          <p:cNvGrpSpPr/>
          <p:nvPr/>
        </p:nvGrpSpPr>
        <p:grpSpPr>
          <a:xfrm>
            <a:off x="5746654" y="1380146"/>
            <a:ext cx="358971" cy="358971"/>
            <a:chOff x="-57173375" y="3198925"/>
            <a:chExt cx="319000" cy="319000"/>
          </a:xfrm>
        </p:grpSpPr>
        <p:sp>
          <p:nvSpPr>
            <p:cNvPr id="7079" name="Google Shape;7079;p91"/>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91"/>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91"/>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91"/>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91"/>
          <p:cNvGrpSpPr/>
          <p:nvPr/>
        </p:nvGrpSpPr>
        <p:grpSpPr>
          <a:xfrm>
            <a:off x="5747541" y="1857587"/>
            <a:ext cx="357198" cy="314690"/>
            <a:chOff x="-57176525" y="3610050"/>
            <a:chExt cx="317425" cy="279650"/>
          </a:xfrm>
        </p:grpSpPr>
        <p:sp>
          <p:nvSpPr>
            <p:cNvPr id="7084" name="Google Shape;7084;p91"/>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91"/>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91"/>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91"/>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91"/>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91"/>
          <p:cNvGrpSpPr/>
          <p:nvPr/>
        </p:nvGrpSpPr>
        <p:grpSpPr>
          <a:xfrm>
            <a:off x="7957995" y="1380146"/>
            <a:ext cx="358099" cy="356326"/>
            <a:chOff x="-55202750" y="3198925"/>
            <a:chExt cx="318225" cy="316650"/>
          </a:xfrm>
        </p:grpSpPr>
        <p:sp>
          <p:nvSpPr>
            <p:cNvPr id="7090" name="Google Shape;7090;p91"/>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91"/>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91"/>
          <p:cNvGrpSpPr/>
          <p:nvPr/>
        </p:nvGrpSpPr>
        <p:grpSpPr>
          <a:xfrm>
            <a:off x="7968629" y="1835446"/>
            <a:ext cx="336830" cy="358099"/>
            <a:chOff x="-55194875" y="3590375"/>
            <a:chExt cx="299325" cy="318225"/>
          </a:xfrm>
        </p:grpSpPr>
        <p:sp>
          <p:nvSpPr>
            <p:cNvPr id="7093" name="Google Shape;7093;p91"/>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91"/>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91"/>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91"/>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91"/>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91"/>
          <p:cNvGrpSpPr/>
          <p:nvPr/>
        </p:nvGrpSpPr>
        <p:grpSpPr>
          <a:xfrm>
            <a:off x="7973247" y="2277717"/>
            <a:ext cx="357198" cy="357198"/>
            <a:chOff x="-55203525" y="3983400"/>
            <a:chExt cx="317425" cy="317425"/>
          </a:xfrm>
        </p:grpSpPr>
        <p:sp>
          <p:nvSpPr>
            <p:cNvPr id="7099" name="Google Shape;7099;p91"/>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91"/>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91"/>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91"/>
          <p:cNvGrpSpPr/>
          <p:nvPr/>
        </p:nvGrpSpPr>
        <p:grpSpPr>
          <a:xfrm>
            <a:off x="6639727" y="2734774"/>
            <a:ext cx="335930" cy="358971"/>
            <a:chOff x="-53232900" y="3192625"/>
            <a:chExt cx="298525" cy="319000"/>
          </a:xfrm>
        </p:grpSpPr>
        <p:sp>
          <p:nvSpPr>
            <p:cNvPr id="7103" name="Google Shape;7103;p91"/>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91"/>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91"/>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91"/>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91"/>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91"/>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91"/>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91"/>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91"/>
          <p:cNvGrpSpPr/>
          <p:nvPr/>
        </p:nvGrpSpPr>
        <p:grpSpPr>
          <a:xfrm>
            <a:off x="6629093" y="3205748"/>
            <a:ext cx="357198" cy="356326"/>
            <a:chOff x="-53242350" y="3584850"/>
            <a:chExt cx="317425" cy="316650"/>
          </a:xfrm>
        </p:grpSpPr>
        <p:sp>
          <p:nvSpPr>
            <p:cNvPr id="7112" name="Google Shape;7112;p91"/>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91"/>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91"/>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91"/>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91"/>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91"/>
          <p:cNvGrpSpPr/>
          <p:nvPr/>
        </p:nvGrpSpPr>
        <p:grpSpPr>
          <a:xfrm>
            <a:off x="6650362" y="3668449"/>
            <a:ext cx="314662" cy="358999"/>
            <a:chOff x="-53224225" y="3976300"/>
            <a:chExt cx="279625" cy="319025"/>
          </a:xfrm>
        </p:grpSpPr>
        <p:sp>
          <p:nvSpPr>
            <p:cNvPr id="7118" name="Google Shape;7118;p91"/>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91"/>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91"/>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91"/>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91"/>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91"/>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91"/>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91"/>
          <p:cNvGrpSpPr/>
          <p:nvPr/>
        </p:nvGrpSpPr>
        <p:grpSpPr>
          <a:xfrm>
            <a:off x="7961258" y="3676129"/>
            <a:ext cx="358971" cy="358408"/>
            <a:chOff x="-52043575" y="3983125"/>
            <a:chExt cx="319000" cy="318500"/>
          </a:xfrm>
        </p:grpSpPr>
        <p:sp>
          <p:nvSpPr>
            <p:cNvPr id="7126" name="Google Shape;7126;p91"/>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91"/>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91"/>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91"/>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91"/>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91"/>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91"/>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91"/>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91"/>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91"/>
          <p:cNvGrpSpPr/>
          <p:nvPr/>
        </p:nvGrpSpPr>
        <p:grpSpPr>
          <a:xfrm>
            <a:off x="6215199" y="1380146"/>
            <a:ext cx="314662" cy="358971"/>
            <a:chOff x="-56766175" y="3198925"/>
            <a:chExt cx="279625" cy="319000"/>
          </a:xfrm>
        </p:grpSpPr>
        <p:sp>
          <p:nvSpPr>
            <p:cNvPr id="7136" name="Google Shape;7136;p91"/>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91"/>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91"/>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91"/>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91"/>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91"/>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91"/>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91"/>
          <p:cNvGrpSpPr/>
          <p:nvPr/>
        </p:nvGrpSpPr>
        <p:grpSpPr>
          <a:xfrm>
            <a:off x="6214313" y="1835446"/>
            <a:ext cx="316434" cy="358099"/>
            <a:chOff x="-56766175" y="3590375"/>
            <a:chExt cx="281200" cy="318225"/>
          </a:xfrm>
        </p:grpSpPr>
        <p:sp>
          <p:nvSpPr>
            <p:cNvPr id="7144" name="Google Shape;7144;p91"/>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91"/>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91"/>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91"/>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91"/>
          <p:cNvGrpSpPr/>
          <p:nvPr/>
        </p:nvGrpSpPr>
        <p:grpSpPr>
          <a:xfrm>
            <a:off x="6251269" y="2276817"/>
            <a:ext cx="272126" cy="358099"/>
            <a:chOff x="-56747275" y="3982600"/>
            <a:chExt cx="241825" cy="318225"/>
          </a:xfrm>
        </p:grpSpPr>
        <p:sp>
          <p:nvSpPr>
            <p:cNvPr id="7149" name="Google Shape;7149;p91"/>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91"/>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91"/>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91"/>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91"/>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91"/>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91"/>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6" name="Google Shape;7156;p91"/>
          <p:cNvGrpSpPr/>
          <p:nvPr/>
        </p:nvGrpSpPr>
        <p:grpSpPr>
          <a:xfrm>
            <a:off x="4859020" y="3219055"/>
            <a:ext cx="358999" cy="342991"/>
            <a:chOff x="-54812875" y="3596675"/>
            <a:chExt cx="319025" cy="304800"/>
          </a:xfrm>
        </p:grpSpPr>
        <p:sp>
          <p:nvSpPr>
            <p:cNvPr id="7157" name="Google Shape;7157;p91"/>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91"/>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91"/>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91"/>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91"/>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91"/>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91"/>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4" name="Google Shape;7164;p91"/>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91"/>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6" name="Google Shape;7166;p91"/>
          <p:cNvGrpSpPr/>
          <p:nvPr/>
        </p:nvGrpSpPr>
        <p:grpSpPr>
          <a:xfrm>
            <a:off x="4881188" y="3675538"/>
            <a:ext cx="314662" cy="358099"/>
            <a:chOff x="-54793175" y="3982600"/>
            <a:chExt cx="279625" cy="318225"/>
          </a:xfrm>
        </p:grpSpPr>
        <p:sp>
          <p:nvSpPr>
            <p:cNvPr id="7167" name="Google Shape;7167;p91"/>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91"/>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91"/>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91"/>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91"/>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91"/>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91"/>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91"/>
          <p:cNvGrpSpPr/>
          <p:nvPr/>
        </p:nvGrpSpPr>
        <p:grpSpPr>
          <a:xfrm>
            <a:off x="7092647" y="2734774"/>
            <a:ext cx="314662" cy="358099"/>
            <a:chOff x="-52832000" y="3192625"/>
            <a:chExt cx="279625" cy="318225"/>
          </a:xfrm>
        </p:grpSpPr>
        <p:sp>
          <p:nvSpPr>
            <p:cNvPr id="7175" name="Google Shape;7175;p91"/>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91"/>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91"/>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91"/>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91"/>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91"/>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91"/>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91"/>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91"/>
          <p:cNvGrpSpPr/>
          <p:nvPr/>
        </p:nvGrpSpPr>
        <p:grpSpPr>
          <a:xfrm>
            <a:off x="5779179" y="2276142"/>
            <a:ext cx="323524" cy="358774"/>
            <a:chOff x="-57162350" y="3982000"/>
            <a:chExt cx="287500" cy="318825"/>
          </a:xfrm>
        </p:grpSpPr>
        <p:sp>
          <p:nvSpPr>
            <p:cNvPr id="7184" name="Google Shape;7184;p91"/>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91"/>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91"/>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91"/>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91"/>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91"/>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91"/>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91"/>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91"/>
          <p:cNvGrpSpPr/>
          <p:nvPr/>
        </p:nvGrpSpPr>
        <p:grpSpPr>
          <a:xfrm>
            <a:off x="7070492" y="3206648"/>
            <a:ext cx="358971" cy="357198"/>
            <a:chOff x="-52851675" y="3585650"/>
            <a:chExt cx="319000" cy="317425"/>
          </a:xfrm>
        </p:grpSpPr>
        <p:sp>
          <p:nvSpPr>
            <p:cNvPr id="7193" name="Google Shape;7193;p91"/>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91"/>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91"/>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91"/>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91"/>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91"/>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91"/>
          <p:cNvGrpSpPr/>
          <p:nvPr/>
        </p:nvGrpSpPr>
        <p:grpSpPr>
          <a:xfrm>
            <a:off x="7092647" y="3668449"/>
            <a:ext cx="314662" cy="358999"/>
            <a:chOff x="-52832000" y="3976300"/>
            <a:chExt cx="279625" cy="319025"/>
          </a:xfrm>
        </p:grpSpPr>
        <p:sp>
          <p:nvSpPr>
            <p:cNvPr id="7200" name="Google Shape;7200;p91"/>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91"/>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91"/>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91"/>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91"/>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91"/>
          <p:cNvGrpSpPr/>
          <p:nvPr/>
        </p:nvGrpSpPr>
        <p:grpSpPr>
          <a:xfrm>
            <a:off x="6209853" y="4123097"/>
            <a:ext cx="316434" cy="358099"/>
            <a:chOff x="-51633225" y="3198925"/>
            <a:chExt cx="281200" cy="318225"/>
          </a:xfrm>
        </p:grpSpPr>
        <p:sp>
          <p:nvSpPr>
            <p:cNvPr id="7206" name="Google Shape;7206;p91"/>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91"/>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91"/>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91"/>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91"/>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91"/>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91"/>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91"/>
          <p:cNvGrpSpPr/>
          <p:nvPr/>
        </p:nvGrpSpPr>
        <p:grpSpPr>
          <a:xfrm>
            <a:off x="6628676" y="1381018"/>
            <a:ext cx="365188" cy="357226"/>
            <a:chOff x="-56396775" y="3199700"/>
            <a:chExt cx="324525" cy="317450"/>
          </a:xfrm>
        </p:grpSpPr>
        <p:sp>
          <p:nvSpPr>
            <p:cNvPr id="7214" name="Google Shape;7214;p91"/>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91"/>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91"/>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91"/>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91"/>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91"/>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91"/>
          <p:cNvGrpSpPr/>
          <p:nvPr/>
        </p:nvGrpSpPr>
        <p:grpSpPr>
          <a:xfrm>
            <a:off x="6631771" y="1846953"/>
            <a:ext cx="358999" cy="335958"/>
            <a:chOff x="-56394425" y="3600600"/>
            <a:chExt cx="319025" cy="298550"/>
          </a:xfrm>
        </p:grpSpPr>
        <p:sp>
          <p:nvSpPr>
            <p:cNvPr id="7221" name="Google Shape;7221;p91"/>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91"/>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91"/>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91"/>
          <p:cNvGrpSpPr/>
          <p:nvPr/>
        </p:nvGrpSpPr>
        <p:grpSpPr>
          <a:xfrm>
            <a:off x="6662538" y="2277717"/>
            <a:ext cx="327068" cy="357198"/>
            <a:chOff x="-56379450" y="3983400"/>
            <a:chExt cx="290650" cy="317425"/>
          </a:xfrm>
        </p:grpSpPr>
        <p:sp>
          <p:nvSpPr>
            <p:cNvPr id="7225" name="Google Shape;7225;p91"/>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91"/>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91"/>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91"/>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91"/>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91"/>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91"/>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91"/>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3" name="Google Shape;7233;p91"/>
          <p:cNvGrpSpPr/>
          <p:nvPr/>
        </p:nvGrpSpPr>
        <p:grpSpPr>
          <a:xfrm>
            <a:off x="5326242" y="2741864"/>
            <a:ext cx="316434" cy="358971"/>
            <a:chOff x="-54401725" y="3198925"/>
            <a:chExt cx="281200" cy="319000"/>
          </a:xfrm>
        </p:grpSpPr>
        <p:sp>
          <p:nvSpPr>
            <p:cNvPr id="7234" name="Google Shape;7234;p91"/>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91"/>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91"/>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91"/>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91"/>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91"/>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91"/>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91"/>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91"/>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91"/>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91"/>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91"/>
          <p:cNvGrpSpPr/>
          <p:nvPr/>
        </p:nvGrpSpPr>
        <p:grpSpPr>
          <a:xfrm>
            <a:off x="5327128" y="3211965"/>
            <a:ext cx="314662" cy="358099"/>
            <a:chOff x="-54401725" y="3590375"/>
            <a:chExt cx="279625" cy="318225"/>
          </a:xfrm>
        </p:grpSpPr>
        <p:sp>
          <p:nvSpPr>
            <p:cNvPr id="7246" name="Google Shape;7246;p91"/>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91"/>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91"/>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91"/>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91"/>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91"/>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91"/>
          <p:cNvGrpSpPr/>
          <p:nvPr/>
        </p:nvGrpSpPr>
        <p:grpSpPr>
          <a:xfrm>
            <a:off x="5324920" y="3675538"/>
            <a:ext cx="319079" cy="358099"/>
            <a:chOff x="-54403300" y="3982600"/>
            <a:chExt cx="283550" cy="318225"/>
          </a:xfrm>
        </p:grpSpPr>
        <p:sp>
          <p:nvSpPr>
            <p:cNvPr id="7253" name="Google Shape;7253;p91"/>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91"/>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91"/>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91"/>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91"/>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91"/>
          <p:cNvGrpSpPr/>
          <p:nvPr/>
        </p:nvGrpSpPr>
        <p:grpSpPr>
          <a:xfrm>
            <a:off x="7512313" y="2736772"/>
            <a:ext cx="356298" cy="356973"/>
            <a:chOff x="-52458650" y="3194400"/>
            <a:chExt cx="316625" cy="317225"/>
          </a:xfrm>
        </p:grpSpPr>
        <p:sp>
          <p:nvSpPr>
            <p:cNvPr id="7259" name="Google Shape;7259;p91"/>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91"/>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91"/>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91"/>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91"/>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91"/>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91"/>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91"/>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91"/>
          <p:cNvGrpSpPr/>
          <p:nvPr/>
        </p:nvGrpSpPr>
        <p:grpSpPr>
          <a:xfrm>
            <a:off x="4881188" y="2741864"/>
            <a:ext cx="314662" cy="358971"/>
            <a:chOff x="-54793175" y="3198925"/>
            <a:chExt cx="279625" cy="319000"/>
          </a:xfrm>
        </p:grpSpPr>
        <p:sp>
          <p:nvSpPr>
            <p:cNvPr id="7268" name="Google Shape;7268;p91"/>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91"/>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91"/>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91"/>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91"/>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91"/>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91"/>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91"/>
          <p:cNvGrpSpPr/>
          <p:nvPr/>
        </p:nvGrpSpPr>
        <p:grpSpPr>
          <a:xfrm>
            <a:off x="7521611" y="3205748"/>
            <a:ext cx="337703" cy="357845"/>
            <a:chOff x="-52450000" y="3584850"/>
            <a:chExt cx="300100" cy="318000"/>
          </a:xfrm>
        </p:grpSpPr>
        <p:sp>
          <p:nvSpPr>
            <p:cNvPr id="7276" name="Google Shape;7276;p91"/>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91"/>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91"/>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91"/>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91"/>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91"/>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91"/>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91"/>
          <p:cNvGrpSpPr/>
          <p:nvPr/>
        </p:nvGrpSpPr>
        <p:grpSpPr>
          <a:xfrm>
            <a:off x="7533131" y="3670221"/>
            <a:ext cx="314662" cy="357226"/>
            <a:chOff x="-52440550" y="3977875"/>
            <a:chExt cx="279625" cy="317450"/>
          </a:xfrm>
        </p:grpSpPr>
        <p:sp>
          <p:nvSpPr>
            <p:cNvPr id="7284" name="Google Shape;7284;p91"/>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91"/>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91"/>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91"/>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91"/>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91"/>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91"/>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91"/>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91"/>
          <p:cNvGrpSpPr/>
          <p:nvPr/>
        </p:nvGrpSpPr>
        <p:grpSpPr>
          <a:xfrm>
            <a:off x="6645066" y="4126427"/>
            <a:ext cx="314662" cy="358999"/>
            <a:chOff x="-51623775" y="3584850"/>
            <a:chExt cx="279625" cy="319025"/>
          </a:xfrm>
        </p:grpSpPr>
        <p:sp>
          <p:nvSpPr>
            <p:cNvPr id="7293" name="Google Shape;7293;p91"/>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91"/>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91"/>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91"/>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91"/>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91"/>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91"/>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91"/>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91"/>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2" name="Google Shape;7302;p91"/>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7303" name="Google Shape;7303;p91"/>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
        <p:nvSpPr>
          <p:cNvPr id="7304" name="Google Shape;7304;p9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51</a:t>
            </a:fld>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08"/>
        <p:cNvGrpSpPr/>
        <p:nvPr/>
      </p:nvGrpSpPr>
      <p:grpSpPr>
        <a:xfrm>
          <a:off x="0" y="0"/>
          <a:ext cx="0" cy="0"/>
          <a:chOff x="0" y="0"/>
          <a:chExt cx="0" cy="0"/>
        </a:xfrm>
      </p:grpSpPr>
      <p:grpSp>
        <p:nvGrpSpPr>
          <p:cNvPr id="7309" name="Google Shape;7309;p92"/>
          <p:cNvGrpSpPr/>
          <p:nvPr/>
        </p:nvGrpSpPr>
        <p:grpSpPr>
          <a:xfrm>
            <a:off x="885675" y="1386849"/>
            <a:ext cx="276003" cy="357300"/>
            <a:chOff x="-50469125" y="3183175"/>
            <a:chExt cx="233150" cy="301825"/>
          </a:xfrm>
        </p:grpSpPr>
        <p:sp>
          <p:nvSpPr>
            <p:cNvPr id="7310" name="Google Shape;7310;p92"/>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92"/>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92"/>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3" name="Google Shape;7313;p92"/>
          <p:cNvGrpSpPr/>
          <p:nvPr/>
        </p:nvGrpSpPr>
        <p:grpSpPr>
          <a:xfrm>
            <a:off x="845574" y="1822251"/>
            <a:ext cx="356205" cy="355288"/>
            <a:chOff x="-50504575" y="3550975"/>
            <a:chExt cx="300900" cy="300125"/>
          </a:xfrm>
        </p:grpSpPr>
        <p:sp>
          <p:nvSpPr>
            <p:cNvPr id="7314" name="Google Shape;7314;p92"/>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92"/>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92"/>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92"/>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92"/>
          <p:cNvGrpSpPr/>
          <p:nvPr/>
        </p:nvGrpSpPr>
        <p:grpSpPr>
          <a:xfrm>
            <a:off x="845574" y="2260493"/>
            <a:ext cx="356205" cy="354341"/>
            <a:chOff x="-50503000" y="3921175"/>
            <a:chExt cx="300900" cy="299325"/>
          </a:xfrm>
        </p:grpSpPr>
        <p:sp>
          <p:nvSpPr>
            <p:cNvPr id="7319" name="Google Shape;7319;p92"/>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92"/>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92"/>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92"/>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92"/>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92"/>
          <p:cNvGrpSpPr/>
          <p:nvPr/>
        </p:nvGrpSpPr>
        <p:grpSpPr>
          <a:xfrm>
            <a:off x="3049627" y="1406411"/>
            <a:ext cx="355258" cy="356205"/>
            <a:chOff x="-48630025" y="3199700"/>
            <a:chExt cx="300100" cy="300900"/>
          </a:xfrm>
        </p:grpSpPr>
        <p:sp>
          <p:nvSpPr>
            <p:cNvPr id="7325" name="Google Shape;7325;p92"/>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92"/>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92"/>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92"/>
          <p:cNvGrpSpPr/>
          <p:nvPr/>
        </p:nvGrpSpPr>
        <p:grpSpPr>
          <a:xfrm>
            <a:off x="3049627" y="1843707"/>
            <a:ext cx="355258" cy="355258"/>
            <a:chOff x="-48630025" y="3569100"/>
            <a:chExt cx="300100" cy="300100"/>
          </a:xfrm>
        </p:grpSpPr>
        <p:sp>
          <p:nvSpPr>
            <p:cNvPr id="7329" name="Google Shape;7329;p92"/>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92"/>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92"/>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92"/>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2"/>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92"/>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92"/>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92"/>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92"/>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92"/>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92"/>
          <p:cNvGrpSpPr/>
          <p:nvPr/>
        </p:nvGrpSpPr>
        <p:grpSpPr>
          <a:xfrm>
            <a:off x="3050101" y="2281003"/>
            <a:ext cx="354311" cy="353394"/>
            <a:chOff x="-48629225" y="3938500"/>
            <a:chExt cx="299300" cy="298525"/>
          </a:xfrm>
        </p:grpSpPr>
        <p:sp>
          <p:nvSpPr>
            <p:cNvPr id="7340" name="Google Shape;7340;p92"/>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2"/>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2"/>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92"/>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92"/>
          <p:cNvGrpSpPr/>
          <p:nvPr/>
        </p:nvGrpSpPr>
        <p:grpSpPr>
          <a:xfrm>
            <a:off x="1785504" y="2752344"/>
            <a:ext cx="311458" cy="354341"/>
            <a:chOff x="-46762575" y="3200500"/>
            <a:chExt cx="263100" cy="299325"/>
          </a:xfrm>
        </p:grpSpPr>
        <p:sp>
          <p:nvSpPr>
            <p:cNvPr id="7345" name="Google Shape;7345;p92"/>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92"/>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92"/>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92"/>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2"/>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92"/>
          <p:cNvGrpSpPr/>
          <p:nvPr/>
        </p:nvGrpSpPr>
        <p:grpSpPr>
          <a:xfrm>
            <a:off x="1763589" y="3211066"/>
            <a:ext cx="355288" cy="312375"/>
            <a:chOff x="-46779900" y="3588000"/>
            <a:chExt cx="300125" cy="263875"/>
          </a:xfrm>
        </p:grpSpPr>
        <p:sp>
          <p:nvSpPr>
            <p:cNvPr id="7351" name="Google Shape;7351;p92"/>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2"/>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92"/>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2"/>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92"/>
          <p:cNvGrpSpPr/>
          <p:nvPr/>
        </p:nvGrpSpPr>
        <p:grpSpPr>
          <a:xfrm>
            <a:off x="1764062" y="3625988"/>
            <a:ext cx="354341" cy="353394"/>
            <a:chOff x="-46779100" y="3938500"/>
            <a:chExt cx="299325" cy="298525"/>
          </a:xfrm>
        </p:grpSpPr>
        <p:sp>
          <p:nvSpPr>
            <p:cNvPr id="7356" name="Google Shape;7356;p92"/>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92"/>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92"/>
          <p:cNvGrpSpPr/>
          <p:nvPr/>
        </p:nvGrpSpPr>
        <p:grpSpPr>
          <a:xfrm>
            <a:off x="3971800" y="2758855"/>
            <a:ext cx="355258" cy="355288"/>
            <a:chOff x="-44924250" y="3206000"/>
            <a:chExt cx="300100" cy="300125"/>
          </a:xfrm>
        </p:grpSpPr>
        <p:sp>
          <p:nvSpPr>
            <p:cNvPr id="7359" name="Google Shape;7359;p92"/>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2"/>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92"/>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92"/>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92"/>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92"/>
          <p:cNvGrpSpPr/>
          <p:nvPr/>
        </p:nvGrpSpPr>
        <p:grpSpPr>
          <a:xfrm>
            <a:off x="1286286" y="1386849"/>
            <a:ext cx="355258" cy="355258"/>
            <a:chOff x="-50134375" y="3183175"/>
            <a:chExt cx="300100" cy="300100"/>
          </a:xfrm>
        </p:grpSpPr>
        <p:sp>
          <p:nvSpPr>
            <p:cNvPr id="7365" name="Google Shape;7365;p92"/>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2"/>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2"/>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2"/>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92"/>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92"/>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2"/>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2"/>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2"/>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92"/>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92"/>
          <p:cNvGrpSpPr/>
          <p:nvPr/>
        </p:nvGrpSpPr>
        <p:grpSpPr>
          <a:xfrm>
            <a:off x="1286286" y="1822251"/>
            <a:ext cx="355258" cy="355288"/>
            <a:chOff x="-50134375" y="3550975"/>
            <a:chExt cx="300100" cy="300125"/>
          </a:xfrm>
        </p:grpSpPr>
        <p:sp>
          <p:nvSpPr>
            <p:cNvPr id="7376" name="Google Shape;7376;p92"/>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2"/>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92"/>
          <p:cNvGrpSpPr/>
          <p:nvPr/>
        </p:nvGrpSpPr>
        <p:grpSpPr>
          <a:xfrm>
            <a:off x="1286286" y="2259783"/>
            <a:ext cx="355258" cy="355051"/>
            <a:chOff x="-50134375" y="3920575"/>
            <a:chExt cx="300100" cy="299925"/>
          </a:xfrm>
        </p:grpSpPr>
        <p:sp>
          <p:nvSpPr>
            <p:cNvPr id="7379" name="Google Shape;7379;p92"/>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92"/>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92"/>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92"/>
          <p:cNvGrpSpPr/>
          <p:nvPr/>
        </p:nvGrpSpPr>
        <p:grpSpPr>
          <a:xfrm>
            <a:off x="3497010" y="1407358"/>
            <a:ext cx="357123" cy="355258"/>
            <a:chOff x="-48262200" y="3200500"/>
            <a:chExt cx="301675" cy="300100"/>
          </a:xfrm>
        </p:grpSpPr>
        <p:sp>
          <p:nvSpPr>
            <p:cNvPr id="7383" name="Google Shape;7383;p92"/>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92"/>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2"/>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2"/>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2"/>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92"/>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92"/>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2"/>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92"/>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92"/>
          <p:cNvGrpSpPr/>
          <p:nvPr/>
        </p:nvGrpSpPr>
        <p:grpSpPr>
          <a:xfrm>
            <a:off x="3526383" y="1844447"/>
            <a:ext cx="298377" cy="354519"/>
            <a:chOff x="-48233050" y="3569725"/>
            <a:chExt cx="252050" cy="299475"/>
          </a:xfrm>
        </p:grpSpPr>
        <p:sp>
          <p:nvSpPr>
            <p:cNvPr id="7393" name="Google Shape;7393;p92"/>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92"/>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92"/>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92"/>
          <p:cNvGrpSpPr/>
          <p:nvPr/>
        </p:nvGrpSpPr>
        <p:grpSpPr>
          <a:xfrm>
            <a:off x="3550148" y="2278191"/>
            <a:ext cx="250847" cy="358070"/>
            <a:chOff x="-48216525" y="3936125"/>
            <a:chExt cx="211900" cy="302475"/>
          </a:xfrm>
        </p:grpSpPr>
        <p:sp>
          <p:nvSpPr>
            <p:cNvPr id="7397" name="Google Shape;7397;p92"/>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92"/>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92"/>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2"/>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92"/>
          <p:cNvGrpSpPr/>
          <p:nvPr/>
        </p:nvGrpSpPr>
        <p:grpSpPr>
          <a:xfrm>
            <a:off x="2205866" y="2753261"/>
            <a:ext cx="355258" cy="355288"/>
            <a:chOff x="-46410500" y="3201275"/>
            <a:chExt cx="300100" cy="300125"/>
          </a:xfrm>
        </p:grpSpPr>
        <p:sp>
          <p:nvSpPr>
            <p:cNvPr id="7402" name="Google Shape;7402;p92"/>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92"/>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92"/>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92"/>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2"/>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92"/>
          <p:cNvGrpSpPr/>
          <p:nvPr/>
        </p:nvGrpSpPr>
        <p:grpSpPr>
          <a:xfrm>
            <a:off x="2205866" y="3188692"/>
            <a:ext cx="355258" cy="356205"/>
            <a:chOff x="-46409700" y="3569100"/>
            <a:chExt cx="300100" cy="300900"/>
          </a:xfrm>
        </p:grpSpPr>
        <p:sp>
          <p:nvSpPr>
            <p:cNvPr id="7408" name="Google Shape;7408;p92"/>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92"/>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2"/>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92"/>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92"/>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92"/>
          <p:cNvGrpSpPr/>
          <p:nvPr/>
        </p:nvGrpSpPr>
        <p:grpSpPr>
          <a:xfrm>
            <a:off x="2193747" y="3624124"/>
            <a:ext cx="379497" cy="358070"/>
            <a:chOff x="-46422300" y="3936925"/>
            <a:chExt cx="320575" cy="302475"/>
          </a:xfrm>
        </p:grpSpPr>
        <p:sp>
          <p:nvSpPr>
            <p:cNvPr id="7414" name="Google Shape;7414;p92"/>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2"/>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92"/>
          <p:cNvGrpSpPr/>
          <p:nvPr/>
        </p:nvGrpSpPr>
        <p:grpSpPr>
          <a:xfrm>
            <a:off x="3971326" y="3178452"/>
            <a:ext cx="356205" cy="355258"/>
            <a:chOff x="-44914800" y="3560450"/>
            <a:chExt cx="300900" cy="300100"/>
          </a:xfrm>
        </p:grpSpPr>
        <p:sp>
          <p:nvSpPr>
            <p:cNvPr id="7417" name="Google Shape;7417;p92"/>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92"/>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92"/>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92"/>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92"/>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92"/>
          <p:cNvGrpSpPr/>
          <p:nvPr/>
        </p:nvGrpSpPr>
        <p:grpSpPr>
          <a:xfrm>
            <a:off x="1726378" y="1387086"/>
            <a:ext cx="354311" cy="354104"/>
            <a:chOff x="-49764975" y="3183375"/>
            <a:chExt cx="299300" cy="299125"/>
          </a:xfrm>
        </p:grpSpPr>
        <p:sp>
          <p:nvSpPr>
            <p:cNvPr id="7423" name="Google Shape;7423;p92"/>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92"/>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92"/>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2"/>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2"/>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2"/>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92"/>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2"/>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2"/>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92"/>
          <p:cNvGrpSpPr/>
          <p:nvPr/>
        </p:nvGrpSpPr>
        <p:grpSpPr>
          <a:xfrm>
            <a:off x="1726378" y="1822547"/>
            <a:ext cx="354311" cy="355909"/>
            <a:chOff x="-49764975" y="3551225"/>
            <a:chExt cx="299300" cy="300650"/>
          </a:xfrm>
        </p:grpSpPr>
        <p:sp>
          <p:nvSpPr>
            <p:cNvPr id="7433" name="Google Shape;7433;p92"/>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2"/>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92"/>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92"/>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92"/>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2"/>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2"/>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2"/>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92"/>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92"/>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92"/>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92"/>
          <p:cNvGrpSpPr/>
          <p:nvPr/>
        </p:nvGrpSpPr>
        <p:grpSpPr>
          <a:xfrm>
            <a:off x="1724040" y="2259310"/>
            <a:ext cx="358987" cy="355525"/>
            <a:chOff x="-49766550" y="3920175"/>
            <a:chExt cx="303250" cy="300325"/>
          </a:xfrm>
        </p:grpSpPr>
        <p:sp>
          <p:nvSpPr>
            <p:cNvPr id="7445" name="Google Shape;7445;p92"/>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2"/>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2"/>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92"/>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92"/>
          <p:cNvGrpSpPr/>
          <p:nvPr/>
        </p:nvGrpSpPr>
        <p:grpSpPr>
          <a:xfrm>
            <a:off x="3939571" y="1407358"/>
            <a:ext cx="357123" cy="354341"/>
            <a:chOff x="-47892800" y="3200500"/>
            <a:chExt cx="301675" cy="299325"/>
          </a:xfrm>
        </p:grpSpPr>
        <p:sp>
          <p:nvSpPr>
            <p:cNvPr id="7450" name="Google Shape;7450;p92"/>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2"/>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92"/>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92"/>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92"/>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92"/>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92"/>
          <p:cNvGrpSpPr/>
          <p:nvPr/>
        </p:nvGrpSpPr>
        <p:grpSpPr>
          <a:xfrm>
            <a:off x="4003437" y="1843707"/>
            <a:ext cx="229391" cy="355258"/>
            <a:chOff x="-47839250" y="3569100"/>
            <a:chExt cx="193775" cy="300100"/>
          </a:xfrm>
        </p:grpSpPr>
        <p:sp>
          <p:nvSpPr>
            <p:cNvPr id="7457" name="Google Shape;7457;p92"/>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2"/>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92"/>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92"/>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92"/>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2"/>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92"/>
          <p:cNvGrpSpPr/>
          <p:nvPr/>
        </p:nvGrpSpPr>
        <p:grpSpPr>
          <a:xfrm>
            <a:off x="3940503" y="2280056"/>
            <a:ext cx="355258" cy="356205"/>
            <a:chOff x="-47892800" y="3937700"/>
            <a:chExt cx="300100" cy="300900"/>
          </a:xfrm>
        </p:grpSpPr>
        <p:sp>
          <p:nvSpPr>
            <p:cNvPr id="7464" name="Google Shape;7464;p92"/>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2"/>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2"/>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92"/>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92"/>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92"/>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92"/>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92"/>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2" name="Google Shape;7472;p92"/>
          <p:cNvGrpSpPr/>
          <p:nvPr/>
        </p:nvGrpSpPr>
        <p:grpSpPr>
          <a:xfrm>
            <a:off x="2645798" y="2773770"/>
            <a:ext cx="355258" cy="311458"/>
            <a:chOff x="-46042675" y="3218600"/>
            <a:chExt cx="300100" cy="263100"/>
          </a:xfrm>
        </p:grpSpPr>
        <p:sp>
          <p:nvSpPr>
            <p:cNvPr id="7473" name="Google Shape;7473;p92"/>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2"/>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92"/>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2"/>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2"/>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2"/>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92"/>
          <p:cNvGrpSpPr/>
          <p:nvPr/>
        </p:nvGrpSpPr>
        <p:grpSpPr>
          <a:xfrm>
            <a:off x="2645798" y="3188219"/>
            <a:ext cx="355258" cy="323118"/>
            <a:chOff x="-46042675" y="3568700"/>
            <a:chExt cx="300100" cy="272950"/>
          </a:xfrm>
        </p:grpSpPr>
        <p:sp>
          <p:nvSpPr>
            <p:cNvPr id="7480" name="Google Shape;7480;p92"/>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2"/>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2"/>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92"/>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92"/>
          <p:cNvGrpSpPr/>
          <p:nvPr/>
        </p:nvGrpSpPr>
        <p:grpSpPr>
          <a:xfrm>
            <a:off x="2687749" y="3625189"/>
            <a:ext cx="271357" cy="356057"/>
            <a:chOff x="-46007225" y="3937825"/>
            <a:chExt cx="229225" cy="300775"/>
          </a:xfrm>
        </p:grpSpPr>
        <p:sp>
          <p:nvSpPr>
            <p:cNvPr id="7485" name="Google Shape;7485;p92"/>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92"/>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2"/>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2"/>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2"/>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2"/>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2"/>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2"/>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2"/>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92"/>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92"/>
          <p:cNvGrpSpPr/>
          <p:nvPr/>
        </p:nvGrpSpPr>
        <p:grpSpPr>
          <a:xfrm>
            <a:off x="3993241" y="3615275"/>
            <a:ext cx="312375" cy="357596"/>
            <a:chOff x="-44895900" y="3929450"/>
            <a:chExt cx="263875" cy="302075"/>
          </a:xfrm>
        </p:grpSpPr>
        <p:sp>
          <p:nvSpPr>
            <p:cNvPr id="7496" name="Google Shape;7496;p92"/>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92"/>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2"/>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2"/>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92"/>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92"/>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92"/>
          <p:cNvGrpSpPr/>
          <p:nvPr/>
        </p:nvGrpSpPr>
        <p:grpSpPr>
          <a:xfrm>
            <a:off x="2167060" y="1398036"/>
            <a:ext cx="356205" cy="332885"/>
            <a:chOff x="-49397175" y="3192625"/>
            <a:chExt cx="300900" cy="281200"/>
          </a:xfrm>
        </p:grpSpPr>
        <p:sp>
          <p:nvSpPr>
            <p:cNvPr id="7503" name="Google Shape;7503;p92"/>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2"/>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2"/>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92"/>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92"/>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2"/>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92"/>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92"/>
          <p:cNvGrpSpPr/>
          <p:nvPr/>
        </p:nvGrpSpPr>
        <p:grpSpPr>
          <a:xfrm>
            <a:off x="2193163" y="1822251"/>
            <a:ext cx="304000" cy="356205"/>
            <a:chOff x="-49375900" y="3550975"/>
            <a:chExt cx="256800" cy="300900"/>
          </a:xfrm>
        </p:grpSpPr>
        <p:sp>
          <p:nvSpPr>
            <p:cNvPr id="7511" name="Google Shape;7511;p92"/>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92"/>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92"/>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92"/>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92"/>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2"/>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92"/>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92"/>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2"/>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92"/>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92"/>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92"/>
          <p:cNvGrpSpPr/>
          <p:nvPr/>
        </p:nvGrpSpPr>
        <p:grpSpPr>
          <a:xfrm>
            <a:off x="2188516" y="2259546"/>
            <a:ext cx="313293" cy="356205"/>
            <a:chOff x="-49378250" y="3920375"/>
            <a:chExt cx="264650" cy="300900"/>
          </a:xfrm>
        </p:grpSpPr>
        <p:sp>
          <p:nvSpPr>
            <p:cNvPr id="7523" name="Google Shape;7523;p92"/>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92"/>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2"/>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92"/>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92"/>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2"/>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2"/>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92"/>
          <p:cNvGrpSpPr/>
          <p:nvPr/>
        </p:nvGrpSpPr>
        <p:grpSpPr>
          <a:xfrm>
            <a:off x="907504" y="2752344"/>
            <a:ext cx="312375" cy="357123"/>
            <a:chOff x="-47505300" y="3200500"/>
            <a:chExt cx="263875" cy="301675"/>
          </a:xfrm>
        </p:grpSpPr>
        <p:sp>
          <p:nvSpPr>
            <p:cNvPr id="7531" name="Google Shape;7531;p92"/>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92"/>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92"/>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92"/>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92"/>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92"/>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92"/>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2"/>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2"/>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2"/>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2"/>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92"/>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92"/>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92"/>
          <p:cNvGrpSpPr/>
          <p:nvPr/>
        </p:nvGrpSpPr>
        <p:grpSpPr>
          <a:xfrm>
            <a:off x="885604" y="3188692"/>
            <a:ext cx="356176" cy="355051"/>
            <a:chOff x="-47524975" y="3569100"/>
            <a:chExt cx="300875" cy="299925"/>
          </a:xfrm>
        </p:grpSpPr>
        <p:sp>
          <p:nvSpPr>
            <p:cNvPr id="7545" name="Google Shape;7545;p92"/>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2"/>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2"/>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2"/>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92"/>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0" name="Google Shape;7550;p92"/>
          <p:cNvGrpSpPr/>
          <p:nvPr/>
        </p:nvGrpSpPr>
        <p:grpSpPr>
          <a:xfrm>
            <a:off x="886062" y="3667954"/>
            <a:ext cx="355258" cy="270410"/>
            <a:chOff x="-47523400" y="3973950"/>
            <a:chExt cx="300100" cy="228425"/>
          </a:xfrm>
        </p:grpSpPr>
        <p:sp>
          <p:nvSpPr>
            <p:cNvPr id="7551" name="Google Shape;7551;p92"/>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92"/>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2"/>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92"/>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92"/>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92"/>
          <p:cNvGrpSpPr/>
          <p:nvPr/>
        </p:nvGrpSpPr>
        <p:grpSpPr>
          <a:xfrm>
            <a:off x="3091183" y="2750953"/>
            <a:ext cx="354341" cy="357596"/>
            <a:chOff x="-45673275" y="3199325"/>
            <a:chExt cx="299325" cy="302075"/>
          </a:xfrm>
        </p:grpSpPr>
        <p:sp>
          <p:nvSpPr>
            <p:cNvPr id="7557" name="Google Shape;7557;p92"/>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2"/>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92"/>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92"/>
          <p:cNvGrpSpPr/>
          <p:nvPr/>
        </p:nvGrpSpPr>
        <p:grpSpPr>
          <a:xfrm>
            <a:off x="3090251" y="3209202"/>
            <a:ext cx="356205" cy="314240"/>
            <a:chOff x="-45674075" y="3586425"/>
            <a:chExt cx="300900" cy="265450"/>
          </a:xfrm>
        </p:grpSpPr>
        <p:sp>
          <p:nvSpPr>
            <p:cNvPr id="7561" name="Google Shape;7561;p92"/>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92"/>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92"/>
          <p:cNvGrpSpPr/>
          <p:nvPr/>
        </p:nvGrpSpPr>
        <p:grpSpPr>
          <a:xfrm>
            <a:off x="3091183" y="3625041"/>
            <a:ext cx="354341" cy="356205"/>
            <a:chOff x="-45673275" y="3937700"/>
            <a:chExt cx="299325" cy="300900"/>
          </a:xfrm>
        </p:grpSpPr>
        <p:sp>
          <p:nvSpPr>
            <p:cNvPr id="7564" name="Google Shape;7564;p92"/>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2"/>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2"/>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2"/>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2"/>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2"/>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92"/>
          <p:cNvGrpSpPr/>
          <p:nvPr/>
        </p:nvGrpSpPr>
        <p:grpSpPr>
          <a:xfrm>
            <a:off x="2205349" y="4117825"/>
            <a:ext cx="356205" cy="356205"/>
            <a:chOff x="-44512325" y="3176075"/>
            <a:chExt cx="300900" cy="300900"/>
          </a:xfrm>
        </p:grpSpPr>
        <p:sp>
          <p:nvSpPr>
            <p:cNvPr id="7571" name="Google Shape;7571;p92"/>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92"/>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92"/>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92"/>
          <p:cNvGrpSpPr/>
          <p:nvPr/>
        </p:nvGrpSpPr>
        <p:grpSpPr>
          <a:xfrm>
            <a:off x="2608689" y="1386849"/>
            <a:ext cx="354341" cy="354341"/>
            <a:chOff x="-49027775" y="3183175"/>
            <a:chExt cx="299325" cy="299325"/>
          </a:xfrm>
        </p:grpSpPr>
        <p:sp>
          <p:nvSpPr>
            <p:cNvPr id="7575" name="Google Shape;7575;p92"/>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92"/>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2"/>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2"/>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9" name="Google Shape;7579;p92"/>
          <p:cNvGrpSpPr/>
          <p:nvPr/>
        </p:nvGrpSpPr>
        <p:grpSpPr>
          <a:xfrm>
            <a:off x="2608230" y="1822251"/>
            <a:ext cx="355258" cy="357152"/>
            <a:chOff x="-49027775" y="3550975"/>
            <a:chExt cx="300100" cy="301700"/>
          </a:xfrm>
        </p:grpSpPr>
        <p:sp>
          <p:nvSpPr>
            <p:cNvPr id="7580" name="Google Shape;7580;p92"/>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92"/>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92"/>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2"/>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2"/>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2"/>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2"/>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2"/>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2"/>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92"/>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92"/>
          <p:cNvGrpSpPr/>
          <p:nvPr/>
        </p:nvGrpSpPr>
        <p:grpSpPr>
          <a:xfrm>
            <a:off x="2606306" y="2259310"/>
            <a:ext cx="359106" cy="355525"/>
            <a:chOff x="-49031025" y="3920175"/>
            <a:chExt cx="303350" cy="300325"/>
          </a:xfrm>
        </p:grpSpPr>
        <p:sp>
          <p:nvSpPr>
            <p:cNvPr id="7591" name="Google Shape;7591;p92"/>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2"/>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2"/>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92"/>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92"/>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2"/>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92"/>
          <p:cNvGrpSpPr/>
          <p:nvPr/>
        </p:nvGrpSpPr>
        <p:grpSpPr>
          <a:xfrm>
            <a:off x="1322411" y="2752344"/>
            <a:ext cx="356176" cy="354341"/>
            <a:chOff x="-47155575" y="3200500"/>
            <a:chExt cx="300875" cy="299325"/>
          </a:xfrm>
        </p:grpSpPr>
        <p:sp>
          <p:nvSpPr>
            <p:cNvPr id="7598" name="Google Shape;7598;p92"/>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2"/>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2"/>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2"/>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92"/>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2"/>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92"/>
          <p:cNvGrpSpPr/>
          <p:nvPr/>
        </p:nvGrpSpPr>
        <p:grpSpPr>
          <a:xfrm>
            <a:off x="1322870" y="3188692"/>
            <a:ext cx="355258" cy="355258"/>
            <a:chOff x="-47154800" y="3569100"/>
            <a:chExt cx="300100" cy="300100"/>
          </a:xfrm>
        </p:grpSpPr>
        <p:sp>
          <p:nvSpPr>
            <p:cNvPr id="7605" name="Google Shape;7605;p92"/>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2"/>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2"/>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92"/>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2"/>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2"/>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92"/>
          <p:cNvGrpSpPr/>
          <p:nvPr/>
        </p:nvGrpSpPr>
        <p:grpSpPr>
          <a:xfrm>
            <a:off x="1323343" y="3626905"/>
            <a:ext cx="354311" cy="353423"/>
            <a:chOff x="-47154000" y="3939275"/>
            <a:chExt cx="299300" cy="298550"/>
          </a:xfrm>
        </p:grpSpPr>
        <p:sp>
          <p:nvSpPr>
            <p:cNvPr id="7612" name="Google Shape;7612;p92"/>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92"/>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92"/>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2"/>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92"/>
          <p:cNvGrpSpPr/>
          <p:nvPr/>
        </p:nvGrpSpPr>
        <p:grpSpPr>
          <a:xfrm>
            <a:off x="3548633" y="2752344"/>
            <a:ext cx="312375" cy="354341"/>
            <a:chOff x="-45286550" y="3200500"/>
            <a:chExt cx="263875" cy="299325"/>
          </a:xfrm>
        </p:grpSpPr>
        <p:sp>
          <p:nvSpPr>
            <p:cNvPr id="7617" name="Google Shape;7617;p92"/>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2"/>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2"/>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92"/>
          <p:cNvGrpSpPr/>
          <p:nvPr/>
        </p:nvGrpSpPr>
        <p:grpSpPr>
          <a:xfrm>
            <a:off x="3548633" y="3189639"/>
            <a:ext cx="312375" cy="354311"/>
            <a:chOff x="-45286550" y="3569900"/>
            <a:chExt cx="263875" cy="299300"/>
          </a:xfrm>
        </p:grpSpPr>
        <p:sp>
          <p:nvSpPr>
            <p:cNvPr id="7621" name="Google Shape;7621;p92"/>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92"/>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2"/>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2"/>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2"/>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92"/>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92"/>
          <p:cNvGrpSpPr/>
          <p:nvPr/>
        </p:nvGrpSpPr>
        <p:grpSpPr>
          <a:xfrm>
            <a:off x="3559820" y="3625988"/>
            <a:ext cx="290001" cy="355258"/>
            <a:chOff x="-45277900" y="3938500"/>
            <a:chExt cx="244975" cy="300100"/>
          </a:xfrm>
        </p:grpSpPr>
        <p:sp>
          <p:nvSpPr>
            <p:cNvPr id="7628" name="Google Shape;7628;p92"/>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92"/>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2"/>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2"/>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92"/>
          <p:cNvGrpSpPr/>
          <p:nvPr/>
        </p:nvGrpSpPr>
        <p:grpSpPr>
          <a:xfrm>
            <a:off x="2645769" y="4095090"/>
            <a:ext cx="355258" cy="355258"/>
            <a:chOff x="-44502875" y="3576975"/>
            <a:chExt cx="300100" cy="300100"/>
          </a:xfrm>
        </p:grpSpPr>
        <p:sp>
          <p:nvSpPr>
            <p:cNvPr id="7633" name="Google Shape;7633;p92"/>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2"/>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2"/>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92"/>
          <p:cNvGrpSpPr/>
          <p:nvPr/>
        </p:nvGrpSpPr>
        <p:grpSpPr>
          <a:xfrm>
            <a:off x="4858981" y="1820745"/>
            <a:ext cx="356196" cy="354670"/>
            <a:chOff x="-13946200" y="3647075"/>
            <a:chExt cx="353650" cy="352100"/>
          </a:xfrm>
        </p:grpSpPr>
        <p:sp>
          <p:nvSpPr>
            <p:cNvPr id="7637" name="Google Shape;7637;p9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9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92"/>
          <p:cNvGrpSpPr/>
          <p:nvPr/>
        </p:nvGrpSpPr>
        <p:grpSpPr>
          <a:xfrm>
            <a:off x="6642374" y="1380228"/>
            <a:ext cx="357002" cy="354267"/>
            <a:chOff x="-12163025" y="3214275"/>
            <a:chExt cx="354450" cy="351700"/>
          </a:xfrm>
        </p:grpSpPr>
        <p:sp>
          <p:nvSpPr>
            <p:cNvPr id="7644" name="Google Shape;7644;p9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9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92"/>
          <p:cNvGrpSpPr/>
          <p:nvPr/>
        </p:nvGrpSpPr>
        <p:grpSpPr>
          <a:xfrm>
            <a:off x="6643154" y="1819965"/>
            <a:ext cx="355441" cy="356232"/>
            <a:chOff x="-12160675" y="3647875"/>
            <a:chExt cx="352900" cy="353650"/>
          </a:xfrm>
        </p:grpSpPr>
        <p:sp>
          <p:nvSpPr>
            <p:cNvPr id="7648" name="Google Shape;7648;p9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9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9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9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9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92"/>
          <p:cNvGrpSpPr/>
          <p:nvPr/>
        </p:nvGrpSpPr>
        <p:grpSpPr>
          <a:xfrm>
            <a:off x="6653870" y="2264421"/>
            <a:ext cx="354635" cy="356232"/>
            <a:chOff x="-12160675" y="4081850"/>
            <a:chExt cx="352100" cy="353650"/>
          </a:xfrm>
        </p:grpSpPr>
        <p:sp>
          <p:nvSpPr>
            <p:cNvPr id="7656" name="Google Shape;7656;p9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9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9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9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92"/>
          <p:cNvGrpSpPr/>
          <p:nvPr/>
        </p:nvGrpSpPr>
        <p:grpSpPr>
          <a:xfrm>
            <a:off x="4858836" y="2738864"/>
            <a:ext cx="355416" cy="355652"/>
            <a:chOff x="-10391650" y="3180600"/>
            <a:chExt cx="352875" cy="353075"/>
          </a:xfrm>
        </p:grpSpPr>
        <p:sp>
          <p:nvSpPr>
            <p:cNvPr id="7663" name="Google Shape;7663;p9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9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9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9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9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9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92"/>
          <p:cNvGrpSpPr/>
          <p:nvPr/>
        </p:nvGrpSpPr>
        <p:grpSpPr>
          <a:xfrm>
            <a:off x="4858835" y="3215662"/>
            <a:ext cx="354635" cy="353890"/>
            <a:chOff x="-10390875" y="3616350"/>
            <a:chExt cx="352100" cy="351325"/>
          </a:xfrm>
        </p:grpSpPr>
        <p:sp>
          <p:nvSpPr>
            <p:cNvPr id="7670" name="Google Shape;7670;p9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9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9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92"/>
          <p:cNvGrpSpPr/>
          <p:nvPr/>
        </p:nvGrpSpPr>
        <p:grpSpPr>
          <a:xfrm>
            <a:off x="7525810" y="2740327"/>
            <a:ext cx="312585" cy="354670"/>
            <a:chOff x="-10370400" y="4049550"/>
            <a:chExt cx="310350" cy="352100"/>
          </a:xfrm>
        </p:grpSpPr>
        <p:sp>
          <p:nvSpPr>
            <p:cNvPr id="7674" name="Google Shape;7674;p9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9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9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9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92"/>
          <p:cNvGrpSpPr/>
          <p:nvPr/>
        </p:nvGrpSpPr>
        <p:grpSpPr>
          <a:xfrm>
            <a:off x="6630066" y="2739268"/>
            <a:ext cx="379236" cy="354847"/>
            <a:chOff x="-8674650" y="3210975"/>
            <a:chExt cx="376525" cy="352275"/>
          </a:xfrm>
        </p:grpSpPr>
        <p:sp>
          <p:nvSpPr>
            <p:cNvPr id="7680" name="Google Shape;7680;p9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9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92"/>
          <p:cNvGrpSpPr/>
          <p:nvPr/>
        </p:nvGrpSpPr>
        <p:grpSpPr>
          <a:xfrm>
            <a:off x="5301563" y="1820745"/>
            <a:ext cx="356221" cy="354670"/>
            <a:chOff x="-13512225" y="3647075"/>
            <a:chExt cx="353675" cy="352100"/>
          </a:xfrm>
        </p:grpSpPr>
        <p:sp>
          <p:nvSpPr>
            <p:cNvPr id="7687" name="Google Shape;7687;p9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9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9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9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9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92"/>
          <p:cNvGrpSpPr/>
          <p:nvPr/>
        </p:nvGrpSpPr>
        <p:grpSpPr>
          <a:xfrm>
            <a:off x="5311876" y="2264811"/>
            <a:ext cx="356221" cy="355451"/>
            <a:chOff x="-13512225" y="4080275"/>
            <a:chExt cx="353675" cy="352875"/>
          </a:xfrm>
        </p:grpSpPr>
        <p:sp>
          <p:nvSpPr>
            <p:cNvPr id="7698" name="Google Shape;7698;p9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9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9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9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9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9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9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92"/>
          <p:cNvGrpSpPr/>
          <p:nvPr/>
        </p:nvGrpSpPr>
        <p:grpSpPr>
          <a:xfrm>
            <a:off x="7084956" y="1412172"/>
            <a:ext cx="356196" cy="290379"/>
            <a:chOff x="-11728250" y="3245400"/>
            <a:chExt cx="353650" cy="288275"/>
          </a:xfrm>
        </p:grpSpPr>
        <p:sp>
          <p:nvSpPr>
            <p:cNvPr id="7710" name="Google Shape;7710;p9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9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9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9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92"/>
          <p:cNvGrpSpPr/>
          <p:nvPr/>
        </p:nvGrpSpPr>
        <p:grpSpPr>
          <a:xfrm>
            <a:off x="7117464" y="2264811"/>
            <a:ext cx="311804" cy="355451"/>
            <a:chOff x="-11703850" y="4081850"/>
            <a:chExt cx="309575" cy="352875"/>
          </a:xfrm>
        </p:grpSpPr>
        <p:sp>
          <p:nvSpPr>
            <p:cNvPr id="7716" name="Google Shape;7716;p9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9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9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9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9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9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92"/>
          <p:cNvGrpSpPr/>
          <p:nvPr/>
        </p:nvGrpSpPr>
        <p:grpSpPr>
          <a:xfrm>
            <a:off x="5306120" y="2738964"/>
            <a:ext cx="357002" cy="355451"/>
            <a:chOff x="-9958475" y="3180025"/>
            <a:chExt cx="354450" cy="352875"/>
          </a:xfrm>
        </p:grpSpPr>
        <p:sp>
          <p:nvSpPr>
            <p:cNvPr id="7725" name="Google Shape;7725;p9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92"/>
          <p:cNvGrpSpPr/>
          <p:nvPr/>
        </p:nvGrpSpPr>
        <p:grpSpPr>
          <a:xfrm>
            <a:off x="5315247" y="3214945"/>
            <a:ext cx="337966" cy="355325"/>
            <a:chOff x="-9949025" y="3615575"/>
            <a:chExt cx="335550" cy="352750"/>
          </a:xfrm>
        </p:grpSpPr>
        <p:sp>
          <p:nvSpPr>
            <p:cNvPr id="7729" name="Google Shape;7729;p9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9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92"/>
          <p:cNvGrpSpPr/>
          <p:nvPr/>
        </p:nvGrpSpPr>
        <p:grpSpPr>
          <a:xfrm>
            <a:off x="7950093" y="2738451"/>
            <a:ext cx="360175" cy="358423"/>
            <a:chOff x="-9961625" y="4048175"/>
            <a:chExt cx="357600" cy="355825"/>
          </a:xfrm>
        </p:grpSpPr>
        <p:sp>
          <p:nvSpPr>
            <p:cNvPr id="7733" name="Google Shape;7733;p9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92"/>
          <p:cNvGrpSpPr/>
          <p:nvPr/>
        </p:nvGrpSpPr>
        <p:grpSpPr>
          <a:xfrm>
            <a:off x="6636814" y="3213963"/>
            <a:ext cx="364959" cy="357289"/>
            <a:chOff x="-8680950" y="3624225"/>
            <a:chExt cx="362350" cy="354700"/>
          </a:xfrm>
        </p:grpSpPr>
        <p:sp>
          <p:nvSpPr>
            <p:cNvPr id="7740" name="Google Shape;7740;p9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9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9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9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9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92"/>
          <p:cNvGrpSpPr/>
          <p:nvPr/>
        </p:nvGrpSpPr>
        <p:grpSpPr>
          <a:xfrm>
            <a:off x="5773058" y="1379624"/>
            <a:ext cx="313365" cy="355476"/>
            <a:chOff x="-13056975" y="3212300"/>
            <a:chExt cx="311125" cy="352900"/>
          </a:xfrm>
        </p:grpSpPr>
        <p:sp>
          <p:nvSpPr>
            <p:cNvPr id="7747" name="Google Shape;7747;p9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9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9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92"/>
          <p:cNvGrpSpPr/>
          <p:nvPr/>
        </p:nvGrpSpPr>
        <p:grpSpPr>
          <a:xfrm>
            <a:off x="5750446" y="1820418"/>
            <a:ext cx="358588" cy="355325"/>
            <a:chOff x="-13077450" y="3647075"/>
            <a:chExt cx="356025" cy="352750"/>
          </a:xfrm>
        </p:grpSpPr>
        <p:sp>
          <p:nvSpPr>
            <p:cNvPr id="7752" name="Google Shape;7752;p9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9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9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92"/>
          <p:cNvGrpSpPr/>
          <p:nvPr/>
        </p:nvGrpSpPr>
        <p:grpSpPr>
          <a:xfrm>
            <a:off x="5761552" y="2264018"/>
            <a:ext cx="357002" cy="357037"/>
            <a:chOff x="-13079025" y="4079475"/>
            <a:chExt cx="354450" cy="354450"/>
          </a:xfrm>
        </p:grpSpPr>
        <p:sp>
          <p:nvSpPr>
            <p:cNvPr id="7756" name="Google Shape;7756;p9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9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92"/>
          <p:cNvGrpSpPr/>
          <p:nvPr/>
        </p:nvGrpSpPr>
        <p:grpSpPr>
          <a:xfrm>
            <a:off x="7534619" y="1380027"/>
            <a:ext cx="356221" cy="354670"/>
            <a:chOff x="-11292700" y="3213875"/>
            <a:chExt cx="353675" cy="352100"/>
          </a:xfrm>
        </p:grpSpPr>
        <p:sp>
          <p:nvSpPr>
            <p:cNvPr id="7761" name="Google Shape;7761;p9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92"/>
          <p:cNvGrpSpPr/>
          <p:nvPr/>
        </p:nvGrpSpPr>
        <p:grpSpPr>
          <a:xfrm>
            <a:off x="7528677" y="1819965"/>
            <a:ext cx="368106" cy="356232"/>
            <a:chOff x="-11299000" y="3647875"/>
            <a:chExt cx="365475" cy="353650"/>
          </a:xfrm>
        </p:grpSpPr>
        <p:sp>
          <p:nvSpPr>
            <p:cNvPr id="7769" name="Google Shape;7769;p9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9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9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9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92"/>
          <p:cNvGrpSpPr/>
          <p:nvPr/>
        </p:nvGrpSpPr>
        <p:grpSpPr>
          <a:xfrm>
            <a:off x="7544139" y="2275916"/>
            <a:ext cx="357808" cy="333240"/>
            <a:chOff x="-11295075" y="4092875"/>
            <a:chExt cx="355250" cy="330825"/>
          </a:xfrm>
        </p:grpSpPr>
        <p:sp>
          <p:nvSpPr>
            <p:cNvPr id="7776" name="Google Shape;7776;p9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9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9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92"/>
          <p:cNvGrpSpPr/>
          <p:nvPr/>
        </p:nvGrpSpPr>
        <p:grpSpPr>
          <a:xfrm>
            <a:off x="5769739" y="2738964"/>
            <a:ext cx="312585" cy="355451"/>
            <a:chOff x="-9500075" y="3180800"/>
            <a:chExt cx="310350" cy="352875"/>
          </a:xfrm>
        </p:grpSpPr>
        <p:sp>
          <p:nvSpPr>
            <p:cNvPr id="7782" name="Google Shape;7782;p9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9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9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9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9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9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92"/>
          <p:cNvGrpSpPr/>
          <p:nvPr/>
        </p:nvGrpSpPr>
        <p:grpSpPr>
          <a:xfrm>
            <a:off x="5747530" y="3214479"/>
            <a:ext cx="356221" cy="356257"/>
            <a:chOff x="-9523700" y="3614000"/>
            <a:chExt cx="353675" cy="353675"/>
          </a:xfrm>
        </p:grpSpPr>
        <p:sp>
          <p:nvSpPr>
            <p:cNvPr id="7792" name="Google Shape;7792;p9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9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9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9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9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92"/>
          <p:cNvGrpSpPr/>
          <p:nvPr/>
        </p:nvGrpSpPr>
        <p:grpSpPr>
          <a:xfrm>
            <a:off x="7532481" y="3237121"/>
            <a:ext cx="356221" cy="354670"/>
            <a:chOff x="-9523700" y="4049550"/>
            <a:chExt cx="353675" cy="352100"/>
          </a:xfrm>
        </p:grpSpPr>
        <p:sp>
          <p:nvSpPr>
            <p:cNvPr id="7802" name="Google Shape;7802;p9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9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92"/>
          <p:cNvGrpSpPr/>
          <p:nvPr/>
        </p:nvGrpSpPr>
        <p:grpSpPr>
          <a:xfrm>
            <a:off x="7088596" y="3237094"/>
            <a:ext cx="357002" cy="311029"/>
            <a:chOff x="-8209150" y="3659675"/>
            <a:chExt cx="354450" cy="308775"/>
          </a:xfrm>
        </p:grpSpPr>
        <p:sp>
          <p:nvSpPr>
            <p:cNvPr id="7810" name="Google Shape;7810;p9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9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9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9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92"/>
          <p:cNvGrpSpPr/>
          <p:nvPr/>
        </p:nvGrpSpPr>
        <p:grpSpPr>
          <a:xfrm>
            <a:off x="6202157" y="2266007"/>
            <a:ext cx="356221" cy="353059"/>
            <a:chOff x="-12643475" y="4081850"/>
            <a:chExt cx="353675" cy="350500"/>
          </a:xfrm>
        </p:grpSpPr>
        <p:sp>
          <p:nvSpPr>
            <p:cNvPr id="7817" name="Google Shape;7817;p9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9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1" name="Google Shape;7821;p92"/>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2" name="Google Shape;7822;p92"/>
          <p:cNvGrpSpPr/>
          <p:nvPr/>
        </p:nvGrpSpPr>
        <p:grpSpPr>
          <a:xfrm>
            <a:off x="7984757" y="2275916"/>
            <a:ext cx="356221" cy="333240"/>
            <a:chOff x="-10858725" y="4092875"/>
            <a:chExt cx="353675" cy="330825"/>
          </a:xfrm>
        </p:grpSpPr>
        <p:sp>
          <p:nvSpPr>
            <p:cNvPr id="7823" name="Google Shape;7823;p9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9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9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9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92"/>
          <p:cNvGrpSpPr/>
          <p:nvPr/>
        </p:nvGrpSpPr>
        <p:grpSpPr>
          <a:xfrm>
            <a:off x="6243280" y="3214882"/>
            <a:ext cx="252278" cy="355451"/>
            <a:chOff x="-9039300" y="3614000"/>
            <a:chExt cx="250475" cy="352875"/>
          </a:xfrm>
        </p:grpSpPr>
        <p:sp>
          <p:nvSpPr>
            <p:cNvPr id="7830" name="Google Shape;7830;p9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9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92"/>
          <p:cNvGrpSpPr/>
          <p:nvPr/>
        </p:nvGrpSpPr>
        <p:grpSpPr>
          <a:xfrm>
            <a:off x="7975246" y="3237121"/>
            <a:ext cx="354635" cy="354670"/>
            <a:chOff x="-9088150" y="4049550"/>
            <a:chExt cx="352100" cy="352100"/>
          </a:xfrm>
        </p:grpSpPr>
        <p:sp>
          <p:nvSpPr>
            <p:cNvPr id="7833" name="Google Shape;7833;p9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9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9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9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9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9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92"/>
          <p:cNvGrpSpPr/>
          <p:nvPr/>
        </p:nvGrpSpPr>
        <p:grpSpPr>
          <a:xfrm>
            <a:off x="7109610" y="2739354"/>
            <a:ext cx="315757" cy="354670"/>
            <a:chOff x="-8191825" y="3174500"/>
            <a:chExt cx="313500" cy="352100"/>
          </a:xfrm>
        </p:grpSpPr>
        <p:sp>
          <p:nvSpPr>
            <p:cNvPr id="7840" name="Google Shape;7840;p9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9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92"/>
          <p:cNvGrpSpPr/>
          <p:nvPr/>
        </p:nvGrpSpPr>
        <p:grpSpPr>
          <a:xfrm>
            <a:off x="4858968" y="1379875"/>
            <a:ext cx="356221" cy="354973"/>
            <a:chOff x="-13947000" y="3212800"/>
            <a:chExt cx="353675" cy="352400"/>
          </a:xfrm>
        </p:grpSpPr>
        <p:sp>
          <p:nvSpPr>
            <p:cNvPr id="7844" name="Google Shape;7844;p9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9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6" name="Google Shape;7846;p92"/>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7" name="Google Shape;7847;p92"/>
          <p:cNvGrpSpPr/>
          <p:nvPr/>
        </p:nvGrpSpPr>
        <p:grpSpPr>
          <a:xfrm>
            <a:off x="5301563" y="1379233"/>
            <a:ext cx="356221" cy="356257"/>
            <a:chOff x="-13512225" y="3211525"/>
            <a:chExt cx="353675" cy="353675"/>
          </a:xfrm>
        </p:grpSpPr>
        <p:sp>
          <p:nvSpPr>
            <p:cNvPr id="7848" name="Google Shape;7848;p9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9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92"/>
          <p:cNvGrpSpPr/>
          <p:nvPr/>
        </p:nvGrpSpPr>
        <p:grpSpPr>
          <a:xfrm>
            <a:off x="6191845" y="1379624"/>
            <a:ext cx="356221" cy="355476"/>
            <a:chOff x="-12643475" y="3212300"/>
            <a:chExt cx="353675" cy="352900"/>
          </a:xfrm>
        </p:grpSpPr>
        <p:sp>
          <p:nvSpPr>
            <p:cNvPr id="7854" name="Google Shape;7854;p9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9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9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9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9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9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3" name="Google Shape;7863;p92"/>
          <p:cNvGrpSpPr/>
          <p:nvPr/>
        </p:nvGrpSpPr>
        <p:grpSpPr>
          <a:xfrm>
            <a:off x="6191845" y="1831398"/>
            <a:ext cx="356221" cy="333366"/>
            <a:chOff x="-12643475" y="3657325"/>
            <a:chExt cx="353675" cy="330950"/>
          </a:xfrm>
        </p:grpSpPr>
        <p:sp>
          <p:nvSpPr>
            <p:cNvPr id="7864" name="Google Shape;7864;p9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9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92"/>
          <p:cNvGrpSpPr/>
          <p:nvPr/>
        </p:nvGrpSpPr>
        <p:grpSpPr>
          <a:xfrm>
            <a:off x="7974847" y="1380027"/>
            <a:ext cx="355416" cy="354670"/>
            <a:chOff x="-10857925" y="3213875"/>
            <a:chExt cx="352875" cy="352100"/>
          </a:xfrm>
        </p:grpSpPr>
        <p:sp>
          <p:nvSpPr>
            <p:cNvPr id="7871" name="Google Shape;7871;p9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9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9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9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9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9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1" name="Google Shape;7881;p92"/>
          <p:cNvGrpSpPr/>
          <p:nvPr/>
        </p:nvGrpSpPr>
        <p:grpSpPr>
          <a:xfrm>
            <a:off x="6191762" y="2739455"/>
            <a:ext cx="356096" cy="354469"/>
            <a:chOff x="-9089725" y="3180200"/>
            <a:chExt cx="353550" cy="351900"/>
          </a:xfrm>
        </p:grpSpPr>
        <p:sp>
          <p:nvSpPr>
            <p:cNvPr id="7882" name="Google Shape;7882;p9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9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4" name="Google Shape;7884;p92"/>
          <p:cNvGrpSpPr/>
          <p:nvPr/>
        </p:nvGrpSpPr>
        <p:grpSpPr>
          <a:xfrm>
            <a:off x="7083760" y="1819260"/>
            <a:ext cx="358588" cy="357642"/>
            <a:chOff x="7083760" y="1971660"/>
            <a:chExt cx="358588" cy="357642"/>
          </a:xfrm>
        </p:grpSpPr>
        <p:sp>
          <p:nvSpPr>
            <p:cNvPr id="7885" name="Google Shape;7885;p92"/>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92"/>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92"/>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92"/>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92"/>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2"/>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92"/>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92"/>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2"/>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92"/>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92"/>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92"/>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7" name="Google Shape;7897;p92"/>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7898" name="Google Shape;7898;p92"/>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
        <p:nvSpPr>
          <p:cNvPr id="7899" name="Google Shape;7899;p9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52</a:t>
            </a:fld>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03"/>
        <p:cNvGrpSpPr/>
        <p:nvPr/>
      </p:nvGrpSpPr>
      <p:grpSpPr>
        <a:xfrm>
          <a:off x="0" y="0"/>
          <a:ext cx="0" cy="0"/>
          <a:chOff x="0" y="0"/>
          <a:chExt cx="0" cy="0"/>
        </a:xfrm>
      </p:grpSpPr>
      <p:sp>
        <p:nvSpPr>
          <p:cNvPr id="7904" name="Google Shape;7904;p93"/>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5" name="Google Shape;7905;p93"/>
          <p:cNvGrpSpPr/>
          <p:nvPr/>
        </p:nvGrpSpPr>
        <p:grpSpPr>
          <a:xfrm>
            <a:off x="748855" y="2243507"/>
            <a:ext cx="452798" cy="449473"/>
            <a:chOff x="-21322300" y="3693325"/>
            <a:chExt cx="306400" cy="304150"/>
          </a:xfrm>
        </p:grpSpPr>
        <p:sp>
          <p:nvSpPr>
            <p:cNvPr id="7906" name="Google Shape;7906;p93"/>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93"/>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93"/>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3"/>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93"/>
          <p:cNvGrpSpPr/>
          <p:nvPr/>
        </p:nvGrpSpPr>
        <p:grpSpPr>
          <a:xfrm>
            <a:off x="748263" y="2810244"/>
            <a:ext cx="453980" cy="422540"/>
            <a:chOff x="-21322300" y="4077125"/>
            <a:chExt cx="307200" cy="285925"/>
          </a:xfrm>
        </p:grpSpPr>
        <p:sp>
          <p:nvSpPr>
            <p:cNvPr id="7911" name="Google Shape;7911;p93"/>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93"/>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93"/>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93"/>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93"/>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93"/>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93"/>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93"/>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93"/>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3"/>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93"/>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93"/>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93"/>
          <p:cNvGrpSpPr/>
          <p:nvPr/>
        </p:nvGrpSpPr>
        <p:grpSpPr>
          <a:xfrm>
            <a:off x="3525440" y="1689128"/>
            <a:ext cx="451653" cy="450212"/>
            <a:chOff x="-19394200" y="3333800"/>
            <a:chExt cx="305625" cy="304650"/>
          </a:xfrm>
        </p:grpSpPr>
        <p:sp>
          <p:nvSpPr>
            <p:cNvPr id="7924" name="Google Shape;7924;p93"/>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93"/>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93"/>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93"/>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3"/>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93"/>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93"/>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93"/>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93"/>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93"/>
          <p:cNvGrpSpPr/>
          <p:nvPr/>
        </p:nvGrpSpPr>
        <p:grpSpPr>
          <a:xfrm>
            <a:off x="3524276" y="2243580"/>
            <a:ext cx="453980" cy="449325"/>
            <a:chOff x="-19396575" y="3708500"/>
            <a:chExt cx="307200" cy="304050"/>
          </a:xfrm>
        </p:grpSpPr>
        <p:sp>
          <p:nvSpPr>
            <p:cNvPr id="7934" name="Google Shape;7934;p93"/>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93"/>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93"/>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93"/>
          <p:cNvGrpSpPr/>
          <p:nvPr/>
        </p:nvGrpSpPr>
        <p:grpSpPr>
          <a:xfrm>
            <a:off x="3518457" y="2796461"/>
            <a:ext cx="465618" cy="450101"/>
            <a:chOff x="-19394200" y="4084200"/>
            <a:chExt cx="315075" cy="304575"/>
          </a:xfrm>
        </p:grpSpPr>
        <p:sp>
          <p:nvSpPr>
            <p:cNvPr id="7938" name="Google Shape;7938;p93"/>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93"/>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3"/>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3"/>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93"/>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93"/>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93"/>
          <p:cNvGrpSpPr/>
          <p:nvPr/>
        </p:nvGrpSpPr>
        <p:grpSpPr>
          <a:xfrm>
            <a:off x="6324167" y="1689001"/>
            <a:ext cx="400447" cy="450470"/>
            <a:chOff x="-17526750" y="3309200"/>
            <a:chExt cx="270975" cy="304825"/>
          </a:xfrm>
        </p:grpSpPr>
        <p:sp>
          <p:nvSpPr>
            <p:cNvPr id="7945" name="Google Shape;7945;p93"/>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93"/>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93"/>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3"/>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93"/>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93"/>
          <p:cNvGrpSpPr/>
          <p:nvPr/>
        </p:nvGrpSpPr>
        <p:grpSpPr>
          <a:xfrm>
            <a:off x="6300319" y="2244173"/>
            <a:ext cx="448143" cy="448143"/>
            <a:chOff x="-17542500" y="3684100"/>
            <a:chExt cx="303250" cy="303250"/>
          </a:xfrm>
        </p:grpSpPr>
        <p:sp>
          <p:nvSpPr>
            <p:cNvPr id="7951" name="Google Shape;7951;p93"/>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3"/>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93"/>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93"/>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93"/>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3"/>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93"/>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93"/>
          <p:cNvGrpSpPr/>
          <p:nvPr/>
        </p:nvGrpSpPr>
        <p:grpSpPr>
          <a:xfrm>
            <a:off x="6299728" y="2810817"/>
            <a:ext cx="449325" cy="421395"/>
            <a:chOff x="-17542500" y="4068450"/>
            <a:chExt cx="304050" cy="285150"/>
          </a:xfrm>
        </p:grpSpPr>
        <p:sp>
          <p:nvSpPr>
            <p:cNvPr id="7959" name="Google Shape;7959;p93"/>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93"/>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93"/>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93"/>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3"/>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93"/>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93"/>
          <p:cNvGrpSpPr/>
          <p:nvPr/>
        </p:nvGrpSpPr>
        <p:grpSpPr>
          <a:xfrm>
            <a:off x="3530150" y="3342211"/>
            <a:ext cx="343404" cy="449325"/>
            <a:chOff x="-15652200" y="3335975"/>
            <a:chExt cx="232375" cy="304050"/>
          </a:xfrm>
        </p:grpSpPr>
        <p:sp>
          <p:nvSpPr>
            <p:cNvPr id="7966" name="Google Shape;7966;p93"/>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93"/>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93"/>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93"/>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93"/>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93"/>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93"/>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3"/>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93"/>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93"/>
          <p:cNvGrpSpPr/>
          <p:nvPr/>
        </p:nvGrpSpPr>
        <p:grpSpPr>
          <a:xfrm>
            <a:off x="1304064" y="2243729"/>
            <a:ext cx="449325" cy="449030"/>
            <a:chOff x="-20945825" y="3692175"/>
            <a:chExt cx="304050" cy="303850"/>
          </a:xfrm>
        </p:grpSpPr>
        <p:sp>
          <p:nvSpPr>
            <p:cNvPr id="7976" name="Google Shape;7976;p93"/>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93"/>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3"/>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3"/>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93"/>
          <p:cNvGrpSpPr/>
          <p:nvPr/>
        </p:nvGrpSpPr>
        <p:grpSpPr>
          <a:xfrm>
            <a:off x="4110888" y="1689848"/>
            <a:ext cx="372516" cy="448771"/>
            <a:chOff x="-18994100" y="3334775"/>
            <a:chExt cx="252075" cy="303675"/>
          </a:xfrm>
        </p:grpSpPr>
        <p:sp>
          <p:nvSpPr>
            <p:cNvPr id="7981" name="Google Shape;7981;p93"/>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93"/>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93"/>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93"/>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93"/>
          <p:cNvGrpSpPr/>
          <p:nvPr/>
        </p:nvGrpSpPr>
        <p:grpSpPr>
          <a:xfrm>
            <a:off x="4125445" y="2244743"/>
            <a:ext cx="343404" cy="446998"/>
            <a:chOff x="-18983850" y="3710075"/>
            <a:chExt cx="232375" cy="302475"/>
          </a:xfrm>
        </p:grpSpPr>
        <p:sp>
          <p:nvSpPr>
            <p:cNvPr id="7986" name="Google Shape;7986;p93"/>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93"/>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93"/>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93"/>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93"/>
          <p:cNvGrpSpPr/>
          <p:nvPr/>
        </p:nvGrpSpPr>
        <p:grpSpPr>
          <a:xfrm>
            <a:off x="1303491" y="1689573"/>
            <a:ext cx="450470" cy="449325"/>
            <a:chOff x="-20946600" y="3317850"/>
            <a:chExt cx="304825" cy="304050"/>
          </a:xfrm>
        </p:grpSpPr>
        <p:sp>
          <p:nvSpPr>
            <p:cNvPr id="7991" name="Google Shape;7991;p93"/>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93"/>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93"/>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93"/>
          <p:cNvGrpSpPr/>
          <p:nvPr/>
        </p:nvGrpSpPr>
        <p:grpSpPr>
          <a:xfrm>
            <a:off x="1329667" y="2797442"/>
            <a:ext cx="398119" cy="448143"/>
            <a:chOff x="-20930075" y="4066100"/>
            <a:chExt cx="269400" cy="303250"/>
          </a:xfrm>
        </p:grpSpPr>
        <p:sp>
          <p:nvSpPr>
            <p:cNvPr id="7995" name="Google Shape;7995;p93"/>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93"/>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93"/>
          <p:cNvGrpSpPr/>
          <p:nvPr/>
        </p:nvGrpSpPr>
        <p:grpSpPr>
          <a:xfrm>
            <a:off x="4071911" y="2797422"/>
            <a:ext cx="450470" cy="448180"/>
            <a:chOff x="-19020075" y="4084200"/>
            <a:chExt cx="304825" cy="303275"/>
          </a:xfrm>
        </p:grpSpPr>
        <p:sp>
          <p:nvSpPr>
            <p:cNvPr id="7998" name="Google Shape;7998;p93"/>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93"/>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93"/>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3"/>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3"/>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93"/>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3"/>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93"/>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93"/>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93"/>
          <p:cNvGrpSpPr/>
          <p:nvPr/>
        </p:nvGrpSpPr>
        <p:grpSpPr>
          <a:xfrm>
            <a:off x="6889176" y="1689001"/>
            <a:ext cx="396937" cy="450470"/>
            <a:chOff x="-17149475" y="3309200"/>
            <a:chExt cx="268600" cy="304825"/>
          </a:xfrm>
        </p:grpSpPr>
        <p:sp>
          <p:nvSpPr>
            <p:cNvPr id="8008" name="Google Shape;8008;p93"/>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3"/>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93"/>
          <p:cNvGrpSpPr/>
          <p:nvPr/>
        </p:nvGrpSpPr>
        <p:grpSpPr>
          <a:xfrm>
            <a:off x="6862982" y="2258120"/>
            <a:ext cx="449325" cy="420249"/>
            <a:chOff x="-17168375" y="3692750"/>
            <a:chExt cx="304050" cy="284375"/>
          </a:xfrm>
        </p:grpSpPr>
        <p:sp>
          <p:nvSpPr>
            <p:cNvPr id="8011" name="Google Shape;8011;p93"/>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93"/>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93"/>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93"/>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3"/>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93"/>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93"/>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93"/>
          <p:cNvGrpSpPr/>
          <p:nvPr/>
        </p:nvGrpSpPr>
        <p:grpSpPr>
          <a:xfrm>
            <a:off x="6859491" y="2796852"/>
            <a:ext cx="456308" cy="449325"/>
            <a:chOff x="-17170750" y="4058800"/>
            <a:chExt cx="308775" cy="304050"/>
          </a:xfrm>
        </p:grpSpPr>
        <p:sp>
          <p:nvSpPr>
            <p:cNvPr id="8019" name="Google Shape;8019;p93"/>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93"/>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93"/>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93"/>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93"/>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93"/>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93"/>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93"/>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93"/>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93"/>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93"/>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93"/>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3"/>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3"/>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93"/>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93"/>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3"/>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93"/>
          <p:cNvGrpSpPr/>
          <p:nvPr/>
        </p:nvGrpSpPr>
        <p:grpSpPr>
          <a:xfrm>
            <a:off x="5721388" y="3343358"/>
            <a:ext cx="450470" cy="446998"/>
            <a:chOff x="-15688425" y="3707725"/>
            <a:chExt cx="304825" cy="302475"/>
          </a:xfrm>
        </p:grpSpPr>
        <p:sp>
          <p:nvSpPr>
            <p:cNvPr id="8037" name="Google Shape;8037;p93"/>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93"/>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93"/>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93"/>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93"/>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93"/>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93"/>
          <p:cNvGrpSpPr/>
          <p:nvPr/>
        </p:nvGrpSpPr>
        <p:grpSpPr>
          <a:xfrm>
            <a:off x="1865544" y="1690441"/>
            <a:ext cx="451653" cy="447589"/>
            <a:chOff x="-20572500" y="3319025"/>
            <a:chExt cx="305625" cy="302875"/>
          </a:xfrm>
        </p:grpSpPr>
        <p:sp>
          <p:nvSpPr>
            <p:cNvPr id="8044" name="Google Shape;8044;p93"/>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93"/>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93"/>
          <p:cNvGrpSpPr/>
          <p:nvPr/>
        </p:nvGrpSpPr>
        <p:grpSpPr>
          <a:xfrm>
            <a:off x="1866708" y="2305410"/>
            <a:ext cx="449325" cy="325670"/>
            <a:chOff x="-20571700" y="3722875"/>
            <a:chExt cx="304050" cy="220375"/>
          </a:xfrm>
        </p:grpSpPr>
        <p:sp>
          <p:nvSpPr>
            <p:cNvPr id="8047" name="Google Shape;8047;p93"/>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3"/>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3"/>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93"/>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93"/>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93"/>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93"/>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93"/>
          <p:cNvGrpSpPr/>
          <p:nvPr/>
        </p:nvGrpSpPr>
        <p:grpSpPr>
          <a:xfrm>
            <a:off x="1866135" y="2796278"/>
            <a:ext cx="450470" cy="450470"/>
            <a:chOff x="-20571700" y="4066875"/>
            <a:chExt cx="304825" cy="304825"/>
          </a:xfrm>
        </p:grpSpPr>
        <p:sp>
          <p:nvSpPr>
            <p:cNvPr id="8055" name="Google Shape;8055;p93"/>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3"/>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3"/>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3"/>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93"/>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3"/>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93"/>
          <p:cNvGrpSpPr/>
          <p:nvPr/>
        </p:nvGrpSpPr>
        <p:grpSpPr>
          <a:xfrm>
            <a:off x="4632837" y="1688259"/>
            <a:ext cx="453980" cy="451948"/>
            <a:chOff x="-18645175" y="3334200"/>
            <a:chExt cx="307200" cy="305825"/>
          </a:xfrm>
        </p:grpSpPr>
        <p:sp>
          <p:nvSpPr>
            <p:cNvPr id="8062" name="Google Shape;8062;p93"/>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93"/>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3"/>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3"/>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3"/>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93"/>
          <p:cNvGrpSpPr/>
          <p:nvPr/>
        </p:nvGrpSpPr>
        <p:grpSpPr>
          <a:xfrm>
            <a:off x="4633429" y="2242989"/>
            <a:ext cx="452798" cy="450507"/>
            <a:chOff x="-18645175" y="3708500"/>
            <a:chExt cx="306400" cy="304850"/>
          </a:xfrm>
        </p:grpSpPr>
        <p:sp>
          <p:nvSpPr>
            <p:cNvPr id="8068" name="Google Shape;8068;p93"/>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3"/>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93"/>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93"/>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3"/>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3"/>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93"/>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93"/>
          <p:cNvGrpSpPr/>
          <p:nvPr/>
        </p:nvGrpSpPr>
        <p:grpSpPr>
          <a:xfrm>
            <a:off x="4631101" y="2795630"/>
            <a:ext cx="457453" cy="451763"/>
            <a:chOff x="-18647525" y="4082625"/>
            <a:chExt cx="309550" cy="305700"/>
          </a:xfrm>
        </p:grpSpPr>
        <p:sp>
          <p:nvSpPr>
            <p:cNvPr id="8076" name="Google Shape;8076;p93"/>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3"/>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93"/>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93"/>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93"/>
          <p:cNvGrpSpPr/>
          <p:nvPr/>
        </p:nvGrpSpPr>
        <p:grpSpPr>
          <a:xfrm>
            <a:off x="7441485" y="1689592"/>
            <a:ext cx="395755" cy="449288"/>
            <a:chOff x="-16775350" y="3309200"/>
            <a:chExt cx="267800" cy="304025"/>
          </a:xfrm>
        </p:grpSpPr>
        <p:sp>
          <p:nvSpPr>
            <p:cNvPr id="8081" name="Google Shape;8081;p93"/>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93"/>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3"/>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93"/>
          <p:cNvGrpSpPr/>
          <p:nvPr/>
        </p:nvGrpSpPr>
        <p:grpSpPr>
          <a:xfrm>
            <a:off x="7441485" y="2241827"/>
            <a:ext cx="395755" cy="452835"/>
            <a:chOff x="-16775350" y="3683300"/>
            <a:chExt cx="267800" cy="306425"/>
          </a:xfrm>
        </p:grpSpPr>
        <p:sp>
          <p:nvSpPr>
            <p:cNvPr id="8085" name="Google Shape;8085;p93"/>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93"/>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93"/>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93"/>
          <p:cNvGrpSpPr/>
          <p:nvPr/>
        </p:nvGrpSpPr>
        <p:grpSpPr>
          <a:xfrm>
            <a:off x="7413536" y="2796870"/>
            <a:ext cx="451653" cy="449288"/>
            <a:chOff x="-16794250" y="4058225"/>
            <a:chExt cx="305625" cy="304025"/>
          </a:xfrm>
        </p:grpSpPr>
        <p:sp>
          <p:nvSpPr>
            <p:cNvPr id="8089" name="Google Shape;8089;p93"/>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3"/>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3"/>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3"/>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3"/>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93"/>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93"/>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3"/>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3"/>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8" name="Google Shape;8098;p93"/>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9" name="Google Shape;8099;p93"/>
          <p:cNvGrpSpPr/>
          <p:nvPr/>
        </p:nvGrpSpPr>
        <p:grpSpPr>
          <a:xfrm>
            <a:off x="2414953" y="1689573"/>
            <a:ext cx="457453" cy="449325"/>
            <a:chOff x="-20199150" y="3317850"/>
            <a:chExt cx="309550" cy="304050"/>
          </a:xfrm>
        </p:grpSpPr>
        <p:sp>
          <p:nvSpPr>
            <p:cNvPr id="8100" name="Google Shape;8100;p93"/>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3"/>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93"/>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93"/>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93"/>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3"/>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3"/>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93"/>
          <p:cNvGrpSpPr/>
          <p:nvPr/>
        </p:nvGrpSpPr>
        <p:grpSpPr>
          <a:xfrm>
            <a:off x="2417281" y="2242861"/>
            <a:ext cx="452798" cy="450766"/>
            <a:chOff x="-20199150" y="3693150"/>
            <a:chExt cx="306400" cy="305025"/>
          </a:xfrm>
        </p:grpSpPr>
        <p:sp>
          <p:nvSpPr>
            <p:cNvPr id="8108" name="Google Shape;8108;p93"/>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3"/>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3"/>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93"/>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93"/>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93"/>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93"/>
          <p:cNvGrpSpPr/>
          <p:nvPr/>
        </p:nvGrpSpPr>
        <p:grpSpPr>
          <a:xfrm>
            <a:off x="2417854" y="2795687"/>
            <a:ext cx="451653" cy="451653"/>
            <a:chOff x="-20197575" y="4066875"/>
            <a:chExt cx="305625" cy="305625"/>
          </a:xfrm>
        </p:grpSpPr>
        <p:sp>
          <p:nvSpPr>
            <p:cNvPr id="8115" name="Google Shape;8115;p93"/>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93"/>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93"/>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93"/>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93"/>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3"/>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3"/>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3"/>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93"/>
          <p:cNvGrpSpPr/>
          <p:nvPr/>
        </p:nvGrpSpPr>
        <p:grpSpPr>
          <a:xfrm>
            <a:off x="5200071" y="1687520"/>
            <a:ext cx="449325" cy="453426"/>
            <a:chOff x="-18271050" y="3333200"/>
            <a:chExt cx="304050" cy="306825"/>
          </a:xfrm>
        </p:grpSpPr>
        <p:sp>
          <p:nvSpPr>
            <p:cNvPr id="8124" name="Google Shape;8124;p93"/>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3"/>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93"/>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93"/>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3"/>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93"/>
          <p:cNvGrpSpPr/>
          <p:nvPr/>
        </p:nvGrpSpPr>
        <p:grpSpPr>
          <a:xfrm>
            <a:off x="5200644" y="2244171"/>
            <a:ext cx="448180" cy="448143"/>
            <a:chOff x="-18270275" y="3710875"/>
            <a:chExt cx="303275" cy="303250"/>
          </a:xfrm>
        </p:grpSpPr>
        <p:sp>
          <p:nvSpPr>
            <p:cNvPr id="8130" name="Google Shape;8130;p93"/>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3"/>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3"/>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3"/>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3"/>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3"/>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93"/>
          <p:cNvGrpSpPr/>
          <p:nvPr/>
        </p:nvGrpSpPr>
        <p:grpSpPr>
          <a:xfrm>
            <a:off x="5254196" y="2797422"/>
            <a:ext cx="341076" cy="448180"/>
            <a:chOff x="-18234025" y="4084200"/>
            <a:chExt cx="230800" cy="303275"/>
          </a:xfrm>
        </p:grpSpPr>
        <p:sp>
          <p:nvSpPr>
            <p:cNvPr id="8137" name="Google Shape;8137;p93"/>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93"/>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93"/>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93"/>
          <p:cNvGrpSpPr/>
          <p:nvPr/>
        </p:nvGrpSpPr>
        <p:grpSpPr>
          <a:xfrm>
            <a:off x="2366751" y="3341641"/>
            <a:ext cx="449325" cy="450470"/>
            <a:chOff x="-16419350" y="3308400"/>
            <a:chExt cx="304050" cy="304825"/>
          </a:xfrm>
        </p:grpSpPr>
        <p:sp>
          <p:nvSpPr>
            <p:cNvPr id="8141" name="Google Shape;8141;p93"/>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3"/>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3"/>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3"/>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3"/>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93"/>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93"/>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93"/>
          <p:cNvGrpSpPr/>
          <p:nvPr/>
        </p:nvGrpSpPr>
        <p:grpSpPr>
          <a:xfrm>
            <a:off x="4638306" y="3340423"/>
            <a:ext cx="395755" cy="452872"/>
            <a:chOff x="-16401225" y="3683275"/>
            <a:chExt cx="267800" cy="306450"/>
          </a:xfrm>
        </p:grpSpPr>
        <p:sp>
          <p:nvSpPr>
            <p:cNvPr id="8149" name="Google Shape;8149;p93"/>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3"/>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3"/>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3"/>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3"/>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3"/>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3"/>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93"/>
          <p:cNvGrpSpPr/>
          <p:nvPr/>
        </p:nvGrpSpPr>
        <p:grpSpPr>
          <a:xfrm>
            <a:off x="8003755" y="2797062"/>
            <a:ext cx="450470" cy="448180"/>
            <a:chOff x="-16419350" y="4058200"/>
            <a:chExt cx="304825" cy="303275"/>
          </a:xfrm>
        </p:grpSpPr>
        <p:sp>
          <p:nvSpPr>
            <p:cNvPr id="8157" name="Google Shape;8157;p93"/>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93"/>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93"/>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3"/>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3"/>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3"/>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3"/>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93"/>
          <p:cNvGrpSpPr/>
          <p:nvPr/>
        </p:nvGrpSpPr>
        <p:grpSpPr>
          <a:xfrm>
            <a:off x="4030643" y="3343080"/>
            <a:ext cx="450507" cy="447589"/>
            <a:chOff x="-15296200" y="3326900"/>
            <a:chExt cx="304850" cy="302875"/>
          </a:xfrm>
        </p:grpSpPr>
        <p:sp>
          <p:nvSpPr>
            <p:cNvPr id="8165" name="Google Shape;8165;p93"/>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3"/>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3"/>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3"/>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3"/>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93"/>
          <p:cNvGrpSpPr/>
          <p:nvPr/>
        </p:nvGrpSpPr>
        <p:grpSpPr>
          <a:xfrm>
            <a:off x="2946296" y="1706881"/>
            <a:ext cx="486566" cy="414708"/>
            <a:chOff x="-19835275" y="3330250"/>
            <a:chExt cx="329250" cy="280625"/>
          </a:xfrm>
        </p:grpSpPr>
        <p:sp>
          <p:nvSpPr>
            <p:cNvPr id="8171" name="Google Shape;8171;p93"/>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93"/>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3"/>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93"/>
          <p:cNvGrpSpPr/>
          <p:nvPr/>
        </p:nvGrpSpPr>
        <p:grpSpPr>
          <a:xfrm>
            <a:off x="2964325" y="2243470"/>
            <a:ext cx="450507" cy="449547"/>
            <a:chOff x="-19822675" y="3692750"/>
            <a:chExt cx="304850" cy="304200"/>
          </a:xfrm>
        </p:grpSpPr>
        <p:sp>
          <p:nvSpPr>
            <p:cNvPr id="8175" name="Google Shape;8175;p93"/>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3"/>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3"/>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93"/>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93"/>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93"/>
          <p:cNvGrpSpPr/>
          <p:nvPr/>
        </p:nvGrpSpPr>
        <p:grpSpPr>
          <a:xfrm>
            <a:off x="2964916" y="2796278"/>
            <a:ext cx="449325" cy="450470"/>
            <a:chOff x="-19822675" y="4066875"/>
            <a:chExt cx="304050" cy="304825"/>
          </a:xfrm>
        </p:grpSpPr>
        <p:sp>
          <p:nvSpPr>
            <p:cNvPr id="8181" name="Google Shape;8181;p93"/>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3"/>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93"/>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93"/>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3"/>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93"/>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93"/>
          <p:cNvGrpSpPr/>
          <p:nvPr/>
        </p:nvGrpSpPr>
        <p:grpSpPr>
          <a:xfrm>
            <a:off x="5773985" y="1689571"/>
            <a:ext cx="399302" cy="449325"/>
            <a:chOff x="-17878825" y="3334400"/>
            <a:chExt cx="270200" cy="304050"/>
          </a:xfrm>
        </p:grpSpPr>
        <p:sp>
          <p:nvSpPr>
            <p:cNvPr id="8188" name="Google Shape;8188;p93"/>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3"/>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93"/>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93"/>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3"/>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93"/>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93"/>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93"/>
          <p:cNvGrpSpPr/>
          <p:nvPr/>
        </p:nvGrpSpPr>
        <p:grpSpPr>
          <a:xfrm>
            <a:off x="5747809" y="2242416"/>
            <a:ext cx="451653" cy="451653"/>
            <a:chOff x="-17896150" y="3709300"/>
            <a:chExt cx="305625" cy="305625"/>
          </a:xfrm>
        </p:grpSpPr>
        <p:sp>
          <p:nvSpPr>
            <p:cNvPr id="8196" name="Google Shape;8196;p93"/>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3"/>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93"/>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93"/>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93"/>
          <p:cNvGrpSpPr/>
          <p:nvPr/>
        </p:nvGrpSpPr>
        <p:grpSpPr>
          <a:xfrm>
            <a:off x="5775740" y="2795686"/>
            <a:ext cx="395792" cy="451653"/>
            <a:chOff x="-17878025" y="4082625"/>
            <a:chExt cx="267825" cy="305625"/>
          </a:xfrm>
        </p:grpSpPr>
        <p:sp>
          <p:nvSpPr>
            <p:cNvPr id="8201" name="Google Shape;8201;p93"/>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93"/>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93"/>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93"/>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3"/>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3"/>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93"/>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93"/>
          <p:cNvGrpSpPr/>
          <p:nvPr/>
        </p:nvGrpSpPr>
        <p:grpSpPr>
          <a:xfrm>
            <a:off x="2919632" y="3355015"/>
            <a:ext cx="450507" cy="423722"/>
            <a:chOff x="-16044450" y="3317850"/>
            <a:chExt cx="304850" cy="286725"/>
          </a:xfrm>
        </p:grpSpPr>
        <p:sp>
          <p:nvSpPr>
            <p:cNvPr id="8209" name="Google Shape;8209;p93"/>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93"/>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3"/>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93"/>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3" name="Google Shape;8213;p93"/>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4" name="Google Shape;8214;p93"/>
          <p:cNvGrpSpPr/>
          <p:nvPr/>
        </p:nvGrpSpPr>
        <p:grpSpPr>
          <a:xfrm>
            <a:off x="8042149" y="2243724"/>
            <a:ext cx="373662" cy="449030"/>
            <a:chOff x="-16018450" y="4058400"/>
            <a:chExt cx="252850" cy="303850"/>
          </a:xfrm>
        </p:grpSpPr>
        <p:sp>
          <p:nvSpPr>
            <p:cNvPr id="8215" name="Google Shape;8215;p93"/>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93"/>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3"/>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3"/>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9" name="Google Shape;8219;p93"/>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3"/>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
        <p:nvSpPr>
          <p:cNvPr id="8221" name="Google Shape;8221;p9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53</a:t>
            </a:fld>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25"/>
        <p:cNvGrpSpPr/>
        <p:nvPr/>
      </p:nvGrpSpPr>
      <p:grpSpPr>
        <a:xfrm>
          <a:off x="0" y="0"/>
          <a:ext cx="0" cy="0"/>
          <a:chOff x="0" y="0"/>
          <a:chExt cx="0" cy="0"/>
        </a:xfrm>
      </p:grpSpPr>
      <p:grpSp>
        <p:nvGrpSpPr>
          <p:cNvPr id="8226" name="Google Shape;8226;p94"/>
          <p:cNvGrpSpPr/>
          <p:nvPr/>
        </p:nvGrpSpPr>
        <p:grpSpPr>
          <a:xfrm>
            <a:off x="845901" y="1689241"/>
            <a:ext cx="442337" cy="419623"/>
            <a:chOff x="-6696925" y="3272575"/>
            <a:chExt cx="307200" cy="291425"/>
          </a:xfrm>
        </p:grpSpPr>
        <p:sp>
          <p:nvSpPr>
            <p:cNvPr id="8227" name="Google Shape;8227;p94"/>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4"/>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94"/>
          <p:cNvGrpSpPr/>
          <p:nvPr/>
        </p:nvGrpSpPr>
        <p:grpSpPr>
          <a:xfrm>
            <a:off x="845884" y="2204636"/>
            <a:ext cx="442373" cy="420775"/>
            <a:chOff x="-6690625" y="3631325"/>
            <a:chExt cx="307225" cy="292225"/>
          </a:xfrm>
        </p:grpSpPr>
        <p:sp>
          <p:nvSpPr>
            <p:cNvPr id="8230" name="Google Shape;8230;p94"/>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4"/>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4"/>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4"/>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4"/>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94"/>
          <p:cNvGrpSpPr/>
          <p:nvPr/>
        </p:nvGrpSpPr>
        <p:grpSpPr>
          <a:xfrm>
            <a:off x="868005" y="2756972"/>
            <a:ext cx="421927" cy="419371"/>
            <a:chOff x="-6689825" y="3992050"/>
            <a:chExt cx="293025" cy="291250"/>
          </a:xfrm>
        </p:grpSpPr>
        <p:sp>
          <p:nvSpPr>
            <p:cNvPr id="8236" name="Google Shape;8236;p94"/>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94"/>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4"/>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4"/>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4"/>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94"/>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4"/>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4"/>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4"/>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4"/>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4"/>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4"/>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8" name="Google Shape;8248;p94"/>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9" name="Google Shape;8249;p94"/>
          <p:cNvGrpSpPr/>
          <p:nvPr/>
        </p:nvGrpSpPr>
        <p:grpSpPr>
          <a:xfrm>
            <a:off x="3551317" y="2205192"/>
            <a:ext cx="423043" cy="419659"/>
            <a:chOff x="-4837325" y="3612425"/>
            <a:chExt cx="293800" cy="291450"/>
          </a:xfrm>
        </p:grpSpPr>
        <p:sp>
          <p:nvSpPr>
            <p:cNvPr id="8250" name="Google Shape;8250;p94"/>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94"/>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4"/>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94"/>
          <p:cNvGrpSpPr/>
          <p:nvPr/>
        </p:nvGrpSpPr>
        <p:grpSpPr>
          <a:xfrm>
            <a:off x="3564349" y="2756826"/>
            <a:ext cx="420775" cy="419659"/>
            <a:chOff x="-4837325" y="3971575"/>
            <a:chExt cx="292225" cy="291450"/>
          </a:xfrm>
        </p:grpSpPr>
        <p:sp>
          <p:nvSpPr>
            <p:cNvPr id="8254" name="Google Shape;8254;p94"/>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4"/>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4"/>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4"/>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4"/>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4"/>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94"/>
          <p:cNvGrpSpPr/>
          <p:nvPr/>
        </p:nvGrpSpPr>
        <p:grpSpPr>
          <a:xfrm>
            <a:off x="6256364" y="1714185"/>
            <a:ext cx="430998" cy="369730"/>
            <a:chOff x="-3037625" y="3254850"/>
            <a:chExt cx="299325" cy="256775"/>
          </a:xfrm>
        </p:grpSpPr>
        <p:sp>
          <p:nvSpPr>
            <p:cNvPr id="8261" name="Google Shape;8261;p94"/>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4"/>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94"/>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94"/>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94"/>
          <p:cNvGrpSpPr/>
          <p:nvPr/>
        </p:nvGrpSpPr>
        <p:grpSpPr>
          <a:xfrm>
            <a:off x="6260324" y="2204615"/>
            <a:ext cx="423079" cy="420811"/>
            <a:chOff x="-3031325" y="3597450"/>
            <a:chExt cx="293825" cy="292250"/>
          </a:xfrm>
        </p:grpSpPr>
        <p:sp>
          <p:nvSpPr>
            <p:cNvPr id="8266" name="Google Shape;8266;p94"/>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94"/>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4"/>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4"/>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94"/>
          <p:cNvGrpSpPr/>
          <p:nvPr/>
        </p:nvGrpSpPr>
        <p:grpSpPr>
          <a:xfrm>
            <a:off x="6272798" y="2781214"/>
            <a:ext cx="421927" cy="370882"/>
            <a:chOff x="-3030525" y="3973150"/>
            <a:chExt cx="293025" cy="257575"/>
          </a:xfrm>
        </p:grpSpPr>
        <p:sp>
          <p:nvSpPr>
            <p:cNvPr id="8271" name="Google Shape;8271;p94"/>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94"/>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94"/>
          <p:cNvGrpSpPr/>
          <p:nvPr/>
        </p:nvGrpSpPr>
        <p:grpSpPr>
          <a:xfrm>
            <a:off x="1374391" y="3369426"/>
            <a:ext cx="421927" cy="297195"/>
            <a:chOff x="-1199300" y="3279250"/>
            <a:chExt cx="293025" cy="206400"/>
          </a:xfrm>
        </p:grpSpPr>
        <p:sp>
          <p:nvSpPr>
            <p:cNvPr id="8274" name="Google Shape;8274;p94"/>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4"/>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4"/>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94"/>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94"/>
          <p:cNvGrpSpPr/>
          <p:nvPr/>
        </p:nvGrpSpPr>
        <p:grpSpPr>
          <a:xfrm>
            <a:off x="1381477" y="1688773"/>
            <a:ext cx="444605" cy="420559"/>
            <a:chOff x="-6338550" y="3272950"/>
            <a:chExt cx="308775" cy="292075"/>
          </a:xfrm>
        </p:grpSpPr>
        <p:sp>
          <p:nvSpPr>
            <p:cNvPr id="8279" name="Google Shape;8279;p94"/>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4"/>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4"/>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94"/>
          <p:cNvGrpSpPr/>
          <p:nvPr/>
        </p:nvGrpSpPr>
        <p:grpSpPr>
          <a:xfrm>
            <a:off x="1392817" y="2205194"/>
            <a:ext cx="421927" cy="419659"/>
            <a:chOff x="-6329100" y="3632100"/>
            <a:chExt cx="293025" cy="291450"/>
          </a:xfrm>
        </p:grpSpPr>
        <p:sp>
          <p:nvSpPr>
            <p:cNvPr id="8283" name="Google Shape;8283;p94"/>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4"/>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94"/>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94"/>
          <p:cNvGrpSpPr/>
          <p:nvPr/>
        </p:nvGrpSpPr>
        <p:grpSpPr>
          <a:xfrm>
            <a:off x="1405867" y="2756828"/>
            <a:ext cx="419623" cy="419659"/>
            <a:chOff x="-6329875" y="3992050"/>
            <a:chExt cx="291425" cy="291450"/>
          </a:xfrm>
        </p:grpSpPr>
        <p:sp>
          <p:nvSpPr>
            <p:cNvPr id="8287" name="Google Shape;8287;p94"/>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4"/>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4"/>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4"/>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94"/>
          <p:cNvGrpSpPr/>
          <p:nvPr/>
        </p:nvGrpSpPr>
        <p:grpSpPr>
          <a:xfrm>
            <a:off x="4092004" y="1687530"/>
            <a:ext cx="423079" cy="423043"/>
            <a:chOff x="-4478975" y="3251700"/>
            <a:chExt cx="293825" cy="293800"/>
          </a:xfrm>
        </p:grpSpPr>
        <p:sp>
          <p:nvSpPr>
            <p:cNvPr id="8292" name="Google Shape;8292;p94"/>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4"/>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4"/>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94"/>
          <p:cNvGrpSpPr/>
          <p:nvPr/>
        </p:nvGrpSpPr>
        <p:grpSpPr>
          <a:xfrm>
            <a:off x="4092004" y="2205192"/>
            <a:ext cx="423079" cy="419659"/>
            <a:chOff x="-4475825" y="3612425"/>
            <a:chExt cx="293825" cy="291450"/>
          </a:xfrm>
        </p:grpSpPr>
        <p:sp>
          <p:nvSpPr>
            <p:cNvPr id="8296" name="Google Shape;8296;p94"/>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94"/>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4"/>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94"/>
          <p:cNvGrpSpPr/>
          <p:nvPr/>
        </p:nvGrpSpPr>
        <p:grpSpPr>
          <a:xfrm>
            <a:off x="4101077" y="2756844"/>
            <a:ext cx="428730" cy="419623"/>
            <a:chOff x="-4480550" y="3970800"/>
            <a:chExt cx="297750" cy="291425"/>
          </a:xfrm>
        </p:grpSpPr>
        <p:sp>
          <p:nvSpPr>
            <p:cNvPr id="8300" name="Google Shape;8300;p94"/>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4"/>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94"/>
          <p:cNvGrpSpPr/>
          <p:nvPr/>
        </p:nvGrpSpPr>
        <p:grpSpPr>
          <a:xfrm>
            <a:off x="6804910" y="1689221"/>
            <a:ext cx="415123" cy="419659"/>
            <a:chOff x="-2668225" y="3239075"/>
            <a:chExt cx="288300" cy="291450"/>
          </a:xfrm>
        </p:grpSpPr>
        <p:sp>
          <p:nvSpPr>
            <p:cNvPr id="8303" name="Google Shape;8303;p94"/>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4"/>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4"/>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94"/>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4"/>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94"/>
          <p:cNvGrpSpPr/>
          <p:nvPr/>
        </p:nvGrpSpPr>
        <p:grpSpPr>
          <a:xfrm>
            <a:off x="6802066" y="2205191"/>
            <a:ext cx="420811" cy="419659"/>
            <a:chOff x="-2671375" y="3597450"/>
            <a:chExt cx="292250" cy="291450"/>
          </a:xfrm>
        </p:grpSpPr>
        <p:sp>
          <p:nvSpPr>
            <p:cNvPr id="8309" name="Google Shape;8309;p94"/>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94"/>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94"/>
          <p:cNvGrpSpPr/>
          <p:nvPr/>
        </p:nvGrpSpPr>
        <p:grpSpPr>
          <a:xfrm>
            <a:off x="6812849" y="2755691"/>
            <a:ext cx="423043" cy="421927"/>
            <a:chOff x="-2670575" y="3956600"/>
            <a:chExt cx="293800" cy="293025"/>
          </a:xfrm>
        </p:grpSpPr>
        <p:sp>
          <p:nvSpPr>
            <p:cNvPr id="8312" name="Google Shape;8312;p94"/>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4"/>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4"/>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94"/>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94"/>
          <p:cNvGrpSpPr/>
          <p:nvPr/>
        </p:nvGrpSpPr>
        <p:grpSpPr>
          <a:xfrm>
            <a:off x="3070370" y="3311947"/>
            <a:ext cx="426462" cy="418363"/>
            <a:chOff x="-1183550" y="3586525"/>
            <a:chExt cx="296175" cy="290550"/>
          </a:xfrm>
        </p:grpSpPr>
        <p:sp>
          <p:nvSpPr>
            <p:cNvPr id="8317" name="Google Shape;8317;p94"/>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4"/>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4"/>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4"/>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4"/>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4"/>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4"/>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4"/>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94"/>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94"/>
          <p:cNvGrpSpPr/>
          <p:nvPr/>
        </p:nvGrpSpPr>
        <p:grpSpPr>
          <a:xfrm>
            <a:off x="1933980" y="1689799"/>
            <a:ext cx="420811" cy="418507"/>
            <a:chOff x="-5971525" y="3273750"/>
            <a:chExt cx="292250" cy="290650"/>
          </a:xfrm>
        </p:grpSpPr>
        <p:sp>
          <p:nvSpPr>
            <p:cNvPr id="8327" name="Google Shape;8327;p9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94"/>
          <p:cNvGrpSpPr/>
          <p:nvPr/>
        </p:nvGrpSpPr>
        <p:grpSpPr>
          <a:xfrm>
            <a:off x="1928310" y="2203826"/>
            <a:ext cx="432150" cy="422395"/>
            <a:chOff x="-5974675" y="3632100"/>
            <a:chExt cx="300125" cy="293350"/>
          </a:xfrm>
        </p:grpSpPr>
        <p:sp>
          <p:nvSpPr>
            <p:cNvPr id="8330" name="Google Shape;8330;p94"/>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4"/>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4"/>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94"/>
          <p:cNvGrpSpPr/>
          <p:nvPr/>
        </p:nvGrpSpPr>
        <p:grpSpPr>
          <a:xfrm>
            <a:off x="1958351" y="2755694"/>
            <a:ext cx="395865" cy="421927"/>
            <a:chOff x="-5971525" y="3990475"/>
            <a:chExt cx="274925" cy="293025"/>
          </a:xfrm>
        </p:grpSpPr>
        <p:sp>
          <p:nvSpPr>
            <p:cNvPr id="8334" name="Google Shape;8334;p94"/>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94"/>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94"/>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4"/>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94"/>
          <p:cNvGrpSpPr/>
          <p:nvPr/>
        </p:nvGrpSpPr>
        <p:grpSpPr>
          <a:xfrm>
            <a:off x="4631558" y="1689798"/>
            <a:ext cx="420775" cy="418507"/>
            <a:chOff x="-4118225" y="3253275"/>
            <a:chExt cx="292225" cy="290650"/>
          </a:xfrm>
        </p:grpSpPr>
        <p:sp>
          <p:nvSpPr>
            <p:cNvPr id="8339" name="Google Shape;8339;p94"/>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94"/>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94"/>
          <p:cNvGrpSpPr/>
          <p:nvPr/>
        </p:nvGrpSpPr>
        <p:grpSpPr>
          <a:xfrm>
            <a:off x="4682008" y="2204922"/>
            <a:ext cx="319874" cy="420199"/>
            <a:chOff x="-4082800" y="3612425"/>
            <a:chExt cx="222150" cy="291825"/>
          </a:xfrm>
        </p:grpSpPr>
        <p:sp>
          <p:nvSpPr>
            <p:cNvPr id="8342" name="Google Shape;8342;p94"/>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4"/>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4"/>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94"/>
          <p:cNvGrpSpPr/>
          <p:nvPr/>
        </p:nvGrpSpPr>
        <p:grpSpPr>
          <a:xfrm>
            <a:off x="4643456" y="2769876"/>
            <a:ext cx="420775" cy="393561"/>
            <a:chOff x="-4118225" y="3990475"/>
            <a:chExt cx="292225" cy="273325"/>
          </a:xfrm>
        </p:grpSpPr>
        <p:sp>
          <p:nvSpPr>
            <p:cNvPr id="8346" name="Google Shape;8346;p94"/>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4"/>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4"/>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94"/>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94"/>
          <p:cNvGrpSpPr/>
          <p:nvPr/>
        </p:nvGrpSpPr>
        <p:grpSpPr>
          <a:xfrm>
            <a:off x="7354110" y="1688087"/>
            <a:ext cx="394713" cy="421927"/>
            <a:chOff x="-2312225" y="3238300"/>
            <a:chExt cx="274125" cy="293025"/>
          </a:xfrm>
        </p:grpSpPr>
        <p:sp>
          <p:nvSpPr>
            <p:cNvPr id="8351" name="Google Shape;8351;p94"/>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94"/>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94"/>
          <p:cNvGrpSpPr/>
          <p:nvPr/>
        </p:nvGrpSpPr>
        <p:grpSpPr>
          <a:xfrm>
            <a:off x="7341062" y="2153586"/>
            <a:ext cx="420811" cy="522864"/>
            <a:chOff x="-2310650" y="3525775"/>
            <a:chExt cx="292250" cy="363125"/>
          </a:xfrm>
        </p:grpSpPr>
        <p:sp>
          <p:nvSpPr>
            <p:cNvPr id="8354" name="Google Shape;8354;p94"/>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4"/>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4"/>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4"/>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94"/>
          <p:cNvGrpSpPr/>
          <p:nvPr/>
        </p:nvGrpSpPr>
        <p:grpSpPr>
          <a:xfrm>
            <a:off x="7351827" y="2756825"/>
            <a:ext cx="423079" cy="419659"/>
            <a:chOff x="-2310650" y="3958175"/>
            <a:chExt cx="293825" cy="291450"/>
          </a:xfrm>
        </p:grpSpPr>
        <p:sp>
          <p:nvSpPr>
            <p:cNvPr id="8359" name="Google Shape;8359;p94"/>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4"/>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94"/>
          <p:cNvGrpSpPr/>
          <p:nvPr/>
        </p:nvGrpSpPr>
        <p:grpSpPr>
          <a:xfrm>
            <a:off x="4718688" y="3308459"/>
            <a:ext cx="424159" cy="419659"/>
            <a:chOff x="-1182750" y="3962900"/>
            <a:chExt cx="294575" cy="291450"/>
          </a:xfrm>
        </p:grpSpPr>
        <p:sp>
          <p:nvSpPr>
            <p:cNvPr id="8362" name="Google Shape;8362;p94"/>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4"/>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4"/>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4"/>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4"/>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94"/>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4"/>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94"/>
          <p:cNvGrpSpPr/>
          <p:nvPr/>
        </p:nvGrpSpPr>
        <p:grpSpPr>
          <a:xfrm>
            <a:off x="2471824" y="1689223"/>
            <a:ext cx="424195" cy="419659"/>
            <a:chOff x="-5611575" y="3272950"/>
            <a:chExt cx="294600" cy="291450"/>
          </a:xfrm>
        </p:grpSpPr>
        <p:sp>
          <p:nvSpPr>
            <p:cNvPr id="8370" name="Google Shape;8370;p94"/>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94"/>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4"/>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4"/>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4"/>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94"/>
          <p:cNvGrpSpPr/>
          <p:nvPr/>
        </p:nvGrpSpPr>
        <p:grpSpPr>
          <a:xfrm>
            <a:off x="2471824" y="2205770"/>
            <a:ext cx="424195" cy="418507"/>
            <a:chOff x="-5613150" y="3632900"/>
            <a:chExt cx="294600" cy="290650"/>
          </a:xfrm>
        </p:grpSpPr>
        <p:sp>
          <p:nvSpPr>
            <p:cNvPr id="8376" name="Google Shape;8376;p94"/>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4"/>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94"/>
          <p:cNvGrpSpPr/>
          <p:nvPr/>
        </p:nvGrpSpPr>
        <p:grpSpPr>
          <a:xfrm>
            <a:off x="2483722" y="2756270"/>
            <a:ext cx="424195" cy="420775"/>
            <a:chOff x="-5613150" y="3991275"/>
            <a:chExt cx="294600" cy="292225"/>
          </a:xfrm>
        </p:grpSpPr>
        <p:sp>
          <p:nvSpPr>
            <p:cNvPr id="8379" name="Google Shape;8379;p94"/>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4"/>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94"/>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4"/>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4"/>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4"/>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4"/>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4"/>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4"/>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94"/>
          <p:cNvGrpSpPr/>
          <p:nvPr/>
        </p:nvGrpSpPr>
        <p:grpSpPr>
          <a:xfrm>
            <a:off x="5155210" y="1689438"/>
            <a:ext cx="434634" cy="419227"/>
            <a:chOff x="-3768700" y="3253275"/>
            <a:chExt cx="301850" cy="291150"/>
          </a:xfrm>
        </p:grpSpPr>
        <p:sp>
          <p:nvSpPr>
            <p:cNvPr id="8389" name="Google Shape;8389;p94"/>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4"/>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4"/>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2" name="Google Shape;8392;p94"/>
          <p:cNvGrpSpPr/>
          <p:nvPr/>
        </p:nvGrpSpPr>
        <p:grpSpPr>
          <a:xfrm>
            <a:off x="5159293" y="2217090"/>
            <a:ext cx="426462" cy="395865"/>
            <a:chOff x="-3808700" y="3628950"/>
            <a:chExt cx="296175" cy="274925"/>
          </a:xfrm>
        </p:grpSpPr>
        <p:sp>
          <p:nvSpPr>
            <p:cNvPr id="8393" name="Google Shape;8393;p94"/>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94"/>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4"/>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94"/>
          <p:cNvGrpSpPr/>
          <p:nvPr/>
        </p:nvGrpSpPr>
        <p:grpSpPr>
          <a:xfrm>
            <a:off x="5224504" y="2756412"/>
            <a:ext cx="419443" cy="420487"/>
            <a:chOff x="-3771675" y="3971775"/>
            <a:chExt cx="291300" cy="292025"/>
          </a:xfrm>
        </p:grpSpPr>
        <p:sp>
          <p:nvSpPr>
            <p:cNvPr id="8397" name="Google Shape;8397;p94"/>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94"/>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4"/>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94"/>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4"/>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94"/>
          <p:cNvGrpSpPr/>
          <p:nvPr/>
        </p:nvGrpSpPr>
        <p:grpSpPr>
          <a:xfrm>
            <a:off x="7885948" y="1716461"/>
            <a:ext cx="420271" cy="320774"/>
            <a:chOff x="-1951475" y="3273100"/>
            <a:chExt cx="291875" cy="222775"/>
          </a:xfrm>
        </p:grpSpPr>
        <p:sp>
          <p:nvSpPr>
            <p:cNvPr id="8403" name="Google Shape;8403;p94"/>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4"/>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94"/>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94"/>
          <p:cNvGrpSpPr/>
          <p:nvPr/>
        </p:nvGrpSpPr>
        <p:grpSpPr>
          <a:xfrm>
            <a:off x="7883429" y="2205191"/>
            <a:ext cx="425310" cy="419659"/>
            <a:chOff x="-1951475" y="3597450"/>
            <a:chExt cx="295375" cy="291450"/>
          </a:xfrm>
        </p:grpSpPr>
        <p:sp>
          <p:nvSpPr>
            <p:cNvPr id="8407" name="Google Shape;8407;p94"/>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4"/>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4"/>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94"/>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94"/>
          <p:cNvGrpSpPr/>
          <p:nvPr/>
        </p:nvGrpSpPr>
        <p:grpSpPr>
          <a:xfrm>
            <a:off x="7885680" y="2756825"/>
            <a:ext cx="444605" cy="419659"/>
            <a:chOff x="-1960150" y="3956600"/>
            <a:chExt cx="308775" cy="291450"/>
          </a:xfrm>
        </p:grpSpPr>
        <p:sp>
          <p:nvSpPr>
            <p:cNvPr id="8412" name="Google Shape;8412;p94"/>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4"/>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94"/>
          <p:cNvGrpSpPr/>
          <p:nvPr/>
        </p:nvGrpSpPr>
        <p:grpSpPr>
          <a:xfrm>
            <a:off x="1939718" y="3307636"/>
            <a:ext cx="420775" cy="420775"/>
            <a:chOff x="-804700" y="3226500"/>
            <a:chExt cx="292225" cy="292225"/>
          </a:xfrm>
        </p:grpSpPr>
        <p:sp>
          <p:nvSpPr>
            <p:cNvPr id="8415" name="Google Shape;8415;p94"/>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4"/>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4"/>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4"/>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94"/>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94"/>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94"/>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94"/>
          <p:cNvGrpSpPr/>
          <p:nvPr/>
        </p:nvGrpSpPr>
        <p:grpSpPr>
          <a:xfrm>
            <a:off x="3019809" y="1688647"/>
            <a:ext cx="420775" cy="420811"/>
            <a:chOff x="-5251625" y="3272950"/>
            <a:chExt cx="292225" cy="292250"/>
          </a:xfrm>
        </p:grpSpPr>
        <p:sp>
          <p:nvSpPr>
            <p:cNvPr id="8423" name="Google Shape;8423;p94"/>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94"/>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94"/>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94"/>
          <p:cNvGrpSpPr/>
          <p:nvPr/>
        </p:nvGrpSpPr>
        <p:grpSpPr>
          <a:xfrm>
            <a:off x="3016407" y="2204348"/>
            <a:ext cx="427578" cy="421351"/>
            <a:chOff x="-5254775" y="3631325"/>
            <a:chExt cx="296950" cy="292625"/>
          </a:xfrm>
        </p:grpSpPr>
        <p:sp>
          <p:nvSpPr>
            <p:cNvPr id="8427" name="Google Shape;8427;p94"/>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4"/>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4"/>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94"/>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94"/>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4"/>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4"/>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94"/>
          <p:cNvGrpSpPr/>
          <p:nvPr/>
        </p:nvGrpSpPr>
        <p:grpSpPr>
          <a:xfrm>
            <a:off x="3032265" y="2756270"/>
            <a:ext cx="419659" cy="420775"/>
            <a:chOff x="-5251625" y="3991275"/>
            <a:chExt cx="291450" cy="292225"/>
          </a:xfrm>
        </p:grpSpPr>
        <p:sp>
          <p:nvSpPr>
            <p:cNvPr id="8435" name="Google Shape;8435;p94"/>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94"/>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4"/>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4"/>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4"/>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94"/>
          <p:cNvGrpSpPr/>
          <p:nvPr/>
        </p:nvGrpSpPr>
        <p:grpSpPr>
          <a:xfrm>
            <a:off x="5772848" y="1689240"/>
            <a:ext cx="319874" cy="419623"/>
            <a:chOff x="-3365275" y="3253275"/>
            <a:chExt cx="222150" cy="291425"/>
          </a:xfrm>
        </p:grpSpPr>
        <p:sp>
          <p:nvSpPr>
            <p:cNvPr id="8441" name="Google Shape;8441;p94"/>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4"/>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94"/>
          <p:cNvGrpSpPr/>
          <p:nvPr/>
        </p:nvGrpSpPr>
        <p:grpSpPr>
          <a:xfrm>
            <a:off x="5746786" y="2204058"/>
            <a:ext cx="371998" cy="421927"/>
            <a:chOff x="-3383375" y="3611625"/>
            <a:chExt cx="258350" cy="293025"/>
          </a:xfrm>
        </p:grpSpPr>
        <p:sp>
          <p:nvSpPr>
            <p:cNvPr id="8444" name="Google Shape;8444;p94"/>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94"/>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94"/>
          <p:cNvGrpSpPr/>
          <p:nvPr/>
        </p:nvGrpSpPr>
        <p:grpSpPr>
          <a:xfrm>
            <a:off x="5809135" y="2756826"/>
            <a:ext cx="271097" cy="419659"/>
            <a:chOff x="-3347950" y="3971575"/>
            <a:chExt cx="188275" cy="291450"/>
          </a:xfrm>
        </p:grpSpPr>
        <p:sp>
          <p:nvSpPr>
            <p:cNvPr id="8447" name="Google Shape;8447;p94"/>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94"/>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94"/>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94"/>
          <p:cNvGrpSpPr/>
          <p:nvPr/>
        </p:nvGrpSpPr>
        <p:grpSpPr>
          <a:xfrm>
            <a:off x="858994" y="3307061"/>
            <a:ext cx="371998" cy="421927"/>
            <a:chOff x="-1575775" y="3238300"/>
            <a:chExt cx="258350" cy="293025"/>
          </a:xfrm>
        </p:grpSpPr>
        <p:sp>
          <p:nvSpPr>
            <p:cNvPr id="8451" name="Google Shape;8451;p94"/>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4"/>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4"/>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94"/>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94"/>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94"/>
          <p:cNvGrpSpPr/>
          <p:nvPr/>
        </p:nvGrpSpPr>
        <p:grpSpPr>
          <a:xfrm>
            <a:off x="2503892" y="3309051"/>
            <a:ext cx="423079" cy="424159"/>
            <a:chOff x="-1591550" y="3597475"/>
            <a:chExt cx="293825" cy="294575"/>
          </a:xfrm>
        </p:grpSpPr>
        <p:sp>
          <p:nvSpPr>
            <p:cNvPr id="8457" name="Google Shape;8457;p94"/>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4"/>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94"/>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94"/>
          <p:cNvGrpSpPr/>
          <p:nvPr/>
        </p:nvGrpSpPr>
        <p:grpSpPr>
          <a:xfrm>
            <a:off x="4153362" y="3318663"/>
            <a:ext cx="421927" cy="399248"/>
            <a:chOff x="-1592325" y="3957400"/>
            <a:chExt cx="293025" cy="277275"/>
          </a:xfrm>
        </p:grpSpPr>
        <p:sp>
          <p:nvSpPr>
            <p:cNvPr id="8461" name="Google Shape;8461;p94"/>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4"/>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4"/>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94"/>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94"/>
          <p:cNvGrpSpPr/>
          <p:nvPr/>
        </p:nvGrpSpPr>
        <p:grpSpPr>
          <a:xfrm>
            <a:off x="3640232" y="3310744"/>
            <a:ext cx="369730" cy="420775"/>
            <a:chOff x="-778700" y="3612425"/>
            <a:chExt cx="256775" cy="292225"/>
          </a:xfrm>
        </p:grpSpPr>
        <p:sp>
          <p:nvSpPr>
            <p:cNvPr id="8466" name="Google Shape;8466;p94"/>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4"/>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94"/>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94"/>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94"/>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94"/>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94"/>
          <p:cNvGrpSpPr/>
          <p:nvPr/>
        </p:nvGrpSpPr>
        <p:grpSpPr>
          <a:xfrm>
            <a:off x="6111733" y="3828305"/>
            <a:ext cx="340731" cy="387641"/>
            <a:chOff x="7728464" y="1561258"/>
            <a:chExt cx="349719" cy="397866"/>
          </a:xfrm>
        </p:grpSpPr>
        <p:sp>
          <p:nvSpPr>
            <p:cNvPr id="8473" name="Google Shape;8473;p94"/>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94"/>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94"/>
          <p:cNvGrpSpPr/>
          <p:nvPr/>
        </p:nvGrpSpPr>
        <p:grpSpPr>
          <a:xfrm>
            <a:off x="4034702" y="3828305"/>
            <a:ext cx="387681" cy="387641"/>
            <a:chOff x="5611350" y="1561258"/>
            <a:chExt cx="397907" cy="397866"/>
          </a:xfrm>
        </p:grpSpPr>
        <p:sp>
          <p:nvSpPr>
            <p:cNvPr id="8476" name="Google Shape;8476;p94"/>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94"/>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94"/>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94"/>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94"/>
          <p:cNvGrpSpPr/>
          <p:nvPr/>
        </p:nvGrpSpPr>
        <p:grpSpPr>
          <a:xfrm>
            <a:off x="4553987" y="3925571"/>
            <a:ext cx="387610" cy="193109"/>
            <a:chOff x="6140660" y="1661097"/>
            <a:chExt cx="397835" cy="198202"/>
          </a:xfrm>
        </p:grpSpPr>
        <p:sp>
          <p:nvSpPr>
            <p:cNvPr id="8481" name="Google Shape;8481;p94"/>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4"/>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4"/>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94"/>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94"/>
          <p:cNvGrpSpPr/>
          <p:nvPr/>
        </p:nvGrpSpPr>
        <p:grpSpPr>
          <a:xfrm>
            <a:off x="5073202" y="3828305"/>
            <a:ext cx="387681" cy="387641"/>
            <a:chOff x="6669907" y="1561258"/>
            <a:chExt cx="397907" cy="397866"/>
          </a:xfrm>
        </p:grpSpPr>
        <p:sp>
          <p:nvSpPr>
            <p:cNvPr id="8486" name="Google Shape;8486;p94"/>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4"/>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94"/>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94"/>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94"/>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1" name="Google Shape;8491;p94"/>
          <p:cNvGrpSpPr/>
          <p:nvPr/>
        </p:nvGrpSpPr>
        <p:grpSpPr>
          <a:xfrm>
            <a:off x="1958433" y="3885842"/>
            <a:ext cx="387681" cy="272572"/>
            <a:chOff x="3386036" y="1746339"/>
            <a:chExt cx="397907" cy="279762"/>
          </a:xfrm>
        </p:grpSpPr>
        <p:sp>
          <p:nvSpPr>
            <p:cNvPr id="8492" name="Google Shape;8492;p94"/>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94"/>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4" name="Google Shape;8494;p94"/>
          <p:cNvGrpSpPr/>
          <p:nvPr/>
        </p:nvGrpSpPr>
        <p:grpSpPr>
          <a:xfrm>
            <a:off x="2996130" y="3828288"/>
            <a:ext cx="387681" cy="387681"/>
            <a:chOff x="4417380" y="1687279"/>
            <a:chExt cx="397907" cy="397907"/>
          </a:xfrm>
        </p:grpSpPr>
        <p:sp>
          <p:nvSpPr>
            <p:cNvPr id="8495" name="Google Shape;8495;p94"/>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4"/>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94"/>
          <p:cNvGrpSpPr/>
          <p:nvPr/>
        </p:nvGrpSpPr>
        <p:grpSpPr>
          <a:xfrm>
            <a:off x="7942611" y="3308537"/>
            <a:ext cx="387661" cy="387661"/>
            <a:chOff x="2869999" y="1687279"/>
            <a:chExt cx="397887" cy="397887"/>
          </a:xfrm>
        </p:grpSpPr>
        <p:sp>
          <p:nvSpPr>
            <p:cNvPr id="8498" name="Google Shape;8498;p94"/>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94"/>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94"/>
          <p:cNvGrpSpPr/>
          <p:nvPr/>
        </p:nvGrpSpPr>
        <p:grpSpPr>
          <a:xfrm>
            <a:off x="2477718" y="3828664"/>
            <a:ext cx="386807" cy="386929"/>
            <a:chOff x="3902887" y="1687655"/>
            <a:chExt cx="397010" cy="397135"/>
          </a:xfrm>
        </p:grpSpPr>
        <p:sp>
          <p:nvSpPr>
            <p:cNvPr id="8501" name="Google Shape;8501;p94"/>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94"/>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94"/>
          <p:cNvGrpSpPr/>
          <p:nvPr/>
        </p:nvGrpSpPr>
        <p:grpSpPr>
          <a:xfrm>
            <a:off x="3515416" y="3828344"/>
            <a:ext cx="387681" cy="387681"/>
            <a:chOff x="4933458" y="1687279"/>
            <a:chExt cx="397907" cy="397907"/>
          </a:xfrm>
        </p:grpSpPr>
        <p:sp>
          <p:nvSpPr>
            <p:cNvPr id="8504" name="Google Shape;8504;p94"/>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4"/>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94"/>
          <p:cNvGrpSpPr/>
          <p:nvPr/>
        </p:nvGrpSpPr>
        <p:grpSpPr>
          <a:xfrm>
            <a:off x="5286246" y="3308537"/>
            <a:ext cx="387681" cy="387661"/>
            <a:chOff x="266768" y="1721375"/>
            <a:chExt cx="397907" cy="397887"/>
          </a:xfrm>
        </p:grpSpPr>
        <p:sp>
          <p:nvSpPr>
            <p:cNvPr id="8507" name="Google Shape;8507;p9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94"/>
          <p:cNvGrpSpPr/>
          <p:nvPr/>
        </p:nvGrpSpPr>
        <p:grpSpPr>
          <a:xfrm>
            <a:off x="7411672" y="3308924"/>
            <a:ext cx="387539" cy="386888"/>
            <a:chOff x="2408992" y="1722875"/>
            <a:chExt cx="397761" cy="397093"/>
          </a:xfrm>
        </p:grpSpPr>
        <p:sp>
          <p:nvSpPr>
            <p:cNvPr id="8510" name="Google Shape;8510;p94"/>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4"/>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94"/>
          <p:cNvGrpSpPr/>
          <p:nvPr/>
        </p:nvGrpSpPr>
        <p:grpSpPr>
          <a:xfrm>
            <a:off x="5592488" y="3828305"/>
            <a:ext cx="387641" cy="387641"/>
            <a:chOff x="7199196" y="1561258"/>
            <a:chExt cx="397866" cy="397866"/>
          </a:xfrm>
        </p:grpSpPr>
        <p:sp>
          <p:nvSpPr>
            <p:cNvPr id="8513" name="Google Shape;8513;p94"/>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94"/>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4"/>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6" name="Google Shape;8516;p94"/>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8517" name="Google Shape;8517;p94"/>
          <p:cNvGrpSpPr/>
          <p:nvPr/>
        </p:nvGrpSpPr>
        <p:grpSpPr>
          <a:xfrm>
            <a:off x="6348367" y="3308537"/>
            <a:ext cx="387661" cy="387661"/>
            <a:chOff x="1379798" y="1723250"/>
            <a:chExt cx="397887" cy="397887"/>
          </a:xfrm>
        </p:grpSpPr>
        <p:sp>
          <p:nvSpPr>
            <p:cNvPr id="8518" name="Google Shape;8518;p9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94"/>
          <p:cNvGrpSpPr/>
          <p:nvPr/>
        </p:nvGrpSpPr>
        <p:grpSpPr>
          <a:xfrm>
            <a:off x="5817327" y="3308537"/>
            <a:ext cx="387641" cy="387661"/>
            <a:chOff x="864491" y="1723250"/>
            <a:chExt cx="397866" cy="397887"/>
          </a:xfrm>
        </p:grpSpPr>
        <p:sp>
          <p:nvSpPr>
            <p:cNvPr id="8523" name="Google Shape;8523;p9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9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6" name="Google Shape;8526;p94"/>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7" name="Google Shape;8527;p94"/>
          <p:cNvGrpSpPr/>
          <p:nvPr/>
        </p:nvGrpSpPr>
        <p:grpSpPr>
          <a:xfrm>
            <a:off x="6584154" y="3827060"/>
            <a:ext cx="388966" cy="388966"/>
            <a:chOff x="1190625" y="238125"/>
            <a:chExt cx="5235075" cy="5235075"/>
          </a:xfrm>
        </p:grpSpPr>
        <p:sp>
          <p:nvSpPr>
            <p:cNvPr id="8528" name="Google Shape;8528;p94"/>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4"/>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0" name="Google Shape;8530;p9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54</a:t>
            </a:fld>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34"/>
        <p:cNvGrpSpPr/>
        <p:nvPr/>
      </p:nvGrpSpPr>
      <p:grpSpPr>
        <a:xfrm>
          <a:off x="0" y="0"/>
          <a:ext cx="0" cy="0"/>
          <a:chOff x="0" y="0"/>
          <a:chExt cx="0" cy="0"/>
        </a:xfrm>
      </p:grpSpPr>
      <p:pic>
        <p:nvPicPr>
          <p:cNvPr id="8535" name="Google Shape;8535;p9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
        <p:nvSpPr>
          <p:cNvPr id="8536" name="Google Shape;8536;p9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55</a:t>
            </a:fld>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8" name="Google Shape;378;p46"/>
          <p:cNvSpPr txBox="1">
            <a:spLocks noGrp="1"/>
          </p:cNvSpPr>
          <p:nvPr>
            <p:ph type="title" idx="2"/>
          </p:nvPr>
        </p:nvSpPr>
        <p:spPr>
          <a:xfrm>
            <a:off x="2996550" y="771525"/>
            <a:ext cx="3150900" cy="163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01</a:t>
            </a:r>
            <a:endParaRPr>
              <a:solidFill>
                <a:schemeClr val="dk2"/>
              </a:solidFill>
            </a:endParaRPr>
          </a:p>
        </p:txBody>
      </p:sp>
      <p:sp>
        <p:nvSpPr>
          <p:cNvPr id="379" name="Google Shape;379;p46"/>
          <p:cNvSpPr txBox="1">
            <a:spLocks noGrp="1"/>
          </p:cNvSpPr>
          <p:nvPr>
            <p:ph type="subTitle" idx="1"/>
          </p:nvPr>
        </p:nvSpPr>
        <p:spPr>
          <a:xfrm>
            <a:off x="2391900" y="3532743"/>
            <a:ext cx="4360200" cy="4527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380" name="Google Shape;380;p46"/>
          <p:cNvSpPr txBox="1">
            <a:spLocks noGrp="1"/>
          </p:cNvSpPr>
          <p:nvPr>
            <p:ph type="title"/>
          </p:nvPr>
        </p:nvSpPr>
        <p:spPr>
          <a:xfrm>
            <a:off x="1311900" y="2490673"/>
            <a:ext cx="6520200" cy="91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BACKGROUND</a:t>
            </a:r>
            <a:endParaRPr/>
          </a:p>
        </p:txBody>
      </p:sp>
      <p:grpSp>
        <p:nvGrpSpPr>
          <p:cNvPr id="381" name="Google Shape;381;p46"/>
          <p:cNvGrpSpPr/>
          <p:nvPr/>
        </p:nvGrpSpPr>
        <p:grpSpPr>
          <a:xfrm>
            <a:off x="805277" y="2756961"/>
            <a:ext cx="7533454" cy="405075"/>
            <a:chOff x="805277" y="2756961"/>
            <a:chExt cx="7533454" cy="405075"/>
          </a:xfrm>
        </p:grpSpPr>
        <p:sp>
          <p:nvSpPr>
            <p:cNvPr id="382" name="Google Shape;382;p46"/>
            <p:cNvSpPr/>
            <p:nvPr/>
          </p:nvSpPr>
          <p:spPr>
            <a:xfrm>
              <a:off x="805277" y="2756961"/>
              <a:ext cx="425929" cy="405075"/>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6"/>
            <p:cNvSpPr/>
            <p:nvPr/>
          </p:nvSpPr>
          <p:spPr>
            <a:xfrm>
              <a:off x="7912802" y="2756961"/>
              <a:ext cx="425929" cy="405075"/>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57150"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 name="Google Shape;384;p46"/>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6</a:t>
            </a:fld>
            <a:endParaRPr/>
          </a:p>
        </p:txBody>
      </p:sp>
      <p:sp>
        <p:nvSpPr>
          <p:cNvPr id="385" name="Google Shape;385;p46"/>
          <p:cNvSpPr txBox="1"/>
          <p:nvPr/>
        </p:nvSpPr>
        <p:spPr>
          <a:xfrm flipH="1">
            <a:off x="639025" y="237850"/>
            <a:ext cx="1174200" cy="30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Lexend Mega"/>
                <a:ea typeface="Lexend Mega"/>
                <a:cs typeface="Lexend Mega"/>
                <a:sym typeface="Lexend Mega"/>
              </a:rPr>
              <a:t>APRIL 30</a:t>
            </a:r>
            <a:endParaRPr sz="1200">
              <a:solidFill>
                <a:schemeClr val="dk1"/>
              </a:solidFill>
              <a:latin typeface="Lexend Mega"/>
              <a:ea typeface="Lexend Mega"/>
              <a:cs typeface="Lexend Mega"/>
              <a:sym typeface="Lexend Mega"/>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47"/>
          <p:cNvSpPr txBox="1">
            <a:spLocks noGrp="1"/>
          </p:cNvSpPr>
          <p:nvPr>
            <p:ph type="title"/>
          </p:nvPr>
        </p:nvSpPr>
        <p:spPr>
          <a:xfrm>
            <a:off x="1514850" y="2368462"/>
            <a:ext cx="6114300" cy="69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INTRODUCTION</a:t>
            </a:r>
            <a:endParaRPr/>
          </a:p>
        </p:txBody>
      </p:sp>
      <p:sp>
        <p:nvSpPr>
          <p:cNvPr id="391" name="Google Shape;391;p47"/>
          <p:cNvSpPr txBox="1">
            <a:spLocks noGrp="1"/>
          </p:cNvSpPr>
          <p:nvPr>
            <p:ph type="subTitle" idx="1"/>
          </p:nvPr>
        </p:nvSpPr>
        <p:spPr>
          <a:xfrm>
            <a:off x="2055900" y="3111412"/>
            <a:ext cx="5032200" cy="12039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sp>
        <p:nvSpPr>
          <p:cNvPr id="392" name="Google Shape;392;p47"/>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7</a:t>
            </a:fld>
            <a:endParaRPr/>
          </a:p>
        </p:txBody>
      </p:sp>
      <p:sp>
        <p:nvSpPr>
          <p:cNvPr id="393" name="Google Shape;393;p47"/>
          <p:cNvSpPr/>
          <p:nvPr/>
        </p:nvSpPr>
        <p:spPr>
          <a:xfrm>
            <a:off x="3970046" y="999638"/>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 name="Google Shape;394;p47"/>
          <p:cNvGrpSpPr/>
          <p:nvPr/>
        </p:nvGrpSpPr>
        <p:grpSpPr>
          <a:xfrm>
            <a:off x="4335369" y="1386092"/>
            <a:ext cx="473281" cy="431011"/>
            <a:chOff x="-40378075" y="3267450"/>
            <a:chExt cx="317425" cy="289075"/>
          </a:xfrm>
        </p:grpSpPr>
        <p:sp>
          <p:nvSpPr>
            <p:cNvPr id="395" name="Google Shape;395;p47"/>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7"/>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7"/>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7"/>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2"/>
        <p:cNvGrpSpPr/>
        <p:nvPr/>
      </p:nvGrpSpPr>
      <p:grpSpPr>
        <a:xfrm>
          <a:off x="0" y="0"/>
          <a:ext cx="0" cy="0"/>
          <a:chOff x="0" y="0"/>
          <a:chExt cx="0" cy="0"/>
        </a:xfrm>
      </p:grpSpPr>
      <p:sp>
        <p:nvSpPr>
          <p:cNvPr id="403" name="Google Shape;403;p48"/>
          <p:cNvSpPr/>
          <p:nvPr/>
        </p:nvSpPr>
        <p:spPr>
          <a:xfrm>
            <a:off x="6059222" y="1628363"/>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8"/>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DIVISION OF VIETNAM</a:t>
            </a:r>
            <a:endParaRPr/>
          </a:p>
        </p:txBody>
      </p:sp>
      <p:sp>
        <p:nvSpPr>
          <p:cNvPr id="405" name="Google Shape;405;p48"/>
          <p:cNvSpPr txBox="1">
            <a:spLocks noGrp="1"/>
          </p:cNvSpPr>
          <p:nvPr>
            <p:ph type="subTitle" idx="3"/>
          </p:nvPr>
        </p:nvSpPr>
        <p:spPr>
          <a:xfrm>
            <a:off x="1194625" y="3767138"/>
            <a:ext cx="2576400" cy="6243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Mercury is the smallest planet of them all</a:t>
            </a:r>
            <a:endParaRPr/>
          </a:p>
        </p:txBody>
      </p:sp>
      <p:sp>
        <p:nvSpPr>
          <p:cNvPr id="406" name="Google Shape;406;p48"/>
          <p:cNvSpPr txBox="1">
            <a:spLocks noGrp="1"/>
          </p:cNvSpPr>
          <p:nvPr>
            <p:ph type="subTitle" idx="1"/>
          </p:nvPr>
        </p:nvSpPr>
        <p:spPr>
          <a:xfrm>
            <a:off x="1194621" y="3001487"/>
            <a:ext cx="2576400" cy="7182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DEMOCRATIC REPUBLIC</a:t>
            </a:r>
            <a:endParaRPr/>
          </a:p>
        </p:txBody>
      </p:sp>
      <p:sp>
        <p:nvSpPr>
          <p:cNvPr id="407" name="Google Shape;407;p48"/>
          <p:cNvSpPr txBox="1">
            <a:spLocks noGrp="1"/>
          </p:cNvSpPr>
          <p:nvPr>
            <p:ph type="subTitle" idx="2"/>
          </p:nvPr>
        </p:nvSpPr>
        <p:spPr>
          <a:xfrm>
            <a:off x="5372972" y="3001487"/>
            <a:ext cx="2576400" cy="7182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REPUBLIC OF VIETNAM</a:t>
            </a:r>
            <a:endParaRPr/>
          </a:p>
        </p:txBody>
      </p:sp>
      <p:sp>
        <p:nvSpPr>
          <p:cNvPr id="408" name="Google Shape;408;p48"/>
          <p:cNvSpPr txBox="1">
            <a:spLocks noGrp="1"/>
          </p:cNvSpPr>
          <p:nvPr>
            <p:ph type="subTitle" idx="4"/>
          </p:nvPr>
        </p:nvSpPr>
        <p:spPr>
          <a:xfrm>
            <a:off x="5372979" y="3767138"/>
            <a:ext cx="2576400" cy="6243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409" name="Google Shape;409;p48"/>
          <p:cNvSpPr/>
          <p:nvPr/>
        </p:nvSpPr>
        <p:spPr>
          <a:xfrm>
            <a:off x="1880871" y="1628363"/>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48"/>
          <p:cNvGrpSpPr/>
          <p:nvPr/>
        </p:nvGrpSpPr>
        <p:grpSpPr>
          <a:xfrm flipH="1">
            <a:off x="2290129" y="2012420"/>
            <a:ext cx="385385" cy="436127"/>
            <a:chOff x="-51633225" y="3198925"/>
            <a:chExt cx="281200" cy="318225"/>
          </a:xfrm>
        </p:grpSpPr>
        <p:sp>
          <p:nvSpPr>
            <p:cNvPr id="411" name="Google Shape;411;p48"/>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8"/>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8"/>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8"/>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8"/>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8"/>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8"/>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48"/>
          <p:cNvGrpSpPr/>
          <p:nvPr/>
        </p:nvGrpSpPr>
        <p:grpSpPr>
          <a:xfrm>
            <a:off x="6468479" y="2011570"/>
            <a:ext cx="385385" cy="437121"/>
            <a:chOff x="-54007925" y="3975575"/>
            <a:chExt cx="281200" cy="318950"/>
          </a:xfrm>
        </p:grpSpPr>
        <p:sp>
          <p:nvSpPr>
            <p:cNvPr id="419" name="Google Shape;419;p48"/>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8"/>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8"/>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8"/>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 name="Google Shape;423;p48"/>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8</a:t>
            </a:fld>
            <a:endParaRPr/>
          </a:p>
        </p:txBody>
      </p:sp>
      <p:cxnSp>
        <p:nvCxnSpPr>
          <p:cNvPr id="424" name="Google Shape;424;p48"/>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425" name="Google Shape;425;p48"/>
          <p:cNvSpPr/>
          <p:nvPr/>
        </p:nvSpPr>
        <p:spPr>
          <a:xfrm>
            <a:off x="3939052" y="1628524"/>
            <a:ext cx="1265896" cy="1203917"/>
          </a:xfrm>
          <a:custGeom>
            <a:avLst/>
            <a:gdLst/>
            <a:ahLst/>
            <a:cxnLst/>
            <a:rect l="l" t="t" r="r" b="b"/>
            <a:pathLst>
              <a:path w="44035" h="41879" extrusionOk="0">
                <a:moveTo>
                  <a:pt x="22016" y="0"/>
                </a:moveTo>
                <a:lnTo>
                  <a:pt x="16820" y="15996"/>
                </a:lnTo>
                <a:lnTo>
                  <a:pt x="1" y="15996"/>
                </a:lnTo>
                <a:lnTo>
                  <a:pt x="13606" y="25884"/>
                </a:lnTo>
                <a:lnTo>
                  <a:pt x="8411" y="41879"/>
                </a:lnTo>
                <a:lnTo>
                  <a:pt x="8411" y="41879"/>
                </a:lnTo>
                <a:lnTo>
                  <a:pt x="22016" y="31993"/>
                </a:lnTo>
                <a:lnTo>
                  <a:pt x="35624" y="41879"/>
                </a:lnTo>
                <a:lnTo>
                  <a:pt x="30428" y="25884"/>
                </a:lnTo>
                <a:lnTo>
                  <a:pt x="44034" y="15996"/>
                </a:lnTo>
                <a:lnTo>
                  <a:pt x="27215" y="15996"/>
                </a:lnTo>
                <a:lnTo>
                  <a:pt x="22016" y="0"/>
                </a:lnTo>
                <a:close/>
              </a:path>
            </a:pathLst>
          </a:custGeom>
          <a:solidFill>
            <a:schemeClr val="dk2"/>
          </a:solidFill>
          <a:ln>
            <a:noFill/>
          </a:ln>
          <a:effectLst>
            <a:outerShdw blurRad="42863" algn="bl" rotWithShape="0">
              <a:srgbClr val="000000">
                <a:alpha val="2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29"/>
        <p:cNvGrpSpPr/>
        <p:nvPr/>
      </p:nvGrpSpPr>
      <p:grpSpPr>
        <a:xfrm>
          <a:off x="0" y="0"/>
          <a:ext cx="0" cy="0"/>
          <a:chOff x="0" y="0"/>
          <a:chExt cx="0" cy="0"/>
        </a:xfrm>
      </p:grpSpPr>
      <p:sp>
        <p:nvSpPr>
          <p:cNvPr id="430" name="Google Shape;430;p49"/>
          <p:cNvSpPr txBox="1">
            <a:spLocks noGrp="1"/>
          </p:cNvSpPr>
          <p:nvPr>
            <p:ph type="subTitle" idx="1"/>
          </p:nvPr>
        </p:nvSpPr>
        <p:spPr>
          <a:xfrm>
            <a:off x="720000" y="3016275"/>
            <a:ext cx="2336400" cy="462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DIVISION</a:t>
            </a:r>
            <a:endParaRPr/>
          </a:p>
        </p:txBody>
      </p:sp>
      <p:sp>
        <p:nvSpPr>
          <p:cNvPr id="431" name="Google Shape;431;p49"/>
          <p:cNvSpPr txBox="1">
            <a:spLocks noGrp="1"/>
          </p:cNvSpPr>
          <p:nvPr>
            <p:ph type="subTitle" idx="5"/>
          </p:nvPr>
        </p:nvSpPr>
        <p:spPr>
          <a:xfrm>
            <a:off x="3403800" y="3016275"/>
            <a:ext cx="2336400" cy="462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WAR</a:t>
            </a:r>
            <a:endParaRPr/>
          </a:p>
        </p:txBody>
      </p:sp>
      <p:sp>
        <p:nvSpPr>
          <p:cNvPr id="432" name="Google Shape;432;p49"/>
          <p:cNvSpPr txBox="1">
            <a:spLocks noGrp="1"/>
          </p:cNvSpPr>
          <p:nvPr>
            <p:ph type="subTitle" idx="6"/>
          </p:nvPr>
        </p:nvSpPr>
        <p:spPr>
          <a:xfrm>
            <a:off x="6087600" y="3016275"/>
            <a:ext cx="2336400" cy="4626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UNION</a:t>
            </a:r>
            <a:endParaRPr/>
          </a:p>
        </p:txBody>
      </p:sp>
      <p:sp>
        <p:nvSpPr>
          <p:cNvPr id="433" name="Google Shape;433;p49"/>
          <p:cNvSpPr txBox="1">
            <a:spLocks noGrp="1"/>
          </p:cNvSpPr>
          <p:nvPr>
            <p:ph type="sldNum" idx="12"/>
          </p:nvPr>
        </p:nvSpPr>
        <p:spPr>
          <a:xfrm>
            <a:off x="7719900" y="4608500"/>
            <a:ext cx="704100" cy="30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t>9</a:t>
            </a:fld>
            <a:endParaRPr/>
          </a:p>
        </p:txBody>
      </p:sp>
      <p:sp>
        <p:nvSpPr>
          <p:cNvPr id="434" name="Google Shape;434;p49"/>
          <p:cNvSpPr txBox="1">
            <a:spLocks noGrp="1"/>
          </p:cNvSpPr>
          <p:nvPr>
            <p:ph type="title"/>
          </p:nvPr>
        </p:nvSpPr>
        <p:spPr>
          <a:xfrm>
            <a:off x="720000" y="535000"/>
            <a:ext cx="7704000" cy="4626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PRINCIPAL EVENTS</a:t>
            </a:r>
            <a:endParaRPr/>
          </a:p>
        </p:txBody>
      </p:sp>
      <p:sp>
        <p:nvSpPr>
          <p:cNvPr id="435" name="Google Shape;435;p49"/>
          <p:cNvSpPr txBox="1">
            <a:spLocks noGrp="1"/>
          </p:cNvSpPr>
          <p:nvPr>
            <p:ph type="subTitle" idx="2"/>
          </p:nvPr>
        </p:nvSpPr>
        <p:spPr>
          <a:xfrm>
            <a:off x="720000" y="3467060"/>
            <a:ext cx="2336400" cy="8574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436" name="Google Shape;436;p49"/>
          <p:cNvSpPr txBox="1">
            <a:spLocks noGrp="1"/>
          </p:cNvSpPr>
          <p:nvPr>
            <p:ph type="subTitle" idx="3"/>
          </p:nvPr>
        </p:nvSpPr>
        <p:spPr>
          <a:xfrm>
            <a:off x="3403800" y="3467060"/>
            <a:ext cx="2336400" cy="8574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437" name="Google Shape;437;p49"/>
          <p:cNvSpPr txBox="1">
            <a:spLocks noGrp="1"/>
          </p:cNvSpPr>
          <p:nvPr>
            <p:ph type="subTitle" idx="4"/>
          </p:nvPr>
        </p:nvSpPr>
        <p:spPr>
          <a:xfrm>
            <a:off x="6087600" y="3467060"/>
            <a:ext cx="2336400" cy="857400"/>
          </a:xfrm>
          <a:prstGeom prst="rect">
            <a:avLst/>
          </a:prstGeom>
        </p:spPr>
        <p:txBody>
          <a:bodyPr spcFirstLastPara="1" wrap="square" lIns="91425" tIns="91425" rIns="7777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cxnSp>
        <p:nvCxnSpPr>
          <p:cNvPr id="438" name="Google Shape;438;p49"/>
          <p:cNvCxnSpPr/>
          <p:nvPr/>
        </p:nvCxnSpPr>
        <p:spPr>
          <a:xfrm>
            <a:off x="719850" y="1105575"/>
            <a:ext cx="7704300" cy="0"/>
          </a:xfrm>
          <a:prstGeom prst="straightConnector1">
            <a:avLst/>
          </a:prstGeom>
          <a:noFill/>
          <a:ln w="19050" cap="flat" cmpd="sng">
            <a:solidFill>
              <a:schemeClr val="dk1"/>
            </a:solidFill>
            <a:prstDash val="solid"/>
            <a:round/>
            <a:headEnd type="none" w="med" len="med"/>
            <a:tailEnd type="none" w="med" len="med"/>
          </a:ln>
        </p:spPr>
      </p:cxnSp>
      <p:sp>
        <p:nvSpPr>
          <p:cNvPr id="439" name="Google Shape;439;p49"/>
          <p:cNvSpPr/>
          <p:nvPr/>
        </p:nvSpPr>
        <p:spPr>
          <a:xfrm>
            <a:off x="1286250" y="1673100"/>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9"/>
          <p:cNvSpPr/>
          <p:nvPr/>
        </p:nvSpPr>
        <p:spPr>
          <a:xfrm>
            <a:off x="3970050" y="1673100"/>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9"/>
          <p:cNvSpPr/>
          <p:nvPr/>
        </p:nvSpPr>
        <p:spPr>
          <a:xfrm>
            <a:off x="6653850" y="1673100"/>
            <a:ext cx="1203900" cy="12039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49"/>
          <p:cNvGrpSpPr/>
          <p:nvPr/>
        </p:nvGrpSpPr>
        <p:grpSpPr>
          <a:xfrm>
            <a:off x="7054091" y="2109427"/>
            <a:ext cx="434895" cy="331246"/>
            <a:chOff x="3271200" y="3863875"/>
            <a:chExt cx="481825" cy="366950"/>
          </a:xfrm>
        </p:grpSpPr>
        <p:sp>
          <p:nvSpPr>
            <p:cNvPr id="443" name="Google Shape;443;p49"/>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4" name="Google Shape;444;p49"/>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45" name="Google Shape;445;p49"/>
          <p:cNvGrpSpPr/>
          <p:nvPr/>
        </p:nvGrpSpPr>
        <p:grpSpPr>
          <a:xfrm>
            <a:off x="4354554" y="2043750"/>
            <a:ext cx="434906" cy="462600"/>
            <a:chOff x="5364750" y="3235150"/>
            <a:chExt cx="277275" cy="294950"/>
          </a:xfrm>
        </p:grpSpPr>
        <p:sp>
          <p:nvSpPr>
            <p:cNvPr id="446" name="Google Shape;446;p49"/>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9"/>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9"/>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9"/>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9"/>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9"/>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9"/>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9"/>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 name="Google Shape;454;p49"/>
          <p:cNvGrpSpPr/>
          <p:nvPr/>
        </p:nvGrpSpPr>
        <p:grpSpPr>
          <a:xfrm>
            <a:off x="1655032" y="2001032"/>
            <a:ext cx="466336" cy="462587"/>
            <a:chOff x="1672375" y="3982600"/>
            <a:chExt cx="297750" cy="295375"/>
          </a:xfrm>
        </p:grpSpPr>
        <p:sp>
          <p:nvSpPr>
            <p:cNvPr id="455" name="Google Shape;455;p49"/>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9"/>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9"/>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Vietnamese Reunification Day by Slidesgo">
  <a:themeElements>
    <a:clrScheme name="Simple Light">
      <a:dk1>
        <a:srgbClr val="FFFFFF"/>
      </a:dk1>
      <a:lt1>
        <a:srgbClr val="FFE786"/>
      </a:lt1>
      <a:dk2>
        <a:srgbClr val="FFCD00"/>
      </a:dk2>
      <a:lt2>
        <a:srgbClr val="DA251D"/>
      </a:lt2>
      <a:accent1>
        <a:srgbClr val="85200C"/>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2191</Words>
  <Application>Microsoft Office PowerPoint</Application>
  <PresentationFormat>On-screen Show (16:9)</PresentationFormat>
  <Paragraphs>401</Paragraphs>
  <Slides>55</Slides>
  <Notes>55</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55</vt:i4>
      </vt:variant>
    </vt:vector>
  </HeadingPairs>
  <TitlesOfParts>
    <vt:vector size="69" baseType="lpstr">
      <vt:lpstr>Proxima Nova Semibold</vt:lpstr>
      <vt:lpstr>Calibri</vt:lpstr>
      <vt:lpstr>Open Sans</vt:lpstr>
      <vt:lpstr>Lexend Mega ExtraBold</vt:lpstr>
      <vt:lpstr>Arial</vt:lpstr>
      <vt:lpstr>Helvetica Neue</vt:lpstr>
      <vt:lpstr>Roboto Medium</vt:lpstr>
      <vt:lpstr>Bebas Neue</vt:lpstr>
      <vt:lpstr>Lexend Mega</vt:lpstr>
      <vt:lpstr>Amatic SC</vt:lpstr>
      <vt:lpstr>Open Sans SemiBold</vt:lpstr>
      <vt:lpstr>Proxima Nova</vt:lpstr>
      <vt:lpstr>Vietnamese Reunification Day by Slidesgo</vt:lpstr>
      <vt:lpstr>Slidesgo Final Pages</vt:lpstr>
      <vt:lpstr>VIETNAMESE</vt:lpstr>
      <vt:lpstr>CONTENTS OF THIS TEMPLATE</vt:lpstr>
      <vt:lpstr>THE SLIDE TITLE GOES HERE!</vt:lpstr>
      <vt:lpstr>WHOA!</vt:lpstr>
      <vt:lpstr>TABLE OF CONTENTS</vt:lpstr>
      <vt:lpstr>01</vt:lpstr>
      <vt:lpstr>INTRODUCTION</vt:lpstr>
      <vt:lpstr>DIVISION OF VIETNAM</vt:lpstr>
      <vt:lpstr>PRINCIPAL EVENTS</vt:lpstr>
      <vt:lpstr>CAPITALISM VS COMMUNISM</vt:lpstr>
      <vt:lpstr>FACTS ABOUT THE WAR</vt:lpstr>
      <vt:lpstr>TESTIMONIALS</vt:lpstr>
      <vt:lpstr>AWESOME WORDS</vt:lpstr>
      <vt:lpstr>—SOMEONE FAMOUS</vt:lpstr>
      <vt:lpstr>WAR PERIOD</vt:lpstr>
      <vt:lpstr>A PICTURE ALWAYS REINFORCES THE CONCEPT</vt:lpstr>
      <vt:lpstr>A PICTURE IS WORTH A THOUSAND WORDS</vt:lpstr>
      <vt:lpstr>DESKTOP SOFTWARE</vt:lpstr>
      <vt:lpstr>MOBILE APP</vt:lpstr>
      <vt:lpstr>TABLET APP</vt:lpstr>
      <vt:lpstr>150,000</vt:lpstr>
      <vt:lpstr>9h 55m 23s</vt:lpstr>
      <vt:lpstr>45%</vt:lpstr>
      <vt:lpstr>OUR TEAM</vt:lpstr>
      <vt:lpstr>VICTORY DAY</vt:lpstr>
      <vt:lpstr>VIETNAM WAR TIMELINE</vt:lpstr>
      <vt:lpstr>VIETNAM WAR TIMELINE</vt:lpstr>
      <vt:lpstr>THE TWO VIETNAMS</vt:lpstr>
      <vt:lpstr>SOCIALIST REPUBLIC</vt:lpstr>
      <vt:lpstr>COUNTRIES OF FIRST ASYLUM</vt:lpstr>
      <vt:lpstr>RESETTLEMENT AFTER WAR</vt:lpstr>
      <vt:lpstr>VICTORY-DAY TRADITIONS</vt:lpstr>
      <vt:lpstr>CURRENT POPULATION</vt:lpstr>
      <vt:lpstr>VIETNAM GDP</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VIETNAMESE</dc:title>
  <cp:lastModifiedBy>Admin</cp:lastModifiedBy>
  <cp:revision>1</cp:revision>
  <dcterms:modified xsi:type="dcterms:W3CDTF">2022-10-18T08:25:29Z</dcterms:modified>
</cp:coreProperties>
</file>