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260" r:id="rId3"/>
    <p:sldId id="270" r:id="rId4"/>
    <p:sldId id="273" r:id="rId5"/>
    <p:sldId id="274" r:id="rId6"/>
    <p:sldId id="292" r:id="rId7"/>
    <p:sldId id="261" r:id="rId8"/>
    <p:sldId id="281" r:id="rId9"/>
    <p:sldId id="280" r:id="rId10"/>
    <p:sldId id="263" r:id="rId11"/>
    <p:sldId id="283" r:id="rId12"/>
    <p:sldId id="291" r:id="rId13"/>
    <p:sldId id="275" r:id="rId14"/>
    <p:sldId id="286" r:id="rId15"/>
    <p:sldId id="293" r:id="rId16"/>
  </p:sldIdLst>
  <p:sldSz cx="12192000" cy="6858000"/>
  <p:notesSz cx="6858000" cy="9144000"/>
  <p:embeddedFontLst>
    <p:embeddedFont>
      <p:font typeface="#9Slide02 Noi dung dai" panose="02000000000000000000" pitchFamily="2" charset="0"/>
      <p:regular r:id="rId17"/>
    </p:embeddedFont>
    <p:embeddedFont>
      <p:font typeface="#9Slide02 Tieu de dai" panose="02000000000000000000" pitchFamily="2" charset="0"/>
      <p:bold r:id="rId18"/>
    </p:embeddedFont>
    <p:embeddedFont>
      <p:font typeface="#9Slide03 Montserrat Medium" panose="00000600000000000000" pitchFamily="2" charset="0"/>
      <p:regular r:id="rId19"/>
    </p:embeddedFont>
    <p:embeddedFont>
      <p:font typeface="#9Slide03 Quicksand Bold" panose="00000800000000000000" pitchFamily="2" charset="0"/>
      <p:bold r:id="rId20"/>
    </p:embeddedFont>
    <p:embeddedFont>
      <p:font typeface="#9Slide03 Quicksand Medium" panose="00000600000000000000" pitchFamily="2" charset="0"/>
      <p:regular r:id="rId21"/>
    </p:embeddedFont>
    <p:embeddedFont>
      <p:font typeface="#9Slide07 Bungee Shade" pitchFamily="2" charset="0"/>
      <p:regular r:id="rId22"/>
    </p:embeddedFont>
    <p:embeddedFont>
      <p:font typeface="#9Slide07 Sedgwick Ave" panose="00000500000000000000" pitchFamily="2" charset="0"/>
      <p:regular r:id="rId23"/>
    </p:embeddedFont>
    <p:embeddedFont>
      <p:font typeface="#9Slide07 SVNDessert Menu Scrip" panose="00000500000000000000" pitchFamily="2" charset="0"/>
      <p:regular r:id="rId24"/>
    </p:embeddedFont>
    <p:embeddedFont>
      <p:font typeface="#9Slide07 SVNNexa Rust Slab Bla" panose="020B0606040200020203" pitchFamily="34"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262626"/>
    <a:srgbClr val="4D3A40"/>
    <a:srgbClr val="051636"/>
    <a:srgbClr val="FFFFFF"/>
    <a:srgbClr val="B18D76"/>
    <a:srgbClr val="FF0000"/>
    <a:srgbClr val="384154"/>
    <a:srgbClr val="D2A88C"/>
    <a:srgbClr val="F0E4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3" autoAdjust="0"/>
    <p:restoredTop sz="93849" autoAdjust="0"/>
  </p:normalViewPr>
  <p:slideViewPr>
    <p:cSldViewPr showGuides="1">
      <p:cViewPr>
        <p:scale>
          <a:sx n="50" d="100"/>
          <a:sy n="50" d="100"/>
        </p:scale>
        <p:origin x="972" y="588"/>
      </p:cViewPr>
      <p:guideLst>
        <p:guide orient="horz" pos="2208"/>
        <p:guide pos="388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11/7/2021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11/7/2021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11/7/2021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11/7/2021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11/7/2021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CFF5DF9-F2EE-4A8F-8B54-F229224863D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11/7/2021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gif"/><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gif"/><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jamming youtube GIF by Feliks Tomasz Konczakowski">
            <a:extLst>
              <a:ext uri="{FF2B5EF4-FFF2-40B4-BE49-F238E27FC236}">
                <a16:creationId xmlns:a16="http://schemas.microsoft.com/office/drawing/2014/main" id="{16D6A4EE-3184-4CF8-8177-564440A96F6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12192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297FF142-A607-4C05-BF7C-9310B2A17A7F}"/>
              </a:ext>
            </a:extLst>
          </p:cNvPr>
          <p:cNvPicPr>
            <a:picLocks noChangeAspect="1"/>
          </p:cNvPicPr>
          <p:nvPr/>
        </p:nvPicPr>
        <p:blipFill rotWithShape="1">
          <a:blip r:embed="rId5">
            <a:duotone>
              <a:prstClr val="black"/>
              <a:srgbClr val="D9C3A5">
                <a:tint val="50000"/>
                <a:satMod val="180000"/>
              </a:srgbClr>
            </a:duotone>
          </a:blip>
          <a:srcRect b="8468"/>
          <a:stretch/>
        </p:blipFill>
        <p:spPr>
          <a:xfrm>
            <a:off x="0" y="-9525"/>
            <a:ext cx="12192000" cy="6877050"/>
          </a:xfrm>
          <a:prstGeom prst="rect">
            <a:avLst/>
          </a:prstGeom>
        </p:spPr>
      </p:pic>
      <p:pic>
        <p:nvPicPr>
          <p:cNvPr id="40" name="Picture 39">
            <a:extLst>
              <a:ext uri="{FF2B5EF4-FFF2-40B4-BE49-F238E27FC236}">
                <a16:creationId xmlns:a16="http://schemas.microsoft.com/office/drawing/2014/main" id="{9122941A-8DD9-4907-845D-33775587E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945718" y="-2083512"/>
            <a:ext cx="14672677" cy="9781784"/>
          </a:xfrm>
          <a:prstGeom prst="rect">
            <a:avLst/>
          </a:prstGeom>
        </p:spPr>
      </p:pic>
      <p:pic>
        <p:nvPicPr>
          <p:cNvPr id="85" name="Picture 84">
            <a:extLst>
              <a:ext uri="{FF2B5EF4-FFF2-40B4-BE49-F238E27FC236}">
                <a16:creationId xmlns:a16="http://schemas.microsoft.com/office/drawing/2014/main" id="{4F1579D6-B3C9-4810-87AC-3A79A3BEC8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a:off x="675356" y="-1391427"/>
            <a:ext cx="14397617" cy="9598411"/>
          </a:xfrm>
          <a:prstGeom prst="rect">
            <a:avLst/>
          </a:prstGeom>
        </p:spPr>
      </p:pic>
      <p:pic>
        <p:nvPicPr>
          <p:cNvPr id="41" name="Picture 40">
            <a:extLst>
              <a:ext uri="{FF2B5EF4-FFF2-40B4-BE49-F238E27FC236}">
                <a16:creationId xmlns:a16="http://schemas.microsoft.com/office/drawing/2014/main" id="{5A64746C-CFD8-4FA3-80DE-DAE1BD3DB9C5}"/>
              </a:ext>
            </a:extLst>
          </p:cNvPr>
          <p:cNvPicPr>
            <a:picLocks noChangeAspect="1"/>
          </p:cNvPicPr>
          <p:nvPr/>
        </p:nvPicPr>
        <p:blipFill rotWithShape="1">
          <a:blip r:embed="rId7">
            <a:duotone>
              <a:prstClr val="black"/>
              <a:srgbClr val="D9C3A5">
                <a:tint val="50000"/>
                <a:satMod val="180000"/>
              </a:srgbClr>
            </a:duotone>
          </a:blip>
          <a:srcRect l="4762" t="28604" b="-231"/>
          <a:stretch/>
        </p:blipFill>
        <p:spPr>
          <a:xfrm>
            <a:off x="0" y="-9525"/>
            <a:ext cx="12192000" cy="6877050"/>
          </a:xfrm>
          <a:prstGeom prst="rect">
            <a:avLst/>
          </a:prstGeom>
        </p:spPr>
      </p:pic>
      <p:pic>
        <p:nvPicPr>
          <p:cNvPr id="93" name="Picture 92">
            <a:extLst>
              <a:ext uri="{FF2B5EF4-FFF2-40B4-BE49-F238E27FC236}">
                <a16:creationId xmlns:a16="http://schemas.microsoft.com/office/drawing/2014/main" id="{78C7DC44-37F5-4EED-9F92-0FFE6498175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240"/>
            <a:ext cx="12192000" cy="6888480"/>
          </a:xfrm>
          <a:prstGeom prst="rect">
            <a:avLst/>
          </a:prstGeom>
        </p:spPr>
      </p:pic>
      <p:pic>
        <p:nvPicPr>
          <p:cNvPr id="42" name="Picture 41">
            <a:extLst>
              <a:ext uri="{FF2B5EF4-FFF2-40B4-BE49-F238E27FC236}">
                <a16:creationId xmlns:a16="http://schemas.microsoft.com/office/drawing/2014/main" id="{25929A1B-10EA-43BD-A069-9B00756DFE2F}"/>
              </a:ext>
            </a:extLst>
          </p:cNvPr>
          <p:cNvPicPr>
            <a:picLocks noChangeAspect="1"/>
          </p:cNvPicPr>
          <p:nvPr/>
        </p:nvPicPr>
        <p:blipFill rotWithShape="1">
          <a:blip r:embed="rId9"/>
          <a:srcRect t="10977"/>
          <a:stretch/>
        </p:blipFill>
        <p:spPr>
          <a:xfrm>
            <a:off x="0" y="-149612"/>
            <a:ext cx="12192000" cy="7157224"/>
          </a:xfrm>
          <a:prstGeom prst="rect">
            <a:avLst/>
          </a:prstGeom>
        </p:spPr>
      </p:pic>
      <p:pic>
        <p:nvPicPr>
          <p:cNvPr id="43" name="Picture 42">
            <a:extLst>
              <a:ext uri="{FF2B5EF4-FFF2-40B4-BE49-F238E27FC236}">
                <a16:creationId xmlns:a16="http://schemas.microsoft.com/office/drawing/2014/main" id="{FD8B29C5-06FE-4E0C-BD1A-03F26B326030}"/>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11200"/>
                    </a14:imgEffect>
                  </a14:imgLayer>
                </a14:imgProps>
              </a:ext>
            </a:extLst>
          </a:blip>
          <a:srcRect b="9056"/>
          <a:stretch/>
        </p:blipFill>
        <p:spPr>
          <a:xfrm>
            <a:off x="-1" y="3346"/>
            <a:ext cx="12192000" cy="6854654"/>
          </a:xfrm>
          <a:prstGeom prst="rect">
            <a:avLst/>
          </a:prstGeom>
        </p:spPr>
      </p:pic>
      <p:grpSp>
        <p:nvGrpSpPr>
          <p:cNvPr id="44" name="Graphic 612">
            <a:extLst>
              <a:ext uri="{FF2B5EF4-FFF2-40B4-BE49-F238E27FC236}">
                <a16:creationId xmlns:a16="http://schemas.microsoft.com/office/drawing/2014/main" id="{0E7D9441-588E-4D39-873B-0D198DC477C9}"/>
              </a:ext>
            </a:extLst>
          </p:cNvPr>
          <p:cNvGrpSpPr/>
          <p:nvPr/>
        </p:nvGrpSpPr>
        <p:grpSpPr>
          <a:xfrm>
            <a:off x="-5562600" y="-6629400"/>
            <a:ext cx="22251800" cy="21034800"/>
            <a:chOff x="3901220" y="1158353"/>
            <a:chExt cx="4430634" cy="4433038"/>
          </a:xfrm>
          <a:solidFill>
            <a:srgbClr val="F0D8B9"/>
          </a:solidFill>
        </p:grpSpPr>
        <p:sp>
          <p:nvSpPr>
            <p:cNvPr id="45" name="Freeform: Shape 44">
              <a:extLst>
                <a:ext uri="{FF2B5EF4-FFF2-40B4-BE49-F238E27FC236}">
                  <a16:creationId xmlns:a16="http://schemas.microsoft.com/office/drawing/2014/main" id="{B50A2072-3593-4637-AEFF-5D6D95CB188F}"/>
                </a:ext>
              </a:extLst>
            </p:cNvPr>
            <p:cNvSpPr/>
            <p:nvPr/>
          </p:nvSpPr>
          <p:spPr>
            <a:xfrm>
              <a:off x="6219344" y="3264970"/>
              <a:ext cx="381" cy="95"/>
            </a:xfrm>
            <a:custGeom>
              <a:avLst/>
              <a:gdLst>
                <a:gd name="connsiteX0" fmla="*/ 95 w 381"/>
                <a:gd name="connsiteY0" fmla="*/ 0 h 95"/>
                <a:gd name="connsiteX1" fmla="*/ 0 w 381"/>
                <a:gd name="connsiteY1" fmla="*/ 95 h 95"/>
                <a:gd name="connsiteX2" fmla="*/ 381 w 381"/>
                <a:gd name="connsiteY2" fmla="*/ 95 h 95"/>
                <a:gd name="connsiteX3" fmla="*/ 95 w 381"/>
                <a:gd name="connsiteY3" fmla="*/ 0 h 95"/>
              </a:gdLst>
              <a:ahLst/>
              <a:cxnLst>
                <a:cxn ang="0">
                  <a:pos x="connsiteX0" y="connsiteY0"/>
                </a:cxn>
                <a:cxn ang="0">
                  <a:pos x="connsiteX1" y="connsiteY1"/>
                </a:cxn>
                <a:cxn ang="0">
                  <a:pos x="connsiteX2" y="connsiteY2"/>
                </a:cxn>
                <a:cxn ang="0">
                  <a:pos x="connsiteX3" y="connsiteY3"/>
                </a:cxn>
              </a:cxnLst>
              <a:rect l="l" t="t" r="r" b="b"/>
              <a:pathLst>
                <a:path w="381" h="95">
                  <a:moveTo>
                    <a:pt x="95" y="0"/>
                  </a:moveTo>
                  <a:lnTo>
                    <a:pt x="0" y="95"/>
                  </a:lnTo>
                  <a:lnTo>
                    <a:pt x="381" y="95"/>
                  </a:lnTo>
                  <a:lnTo>
                    <a:pt x="95"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46" name="Freeform: Shape 45">
              <a:extLst>
                <a:ext uri="{FF2B5EF4-FFF2-40B4-BE49-F238E27FC236}">
                  <a16:creationId xmlns:a16="http://schemas.microsoft.com/office/drawing/2014/main" id="{F21BD949-DB4E-4C81-B3E8-7B94A2F725F0}"/>
                </a:ext>
              </a:extLst>
            </p:cNvPr>
            <p:cNvSpPr/>
            <p:nvPr/>
          </p:nvSpPr>
          <p:spPr>
            <a:xfrm>
              <a:off x="6218582" y="3264494"/>
              <a:ext cx="666" cy="476"/>
            </a:xfrm>
            <a:custGeom>
              <a:avLst/>
              <a:gdLst>
                <a:gd name="connsiteX0" fmla="*/ 0 w 666"/>
                <a:gd name="connsiteY0" fmla="*/ 191 h 476"/>
                <a:gd name="connsiteX1" fmla="*/ 667 w 666"/>
                <a:gd name="connsiteY1" fmla="*/ 476 h 476"/>
                <a:gd name="connsiteX2" fmla="*/ 286 w 666"/>
                <a:gd name="connsiteY2" fmla="*/ 0 h 476"/>
                <a:gd name="connsiteX3" fmla="*/ 0 w 666"/>
                <a:gd name="connsiteY3" fmla="*/ 191 h 476"/>
              </a:gdLst>
              <a:ahLst/>
              <a:cxnLst>
                <a:cxn ang="0">
                  <a:pos x="connsiteX0" y="connsiteY0"/>
                </a:cxn>
                <a:cxn ang="0">
                  <a:pos x="connsiteX1" y="connsiteY1"/>
                </a:cxn>
                <a:cxn ang="0">
                  <a:pos x="connsiteX2" y="connsiteY2"/>
                </a:cxn>
                <a:cxn ang="0">
                  <a:pos x="connsiteX3" y="connsiteY3"/>
                </a:cxn>
              </a:cxnLst>
              <a:rect l="l" t="t" r="r" b="b"/>
              <a:pathLst>
                <a:path w="666" h="476">
                  <a:moveTo>
                    <a:pt x="0" y="191"/>
                  </a:moveTo>
                  <a:lnTo>
                    <a:pt x="667" y="476"/>
                  </a:lnTo>
                  <a:lnTo>
                    <a:pt x="286" y="0"/>
                  </a:lnTo>
                  <a:lnTo>
                    <a:pt x="0" y="191"/>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47" name="Freeform: Shape 46">
              <a:extLst>
                <a:ext uri="{FF2B5EF4-FFF2-40B4-BE49-F238E27FC236}">
                  <a16:creationId xmlns:a16="http://schemas.microsoft.com/office/drawing/2014/main" id="{DB4C3784-AF2C-4F5C-9DC3-C91E97D575D0}"/>
                </a:ext>
              </a:extLst>
            </p:cNvPr>
            <p:cNvSpPr/>
            <p:nvPr/>
          </p:nvSpPr>
          <p:spPr>
            <a:xfrm>
              <a:off x="6217248" y="3263923"/>
              <a:ext cx="1238" cy="762"/>
            </a:xfrm>
            <a:custGeom>
              <a:avLst/>
              <a:gdLst>
                <a:gd name="connsiteX0" fmla="*/ 667 w 1238"/>
                <a:gd name="connsiteY0" fmla="*/ 0 h 762"/>
                <a:gd name="connsiteX1" fmla="*/ 0 w 1238"/>
                <a:gd name="connsiteY1" fmla="*/ 381 h 762"/>
                <a:gd name="connsiteX2" fmla="*/ 1238 w 1238"/>
                <a:gd name="connsiteY2" fmla="*/ 762 h 762"/>
                <a:gd name="connsiteX3" fmla="*/ 667 w 1238"/>
                <a:gd name="connsiteY3" fmla="*/ 0 h 762"/>
              </a:gdLst>
              <a:ahLst/>
              <a:cxnLst>
                <a:cxn ang="0">
                  <a:pos x="connsiteX0" y="connsiteY0"/>
                </a:cxn>
                <a:cxn ang="0">
                  <a:pos x="connsiteX1" y="connsiteY1"/>
                </a:cxn>
                <a:cxn ang="0">
                  <a:pos x="connsiteX2" y="connsiteY2"/>
                </a:cxn>
                <a:cxn ang="0">
                  <a:pos x="connsiteX3" y="connsiteY3"/>
                </a:cxn>
              </a:cxnLst>
              <a:rect l="l" t="t" r="r" b="b"/>
              <a:pathLst>
                <a:path w="1238" h="762">
                  <a:moveTo>
                    <a:pt x="667" y="0"/>
                  </a:moveTo>
                  <a:lnTo>
                    <a:pt x="0" y="381"/>
                  </a:lnTo>
                  <a:lnTo>
                    <a:pt x="1238" y="762"/>
                  </a:lnTo>
                  <a:lnTo>
                    <a:pt x="667"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48" name="Freeform: Shape 47">
              <a:extLst>
                <a:ext uri="{FF2B5EF4-FFF2-40B4-BE49-F238E27FC236}">
                  <a16:creationId xmlns:a16="http://schemas.microsoft.com/office/drawing/2014/main" id="{DB21469B-2402-485A-9EE5-54B65B1D17F4}"/>
                </a:ext>
              </a:extLst>
            </p:cNvPr>
            <p:cNvSpPr/>
            <p:nvPr/>
          </p:nvSpPr>
          <p:spPr>
            <a:xfrm>
              <a:off x="6216867" y="3263160"/>
              <a:ext cx="190" cy="285"/>
            </a:xfrm>
            <a:custGeom>
              <a:avLst/>
              <a:gdLst>
                <a:gd name="connsiteX0" fmla="*/ 0 w 190"/>
                <a:gd name="connsiteY0" fmla="*/ 286 h 285"/>
                <a:gd name="connsiteX1" fmla="*/ 190 w 190"/>
                <a:gd name="connsiteY1" fmla="*/ 191 h 285"/>
                <a:gd name="connsiteX2" fmla="*/ 0 w 190"/>
                <a:gd name="connsiteY2" fmla="*/ 0 h 285"/>
                <a:gd name="connsiteX3" fmla="*/ 0 w 190"/>
                <a:gd name="connsiteY3" fmla="*/ 286 h 285"/>
              </a:gdLst>
              <a:ahLst/>
              <a:cxnLst>
                <a:cxn ang="0">
                  <a:pos x="connsiteX0" y="connsiteY0"/>
                </a:cxn>
                <a:cxn ang="0">
                  <a:pos x="connsiteX1" y="connsiteY1"/>
                </a:cxn>
                <a:cxn ang="0">
                  <a:pos x="connsiteX2" y="connsiteY2"/>
                </a:cxn>
                <a:cxn ang="0">
                  <a:pos x="connsiteX3" y="connsiteY3"/>
                </a:cxn>
              </a:cxnLst>
              <a:rect l="l" t="t" r="r" b="b"/>
              <a:pathLst>
                <a:path w="190" h="285">
                  <a:moveTo>
                    <a:pt x="0" y="286"/>
                  </a:moveTo>
                  <a:lnTo>
                    <a:pt x="190" y="191"/>
                  </a:lnTo>
                  <a:lnTo>
                    <a:pt x="0" y="0"/>
                  </a:lnTo>
                  <a:lnTo>
                    <a:pt x="0" y="286"/>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49" name="Freeform: Shape 48">
              <a:extLst>
                <a:ext uri="{FF2B5EF4-FFF2-40B4-BE49-F238E27FC236}">
                  <a16:creationId xmlns:a16="http://schemas.microsoft.com/office/drawing/2014/main" id="{D78666AA-D7F1-4396-9631-A5825A9A4597}"/>
                </a:ext>
              </a:extLst>
            </p:cNvPr>
            <p:cNvSpPr/>
            <p:nvPr/>
          </p:nvSpPr>
          <p:spPr>
            <a:xfrm>
              <a:off x="6217153" y="3261732"/>
              <a:ext cx="190" cy="285"/>
            </a:xfrm>
            <a:custGeom>
              <a:avLst/>
              <a:gdLst>
                <a:gd name="connsiteX0" fmla="*/ 0 w 190"/>
                <a:gd name="connsiteY0" fmla="*/ 0 h 285"/>
                <a:gd name="connsiteX1" fmla="*/ 0 w 190"/>
                <a:gd name="connsiteY1" fmla="*/ 95 h 285"/>
                <a:gd name="connsiteX2" fmla="*/ 190 w 190"/>
                <a:gd name="connsiteY2" fmla="*/ 286 h 285"/>
                <a:gd name="connsiteX3" fmla="*/ 0 w 190"/>
                <a:gd name="connsiteY3" fmla="*/ 0 h 285"/>
              </a:gdLst>
              <a:ahLst/>
              <a:cxnLst>
                <a:cxn ang="0">
                  <a:pos x="connsiteX0" y="connsiteY0"/>
                </a:cxn>
                <a:cxn ang="0">
                  <a:pos x="connsiteX1" y="connsiteY1"/>
                </a:cxn>
                <a:cxn ang="0">
                  <a:pos x="connsiteX2" y="connsiteY2"/>
                </a:cxn>
                <a:cxn ang="0">
                  <a:pos x="connsiteX3" y="connsiteY3"/>
                </a:cxn>
              </a:cxnLst>
              <a:rect l="l" t="t" r="r" b="b"/>
              <a:pathLst>
                <a:path w="190" h="285">
                  <a:moveTo>
                    <a:pt x="0" y="0"/>
                  </a:moveTo>
                  <a:lnTo>
                    <a:pt x="0" y="95"/>
                  </a:lnTo>
                  <a:lnTo>
                    <a:pt x="190" y="286"/>
                  </a:lnTo>
                  <a:lnTo>
                    <a:pt x="0"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0" name="Freeform: Shape 49">
              <a:extLst>
                <a:ext uri="{FF2B5EF4-FFF2-40B4-BE49-F238E27FC236}">
                  <a16:creationId xmlns:a16="http://schemas.microsoft.com/office/drawing/2014/main" id="{9C3FD4CD-8837-4036-8837-F196E777078F}"/>
                </a:ext>
              </a:extLst>
            </p:cNvPr>
            <p:cNvSpPr/>
            <p:nvPr/>
          </p:nvSpPr>
          <p:spPr>
            <a:xfrm>
              <a:off x="6219249" y="3264208"/>
              <a:ext cx="190" cy="285"/>
            </a:xfrm>
            <a:custGeom>
              <a:avLst/>
              <a:gdLst>
                <a:gd name="connsiteX0" fmla="*/ 190 w 190"/>
                <a:gd name="connsiteY0" fmla="*/ 0 h 285"/>
                <a:gd name="connsiteX1" fmla="*/ 0 w 190"/>
                <a:gd name="connsiteY1" fmla="*/ 95 h 285"/>
                <a:gd name="connsiteX2" fmla="*/ 95 w 190"/>
                <a:gd name="connsiteY2" fmla="*/ 286 h 285"/>
                <a:gd name="connsiteX3" fmla="*/ 190 w 190"/>
                <a:gd name="connsiteY3" fmla="*/ 0 h 285"/>
              </a:gdLst>
              <a:ahLst/>
              <a:cxnLst>
                <a:cxn ang="0">
                  <a:pos x="connsiteX0" y="connsiteY0"/>
                </a:cxn>
                <a:cxn ang="0">
                  <a:pos x="connsiteX1" y="connsiteY1"/>
                </a:cxn>
                <a:cxn ang="0">
                  <a:pos x="connsiteX2" y="connsiteY2"/>
                </a:cxn>
                <a:cxn ang="0">
                  <a:pos x="connsiteX3" y="connsiteY3"/>
                </a:cxn>
              </a:cxnLst>
              <a:rect l="l" t="t" r="r" b="b"/>
              <a:pathLst>
                <a:path w="190" h="285">
                  <a:moveTo>
                    <a:pt x="190" y="0"/>
                  </a:moveTo>
                  <a:lnTo>
                    <a:pt x="0" y="95"/>
                  </a:lnTo>
                  <a:lnTo>
                    <a:pt x="95" y="286"/>
                  </a:lnTo>
                  <a:lnTo>
                    <a:pt x="190"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1" name="Freeform: Shape 50">
              <a:extLst>
                <a:ext uri="{FF2B5EF4-FFF2-40B4-BE49-F238E27FC236}">
                  <a16:creationId xmlns:a16="http://schemas.microsoft.com/office/drawing/2014/main" id="{C7B13D27-70E4-473A-ABD2-567F2876A036}"/>
                </a:ext>
              </a:extLst>
            </p:cNvPr>
            <p:cNvSpPr/>
            <p:nvPr/>
          </p:nvSpPr>
          <p:spPr>
            <a:xfrm>
              <a:off x="6213344" y="3260779"/>
              <a:ext cx="3047" cy="2952"/>
            </a:xfrm>
            <a:custGeom>
              <a:avLst/>
              <a:gdLst>
                <a:gd name="connsiteX0" fmla="*/ 2953 w 3047"/>
                <a:gd name="connsiteY0" fmla="*/ 2762 h 2952"/>
                <a:gd name="connsiteX1" fmla="*/ 3048 w 3047"/>
                <a:gd name="connsiteY1" fmla="*/ 2096 h 2952"/>
                <a:gd name="connsiteX2" fmla="*/ 0 w 3047"/>
                <a:gd name="connsiteY2" fmla="*/ 0 h 2952"/>
                <a:gd name="connsiteX3" fmla="*/ 2381 w 3047"/>
                <a:gd name="connsiteY3" fmla="*/ 2953 h 2952"/>
                <a:gd name="connsiteX4" fmla="*/ 2953 w 3047"/>
                <a:gd name="connsiteY4" fmla="*/ 2762 h 2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2952">
                  <a:moveTo>
                    <a:pt x="2953" y="2762"/>
                  </a:moveTo>
                  <a:lnTo>
                    <a:pt x="3048" y="2096"/>
                  </a:lnTo>
                  <a:lnTo>
                    <a:pt x="0" y="0"/>
                  </a:lnTo>
                  <a:lnTo>
                    <a:pt x="2381" y="2953"/>
                  </a:lnTo>
                  <a:lnTo>
                    <a:pt x="2953" y="2762"/>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2" name="Freeform: Shape 51">
              <a:extLst>
                <a:ext uri="{FF2B5EF4-FFF2-40B4-BE49-F238E27FC236}">
                  <a16:creationId xmlns:a16="http://schemas.microsoft.com/office/drawing/2014/main" id="{965F33F1-9342-4CDB-AE9F-72FD1BC5FBC5}"/>
                </a:ext>
              </a:extLst>
            </p:cNvPr>
            <p:cNvSpPr/>
            <p:nvPr/>
          </p:nvSpPr>
          <p:spPr>
            <a:xfrm>
              <a:off x="6216296" y="3262970"/>
              <a:ext cx="571" cy="571"/>
            </a:xfrm>
            <a:custGeom>
              <a:avLst/>
              <a:gdLst>
                <a:gd name="connsiteX0" fmla="*/ 286 w 571"/>
                <a:gd name="connsiteY0" fmla="*/ 0 h 571"/>
                <a:gd name="connsiteX1" fmla="*/ 0 w 571"/>
                <a:gd name="connsiteY1" fmla="*/ 571 h 571"/>
                <a:gd name="connsiteX2" fmla="*/ 571 w 571"/>
                <a:gd name="connsiteY2" fmla="*/ 476 h 571"/>
                <a:gd name="connsiteX3" fmla="*/ 286 w 571"/>
                <a:gd name="connsiteY3" fmla="*/ 0 h 571"/>
              </a:gdLst>
              <a:ahLst/>
              <a:cxnLst>
                <a:cxn ang="0">
                  <a:pos x="connsiteX0" y="connsiteY0"/>
                </a:cxn>
                <a:cxn ang="0">
                  <a:pos x="connsiteX1" y="connsiteY1"/>
                </a:cxn>
                <a:cxn ang="0">
                  <a:pos x="connsiteX2" y="connsiteY2"/>
                </a:cxn>
                <a:cxn ang="0">
                  <a:pos x="connsiteX3" y="connsiteY3"/>
                </a:cxn>
              </a:cxnLst>
              <a:rect l="l" t="t" r="r" b="b"/>
              <a:pathLst>
                <a:path w="571" h="571">
                  <a:moveTo>
                    <a:pt x="286" y="0"/>
                  </a:moveTo>
                  <a:lnTo>
                    <a:pt x="0" y="571"/>
                  </a:lnTo>
                  <a:lnTo>
                    <a:pt x="571" y="476"/>
                  </a:lnTo>
                  <a:lnTo>
                    <a:pt x="286"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3" name="Freeform: Shape 52">
              <a:extLst>
                <a:ext uri="{FF2B5EF4-FFF2-40B4-BE49-F238E27FC236}">
                  <a16:creationId xmlns:a16="http://schemas.microsoft.com/office/drawing/2014/main" id="{74882266-28BF-43D4-8F5B-D5E1B3CE87B0}"/>
                </a:ext>
              </a:extLst>
            </p:cNvPr>
            <p:cNvSpPr/>
            <p:nvPr/>
          </p:nvSpPr>
          <p:spPr>
            <a:xfrm>
              <a:off x="6218772" y="3263827"/>
              <a:ext cx="476" cy="285"/>
            </a:xfrm>
            <a:custGeom>
              <a:avLst/>
              <a:gdLst>
                <a:gd name="connsiteX0" fmla="*/ 476 w 476"/>
                <a:gd name="connsiteY0" fmla="*/ 0 h 285"/>
                <a:gd name="connsiteX1" fmla="*/ 0 w 476"/>
                <a:gd name="connsiteY1" fmla="*/ 0 h 285"/>
                <a:gd name="connsiteX2" fmla="*/ 286 w 476"/>
                <a:gd name="connsiteY2" fmla="*/ 286 h 285"/>
                <a:gd name="connsiteX3" fmla="*/ 476 w 476"/>
                <a:gd name="connsiteY3" fmla="*/ 0 h 285"/>
              </a:gdLst>
              <a:ahLst/>
              <a:cxnLst>
                <a:cxn ang="0">
                  <a:pos x="connsiteX0" y="connsiteY0"/>
                </a:cxn>
                <a:cxn ang="0">
                  <a:pos x="connsiteX1" y="connsiteY1"/>
                </a:cxn>
                <a:cxn ang="0">
                  <a:pos x="connsiteX2" y="connsiteY2"/>
                </a:cxn>
                <a:cxn ang="0">
                  <a:pos x="connsiteX3" y="connsiteY3"/>
                </a:cxn>
              </a:cxnLst>
              <a:rect l="l" t="t" r="r" b="b"/>
              <a:pathLst>
                <a:path w="476" h="285">
                  <a:moveTo>
                    <a:pt x="476" y="0"/>
                  </a:moveTo>
                  <a:lnTo>
                    <a:pt x="0" y="0"/>
                  </a:lnTo>
                  <a:lnTo>
                    <a:pt x="286" y="286"/>
                  </a:lnTo>
                  <a:lnTo>
                    <a:pt x="476"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4" name="Freeform: Shape 53">
              <a:extLst>
                <a:ext uri="{FF2B5EF4-FFF2-40B4-BE49-F238E27FC236}">
                  <a16:creationId xmlns:a16="http://schemas.microsoft.com/office/drawing/2014/main" id="{E49BBD79-9278-4FD8-B74B-9E816CAB364B}"/>
                </a:ext>
              </a:extLst>
            </p:cNvPr>
            <p:cNvSpPr/>
            <p:nvPr/>
          </p:nvSpPr>
          <p:spPr>
            <a:xfrm>
              <a:off x="6218486" y="3264303"/>
              <a:ext cx="190" cy="285"/>
            </a:xfrm>
            <a:custGeom>
              <a:avLst/>
              <a:gdLst>
                <a:gd name="connsiteX0" fmla="*/ 191 w 190"/>
                <a:gd name="connsiteY0" fmla="*/ 95 h 285"/>
                <a:gd name="connsiteX1" fmla="*/ 0 w 190"/>
                <a:gd name="connsiteY1" fmla="*/ 0 h 285"/>
                <a:gd name="connsiteX2" fmla="*/ 95 w 190"/>
                <a:gd name="connsiteY2" fmla="*/ 286 h 285"/>
                <a:gd name="connsiteX3" fmla="*/ 191 w 190"/>
                <a:gd name="connsiteY3" fmla="*/ 95 h 285"/>
              </a:gdLst>
              <a:ahLst/>
              <a:cxnLst>
                <a:cxn ang="0">
                  <a:pos x="connsiteX0" y="connsiteY0"/>
                </a:cxn>
                <a:cxn ang="0">
                  <a:pos x="connsiteX1" y="connsiteY1"/>
                </a:cxn>
                <a:cxn ang="0">
                  <a:pos x="connsiteX2" y="connsiteY2"/>
                </a:cxn>
                <a:cxn ang="0">
                  <a:pos x="connsiteX3" y="connsiteY3"/>
                </a:cxn>
              </a:cxnLst>
              <a:rect l="l" t="t" r="r" b="b"/>
              <a:pathLst>
                <a:path w="190" h="285">
                  <a:moveTo>
                    <a:pt x="191" y="95"/>
                  </a:moveTo>
                  <a:lnTo>
                    <a:pt x="0" y="0"/>
                  </a:lnTo>
                  <a:lnTo>
                    <a:pt x="95" y="286"/>
                  </a:lnTo>
                  <a:lnTo>
                    <a:pt x="191" y="95"/>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5" name="Freeform: Shape 54">
              <a:extLst>
                <a:ext uri="{FF2B5EF4-FFF2-40B4-BE49-F238E27FC236}">
                  <a16:creationId xmlns:a16="http://schemas.microsoft.com/office/drawing/2014/main" id="{A5A41658-EE02-4748-A5A9-96A427F3B89D}"/>
                </a:ext>
              </a:extLst>
            </p:cNvPr>
            <p:cNvSpPr/>
            <p:nvPr/>
          </p:nvSpPr>
          <p:spPr>
            <a:xfrm>
              <a:off x="6221343" y="1201780"/>
              <a:ext cx="904640" cy="2051570"/>
            </a:xfrm>
            <a:custGeom>
              <a:avLst/>
              <a:gdLst>
                <a:gd name="connsiteX0" fmla="*/ 348996 w 904779"/>
                <a:gd name="connsiteY0" fmla="*/ 0 h 2051875"/>
                <a:gd name="connsiteX1" fmla="*/ 171164 w 904779"/>
                <a:gd name="connsiteY1" fmla="*/ 1036415 h 2051875"/>
                <a:gd name="connsiteX2" fmla="*/ 175355 w 904779"/>
                <a:gd name="connsiteY2" fmla="*/ 1037177 h 2051875"/>
                <a:gd name="connsiteX3" fmla="*/ 0 w 904779"/>
                <a:gd name="connsiteY3" fmla="*/ 2051876 h 2051875"/>
                <a:gd name="connsiteX4" fmla="*/ 451009 w 904779"/>
                <a:gd name="connsiteY4" fmla="*/ 1125665 h 2051875"/>
                <a:gd name="connsiteX5" fmla="*/ 453104 w 904779"/>
                <a:gd name="connsiteY5" fmla="*/ 1126712 h 2051875"/>
                <a:gd name="connsiteX6" fmla="*/ 904780 w 904779"/>
                <a:gd name="connsiteY6" fmla="*/ 196882 h 2051875"/>
                <a:gd name="connsiteX7" fmla="*/ 575120 w 904779"/>
                <a:gd name="connsiteY7" fmla="*/ 60293 h 2051875"/>
                <a:gd name="connsiteX8" fmla="*/ 348996 w 904779"/>
                <a:gd name="connsiteY8" fmla="*/ 0 h 20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779" h="2051875">
                  <a:moveTo>
                    <a:pt x="348996" y="0"/>
                  </a:moveTo>
                  <a:lnTo>
                    <a:pt x="171164" y="1036415"/>
                  </a:lnTo>
                  <a:lnTo>
                    <a:pt x="175355" y="1037177"/>
                  </a:lnTo>
                  <a:lnTo>
                    <a:pt x="0" y="2051876"/>
                  </a:lnTo>
                  <a:lnTo>
                    <a:pt x="451009" y="1125665"/>
                  </a:lnTo>
                  <a:lnTo>
                    <a:pt x="453104" y="1126712"/>
                  </a:lnTo>
                  <a:lnTo>
                    <a:pt x="904780" y="196882"/>
                  </a:lnTo>
                  <a:cubicBezTo>
                    <a:pt x="798721" y="142612"/>
                    <a:pt x="688481" y="96936"/>
                    <a:pt x="575120" y="60293"/>
                  </a:cubicBezTo>
                  <a:cubicBezTo>
                    <a:pt x="500840" y="36293"/>
                    <a:pt x="425364" y="16168"/>
                    <a:pt x="348996" y="0"/>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6" name="Freeform: Shape 55">
              <a:extLst>
                <a:ext uri="{FF2B5EF4-FFF2-40B4-BE49-F238E27FC236}">
                  <a16:creationId xmlns:a16="http://schemas.microsoft.com/office/drawing/2014/main" id="{A73DBA13-3192-4AAC-A8E3-F33F700361A0}"/>
                </a:ext>
              </a:extLst>
            </p:cNvPr>
            <p:cNvSpPr/>
            <p:nvPr/>
          </p:nvSpPr>
          <p:spPr>
            <a:xfrm>
              <a:off x="6220868" y="1734625"/>
              <a:ext cx="1766901" cy="1527487"/>
            </a:xfrm>
            <a:custGeom>
              <a:avLst/>
              <a:gdLst>
                <a:gd name="connsiteX0" fmla="*/ 1767173 w 1767173"/>
                <a:gd name="connsiteY0" fmla="*/ 451294 h 1527714"/>
                <a:gd name="connsiteX1" fmla="*/ 1389602 w 1767173"/>
                <a:gd name="connsiteY1" fmla="*/ 0 h 1527714"/>
                <a:gd name="connsiteX2" fmla="*/ 697421 w 1767173"/>
                <a:gd name="connsiteY2" fmla="*/ 759905 h 1527714"/>
                <a:gd name="connsiteX3" fmla="*/ 699230 w 1767173"/>
                <a:gd name="connsiteY3" fmla="*/ 761619 h 1527714"/>
                <a:gd name="connsiteX4" fmla="*/ 0 w 1767173"/>
                <a:gd name="connsiteY4" fmla="*/ 1527715 h 1527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173" h="1527714">
                  <a:moveTo>
                    <a:pt x="1767173" y="451294"/>
                  </a:moveTo>
                  <a:cubicBezTo>
                    <a:pt x="1661893" y="284780"/>
                    <a:pt x="1534922" y="133016"/>
                    <a:pt x="1389602" y="0"/>
                  </a:cubicBezTo>
                  <a:lnTo>
                    <a:pt x="697421" y="759905"/>
                  </a:lnTo>
                  <a:lnTo>
                    <a:pt x="699230" y="761619"/>
                  </a:lnTo>
                  <a:lnTo>
                    <a:pt x="0" y="1527715"/>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7" name="Freeform: Shape 56">
              <a:extLst>
                <a:ext uri="{FF2B5EF4-FFF2-40B4-BE49-F238E27FC236}">
                  <a16:creationId xmlns:a16="http://schemas.microsoft.com/office/drawing/2014/main" id="{D8ED0C0B-8C1C-4201-8623-AEDA4FCA70AB}"/>
                </a:ext>
              </a:extLst>
            </p:cNvPr>
            <p:cNvSpPr/>
            <p:nvPr/>
          </p:nvSpPr>
          <p:spPr>
            <a:xfrm>
              <a:off x="4367207" y="1566153"/>
              <a:ext cx="3964647" cy="2932025"/>
            </a:xfrm>
            <a:custGeom>
              <a:avLst/>
              <a:gdLst>
                <a:gd name="connsiteX0" fmla="*/ 992505 w 3965257"/>
                <a:gd name="connsiteY0" fmla="*/ 1113663 h 2932461"/>
                <a:gd name="connsiteX1" fmla="*/ 992505 w 3965257"/>
                <a:gd name="connsiteY1" fmla="*/ 1113663 h 2932461"/>
                <a:gd name="connsiteX2" fmla="*/ 1844231 w 3965257"/>
                <a:gd name="connsiteY2" fmla="*/ 1693450 h 2932461"/>
                <a:gd name="connsiteX3" fmla="*/ 1840611 w 3965257"/>
                <a:gd name="connsiteY3" fmla="*/ 1692212 h 2932461"/>
                <a:gd name="connsiteX4" fmla="*/ 1848803 w 3965257"/>
                <a:gd name="connsiteY4" fmla="*/ 1697831 h 2932461"/>
                <a:gd name="connsiteX5" fmla="*/ 1850041 w 3965257"/>
                <a:gd name="connsiteY5" fmla="*/ 1697831 h 2932461"/>
                <a:gd name="connsiteX6" fmla="*/ 1850041 w 3965257"/>
                <a:gd name="connsiteY6" fmla="*/ 1697831 h 2932461"/>
                <a:gd name="connsiteX7" fmla="*/ 1850041 w 3965257"/>
                <a:gd name="connsiteY7" fmla="*/ 1697831 h 2932461"/>
                <a:gd name="connsiteX8" fmla="*/ 1850041 w 3965257"/>
                <a:gd name="connsiteY8" fmla="*/ 1697831 h 2932461"/>
                <a:gd name="connsiteX9" fmla="*/ 1850708 w 3965257"/>
                <a:gd name="connsiteY9" fmla="*/ 1697831 h 2932461"/>
                <a:gd name="connsiteX10" fmla="*/ 1851279 w 3965257"/>
                <a:gd name="connsiteY10" fmla="*/ 1698593 h 2932461"/>
                <a:gd name="connsiteX11" fmla="*/ 1850041 w 3965257"/>
                <a:gd name="connsiteY11" fmla="*/ 1698593 h 2932461"/>
                <a:gd name="connsiteX12" fmla="*/ 1850517 w 3965257"/>
                <a:gd name="connsiteY12" fmla="*/ 1699355 h 2932461"/>
                <a:gd name="connsiteX13" fmla="*/ 1851089 w 3965257"/>
                <a:gd name="connsiteY13" fmla="*/ 1699355 h 2932461"/>
                <a:gd name="connsiteX14" fmla="*/ 1851089 w 3965257"/>
                <a:gd name="connsiteY14" fmla="*/ 1699355 h 2932461"/>
                <a:gd name="connsiteX15" fmla="*/ 1851946 w 3965257"/>
                <a:gd name="connsiteY15" fmla="*/ 1699355 h 2932461"/>
                <a:gd name="connsiteX16" fmla="*/ 1851946 w 3965257"/>
                <a:gd name="connsiteY16" fmla="*/ 1699355 h 2932461"/>
                <a:gd name="connsiteX17" fmla="*/ 1851946 w 3965257"/>
                <a:gd name="connsiteY17" fmla="*/ 1699355 h 2932461"/>
                <a:gd name="connsiteX18" fmla="*/ 1851946 w 3965257"/>
                <a:gd name="connsiteY18" fmla="*/ 1699355 h 2932461"/>
                <a:gd name="connsiteX19" fmla="*/ 1851279 w 3965257"/>
                <a:gd name="connsiteY19" fmla="*/ 1699355 h 2932461"/>
                <a:gd name="connsiteX20" fmla="*/ 1854517 w 3965257"/>
                <a:gd name="connsiteY20" fmla="*/ 1702213 h 2932461"/>
                <a:gd name="connsiteX21" fmla="*/ 1852041 w 3965257"/>
                <a:gd name="connsiteY21" fmla="*/ 1699260 h 2932461"/>
                <a:gd name="connsiteX22" fmla="*/ 2708815 w 3965257"/>
                <a:gd name="connsiteY22" fmla="*/ 2282285 h 2932461"/>
                <a:gd name="connsiteX23" fmla="*/ 2707481 w 3965257"/>
                <a:gd name="connsiteY23" fmla="*/ 2284190 h 2932461"/>
                <a:gd name="connsiteX24" fmla="*/ 3657791 w 3965257"/>
                <a:gd name="connsiteY24" fmla="*/ 2932462 h 2932461"/>
                <a:gd name="connsiteX25" fmla="*/ 3856673 w 3965257"/>
                <a:gd name="connsiteY25" fmla="*/ 2489264 h 2932461"/>
                <a:gd name="connsiteX26" fmla="*/ 3894773 w 3965257"/>
                <a:gd name="connsiteY26" fmla="*/ 2356771 h 2932461"/>
                <a:gd name="connsiteX27" fmla="*/ 2840069 w 3965257"/>
                <a:gd name="connsiteY27" fmla="*/ 2015490 h 2932461"/>
                <a:gd name="connsiteX28" fmla="*/ 2839498 w 3965257"/>
                <a:gd name="connsiteY28" fmla="*/ 2017205 h 2932461"/>
                <a:gd name="connsiteX29" fmla="*/ 1853184 w 3965257"/>
                <a:gd name="connsiteY29" fmla="*/ 1699355 h 2932461"/>
                <a:gd name="connsiteX30" fmla="*/ 1853184 w 3965257"/>
                <a:gd name="connsiteY30" fmla="*/ 1699355 h 2932461"/>
                <a:gd name="connsiteX31" fmla="*/ 1853184 w 3965257"/>
                <a:gd name="connsiteY31" fmla="*/ 1699355 h 2932461"/>
                <a:gd name="connsiteX32" fmla="*/ 1853184 w 3965257"/>
                <a:gd name="connsiteY32" fmla="*/ 1698593 h 2932461"/>
                <a:gd name="connsiteX33" fmla="*/ 1857947 w 3965257"/>
                <a:gd name="connsiteY33" fmla="*/ 1698593 h 2932461"/>
                <a:gd name="connsiteX34" fmla="*/ 1853660 w 3965257"/>
                <a:gd name="connsiteY34" fmla="*/ 1699736 h 2932461"/>
                <a:gd name="connsiteX35" fmla="*/ 1863185 w 3965257"/>
                <a:gd name="connsiteY35" fmla="*/ 1699736 h 2932461"/>
                <a:gd name="connsiteX36" fmla="*/ 1858899 w 3965257"/>
                <a:gd name="connsiteY36" fmla="*/ 1698403 h 2932461"/>
                <a:gd name="connsiteX37" fmla="*/ 3965258 w 3965257"/>
                <a:gd name="connsiteY37" fmla="*/ 1750695 h 2932461"/>
                <a:gd name="connsiteX38" fmla="*/ 3868293 w 3965257"/>
                <a:gd name="connsiteY38" fmla="*/ 1157764 h 2932461"/>
                <a:gd name="connsiteX39" fmla="*/ 1858518 w 3965257"/>
                <a:gd name="connsiteY39" fmla="*/ 1698308 h 2932461"/>
                <a:gd name="connsiteX40" fmla="*/ 1855184 w 3965257"/>
                <a:gd name="connsiteY40" fmla="*/ 1697260 h 2932461"/>
                <a:gd name="connsiteX41" fmla="*/ 1857089 w 3965257"/>
                <a:gd name="connsiteY41" fmla="*/ 1696022 h 2932461"/>
                <a:gd name="connsiteX42" fmla="*/ 1854041 w 3965257"/>
                <a:gd name="connsiteY42" fmla="*/ 1696879 h 2932461"/>
                <a:gd name="connsiteX43" fmla="*/ 1854041 w 3965257"/>
                <a:gd name="connsiteY43" fmla="*/ 1696879 h 2932461"/>
                <a:gd name="connsiteX44" fmla="*/ 1854041 w 3965257"/>
                <a:gd name="connsiteY44" fmla="*/ 1696879 h 2932461"/>
                <a:gd name="connsiteX45" fmla="*/ 1854041 w 3965257"/>
                <a:gd name="connsiteY45" fmla="*/ 1696879 h 2932461"/>
                <a:gd name="connsiteX46" fmla="*/ 1856708 w 3965257"/>
                <a:gd name="connsiteY46" fmla="*/ 1691926 h 2932461"/>
                <a:gd name="connsiteX47" fmla="*/ 1853565 w 3965257"/>
                <a:gd name="connsiteY47" fmla="*/ 1695259 h 2932461"/>
                <a:gd name="connsiteX48" fmla="*/ 1853565 w 3965257"/>
                <a:gd name="connsiteY48" fmla="*/ 1696688 h 2932461"/>
                <a:gd name="connsiteX49" fmla="*/ 1852041 w 3965257"/>
                <a:gd name="connsiteY49" fmla="*/ 1697165 h 2932461"/>
                <a:gd name="connsiteX50" fmla="*/ 1852041 w 3965257"/>
                <a:gd name="connsiteY50" fmla="*/ 1696212 h 2932461"/>
                <a:gd name="connsiteX51" fmla="*/ 1851184 w 3965257"/>
                <a:gd name="connsiteY51" fmla="*/ 1696212 h 2932461"/>
                <a:gd name="connsiteX52" fmla="*/ 1851850 w 3965257"/>
                <a:gd name="connsiteY52" fmla="*/ 1694879 h 2932461"/>
                <a:gd name="connsiteX53" fmla="*/ 1851374 w 3965257"/>
                <a:gd name="connsiteY53" fmla="*/ 1690973 h 2932461"/>
                <a:gd name="connsiteX54" fmla="*/ 1850612 w 3965257"/>
                <a:gd name="connsiteY54" fmla="*/ 1695545 h 2932461"/>
                <a:gd name="connsiteX55" fmla="*/ 1850612 w 3965257"/>
                <a:gd name="connsiteY55" fmla="*/ 1696022 h 2932461"/>
                <a:gd name="connsiteX56" fmla="*/ 1850612 w 3965257"/>
                <a:gd name="connsiteY56" fmla="*/ 1696022 h 2932461"/>
                <a:gd name="connsiteX57" fmla="*/ 1850612 w 3965257"/>
                <a:gd name="connsiteY57" fmla="*/ 1696022 h 2932461"/>
                <a:gd name="connsiteX58" fmla="*/ 1849088 w 3965257"/>
                <a:gd name="connsiteY58" fmla="*/ 1694117 h 2932461"/>
                <a:gd name="connsiteX59" fmla="*/ 1849660 w 3965257"/>
                <a:gd name="connsiteY59" fmla="*/ 1695545 h 2932461"/>
                <a:gd name="connsiteX60" fmla="*/ 1846421 w 3965257"/>
                <a:gd name="connsiteY60" fmla="*/ 1694498 h 2932461"/>
                <a:gd name="connsiteX61" fmla="*/ 459200 w 3965257"/>
                <a:gd name="connsiteY61" fmla="*/ 0 h 2932461"/>
                <a:gd name="connsiteX62" fmla="*/ 0 w 3965257"/>
                <a:gd name="connsiteY62" fmla="*/ 438150 h 2932461"/>
                <a:gd name="connsiteX63" fmla="*/ 1852517 w 3965257"/>
                <a:gd name="connsiteY63" fmla="*/ 1699070 h 2932461"/>
                <a:gd name="connsiteX64" fmla="*/ 1852517 w 3965257"/>
                <a:gd name="connsiteY64" fmla="*/ 1699070 h 2932461"/>
                <a:gd name="connsiteX65" fmla="*/ 1851660 w 3965257"/>
                <a:gd name="connsiteY65" fmla="*/ 1699070 h 2932461"/>
                <a:gd name="connsiteX66" fmla="*/ 1851660 w 3965257"/>
                <a:gd name="connsiteY66" fmla="*/ 1699070 h 2932461"/>
                <a:gd name="connsiteX67" fmla="*/ 1851660 w 3965257"/>
                <a:gd name="connsiteY67" fmla="*/ 1699546 h 2932461"/>
                <a:gd name="connsiteX68" fmla="*/ 1852517 w 3965257"/>
                <a:gd name="connsiteY68" fmla="*/ 1698593 h 2932461"/>
                <a:gd name="connsiteX69" fmla="*/ 1852517 w 3965257"/>
                <a:gd name="connsiteY69" fmla="*/ 1698593 h 2932461"/>
                <a:gd name="connsiteX70" fmla="*/ 1852517 w 3965257"/>
                <a:gd name="connsiteY70" fmla="*/ 1698593 h 2932461"/>
                <a:gd name="connsiteX71" fmla="*/ 1852517 w 3965257"/>
                <a:gd name="connsiteY71" fmla="*/ 1698593 h 2932461"/>
                <a:gd name="connsiteX72" fmla="*/ 1852517 w 3965257"/>
                <a:gd name="connsiteY72" fmla="*/ 1698593 h 2932461"/>
                <a:gd name="connsiteX73" fmla="*/ 1851946 w 3965257"/>
                <a:gd name="connsiteY73" fmla="*/ 1699165 h 2932461"/>
                <a:gd name="connsiteX74" fmla="*/ 1851946 w 3965257"/>
                <a:gd name="connsiteY74" fmla="*/ 1699165 h 2932461"/>
                <a:gd name="connsiteX75" fmla="*/ 1850136 w 3965257"/>
                <a:gd name="connsiteY75" fmla="*/ 1698212 h 2932461"/>
                <a:gd name="connsiteX76" fmla="*/ 1850136 w 3965257"/>
                <a:gd name="connsiteY76" fmla="*/ 1698212 h 2932461"/>
                <a:gd name="connsiteX77" fmla="*/ 1850136 w 3965257"/>
                <a:gd name="connsiteY77" fmla="*/ 1698212 h 2932461"/>
                <a:gd name="connsiteX78" fmla="*/ 1850136 w 3965257"/>
                <a:gd name="connsiteY78" fmla="*/ 1696498 h 2932461"/>
                <a:gd name="connsiteX79" fmla="*/ 1850136 w 3965257"/>
                <a:gd name="connsiteY79" fmla="*/ 1696498 h 2932461"/>
                <a:gd name="connsiteX80" fmla="*/ 1850136 w 3965257"/>
                <a:gd name="connsiteY80" fmla="*/ 1696498 h 2932461"/>
                <a:gd name="connsiteX81" fmla="*/ 1849565 w 3965257"/>
                <a:gd name="connsiteY81" fmla="*/ 1697736 h 2932461"/>
                <a:gd name="connsiteX82" fmla="*/ 1849565 w 3965257"/>
                <a:gd name="connsiteY82" fmla="*/ 1697736 h 2932461"/>
                <a:gd name="connsiteX83" fmla="*/ 1848993 w 3965257"/>
                <a:gd name="connsiteY83" fmla="*/ 1697736 h 2932461"/>
                <a:gd name="connsiteX84" fmla="*/ 1849565 w 3965257"/>
                <a:gd name="connsiteY84" fmla="*/ 1697736 h 2932461"/>
                <a:gd name="connsiteX85" fmla="*/ 1849565 w 3965257"/>
                <a:gd name="connsiteY85" fmla="*/ 1698403 h 2932461"/>
                <a:gd name="connsiteX86" fmla="*/ 1848993 w 3965257"/>
                <a:gd name="connsiteY86" fmla="*/ 1698403 h 2932461"/>
                <a:gd name="connsiteX87" fmla="*/ 1846612 w 3965257"/>
                <a:gd name="connsiteY87" fmla="*/ 1695450 h 29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965257" h="2932461">
                  <a:moveTo>
                    <a:pt x="992505" y="1113663"/>
                  </a:moveTo>
                  <a:lnTo>
                    <a:pt x="992505" y="1113663"/>
                  </a:lnTo>
                  <a:lnTo>
                    <a:pt x="1844231" y="1693450"/>
                  </a:lnTo>
                  <a:lnTo>
                    <a:pt x="1840611" y="1692212"/>
                  </a:lnTo>
                  <a:lnTo>
                    <a:pt x="1848803" y="1697831"/>
                  </a:lnTo>
                  <a:lnTo>
                    <a:pt x="1850041" y="1697831"/>
                  </a:lnTo>
                  <a:lnTo>
                    <a:pt x="1850041" y="1697831"/>
                  </a:lnTo>
                  <a:lnTo>
                    <a:pt x="1850041" y="1697831"/>
                  </a:lnTo>
                  <a:lnTo>
                    <a:pt x="1850041" y="1697831"/>
                  </a:lnTo>
                  <a:lnTo>
                    <a:pt x="1850708" y="1697831"/>
                  </a:lnTo>
                  <a:lnTo>
                    <a:pt x="1851279" y="1698593"/>
                  </a:lnTo>
                  <a:lnTo>
                    <a:pt x="1850041" y="1698593"/>
                  </a:lnTo>
                  <a:lnTo>
                    <a:pt x="1850517" y="1699355"/>
                  </a:lnTo>
                  <a:lnTo>
                    <a:pt x="1851089" y="1699355"/>
                  </a:lnTo>
                  <a:lnTo>
                    <a:pt x="1851089" y="1699355"/>
                  </a:lnTo>
                  <a:lnTo>
                    <a:pt x="1851946" y="1699355"/>
                  </a:lnTo>
                  <a:lnTo>
                    <a:pt x="1851946" y="1699355"/>
                  </a:lnTo>
                  <a:lnTo>
                    <a:pt x="1851946" y="1699355"/>
                  </a:lnTo>
                  <a:lnTo>
                    <a:pt x="1851946" y="1699355"/>
                  </a:lnTo>
                  <a:lnTo>
                    <a:pt x="1851279" y="1699355"/>
                  </a:lnTo>
                  <a:lnTo>
                    <a:pt x="1854517" y="1702213"/>
                  </a:lnTo>
                  <a:lnTo>
                    <a:pt x="1852041" y="1699260"/>
                  </a:lnTo>
                  <a:lnTo>
                    <a:pt x="2708815" y="2282285"/>
                  </a:lnTo>
                  <a:lnTo>
                    <a:pt x="2707481" y="2284190"/>
                  </a:lnTo>
                  <a:lnTo>
                    <a:pt x="3657791" y="2932462"/>
                  </a:lnTo>
                  <a:cubicBezTo>
                    <a:pt x="3740041" y="2792420"/>
                    <a:pt x="3806732" y="2643804"/>
                    <a:pt x="3856673" y="2489264"/>
                  </a:cubicBezTo>
                  <a:cubicBezTo>
                    <a:pt x="3870960" y="2445163"/>
                    <a:pt x="3883533" y="2401062"/>
                    <a:pt x="3894773" y="2356771"/>
                  </a:cubicBezTo>
                  <a:lnTo>
                    <a:pt x="2840069" y="2015490"/>
                  </a:lnTo>
                  <a:lnTo>
                    <a:pt x="2839498" y="2017205"/>
                  </a:lnTo>
                  <a:lnTo>
                    <a:pt x="1853184" y="1699355"/>
                  </a:lnTo>
                  <a:lnTo>
                    <a:pt x="1853184" y="1699355"/>
                  </a:lnTo>
                  <a:lnTo>
                    <a:pt x="1853184" y="1699355"/>
                  </a:lnTo>
                  <a:lnTo>
                    <a:pt x="1853184" y="1698593"/>
                  </a:lnTo>
                  <a:lnTo>
                    <a:pt x="1857947" y="1698593"/>
                  </a:lnTo>
                  <a:lnTo>
                    <a:pt x="1853660" y="1699736"/>
                  </a:lnTo>
                  <a:lnTo>
                    <a:pt x="1863185" y="1699736"/>
                  </a:lnTo>
                  <a:lnTo>
                    <a:pt x="1858899" y="1698403"/>
                  </a:lnTo>
                  <a:lnTo>
                    <a:pt x="3965258" y="1750695"/>
                  </a:lnTo>
                  <a:cubicBezTo>
                    <a:pt x="3960033" y="1549563"/>
                    <a:pt x="3927411" y="1350082"/>
                    <a:pt x="3868293" y="1157764"/>
                  </a:cubicBezTo>
                  <a:lnTo>
                    <a:pt x="1858518" y="1698308"/>
                  </a:lnTo>
                  <a:lnTo>
                    <a:pt x="1855184" y="1697260"/>
                  </a:lnTo>
                  <a:lnTo>
                    <a:pt x="1857089" y="1696022"/>
                  </a:lnTo>
                  <a:lnTo>
                    <a:pt x="1854041" y="1696879"/>
                  </a:lnTo>
                  <a:lnTo>
                    <a:pt x="1854041" y="1696879"/>
                  </a:lnTo>
                  <a:lnTo>
                    <a:pt x="1854041" y="1696879"/>
                  </a:lnTo>
                  <a:lnTo>
                    <a:pt x="1854041" y="1696879"/>
                  </a:lnTo>
                  <a:lnTo>
                    <a:pt x="1856708" y="1691926"/>
                  </a:lnTo>
                  <a:lnTo>
                    <a:pt x="1853565" y="1695259"/>
                  </a:lnTo>
                  <a:lnTo>
                    <a:pt x="1853565" y="1696688"/>
                  </a:lnTo>
                  <a:lnTo>
                    <a:pt x="1852041" y="1697165"/>
                  </a:lnTo>
                  <a:lnTo>
                    <a:pt x="1852041" y="1696212"/>
                  </a:lnTo>
                  <a:lnTo>
                    <a:pt x="1851184" y="1696212"/>
                  </a:lnTo>
                  <a:lnTo>
                    <a:pt x="1851850" y="1694879"/>
                  </a:lnTo>
                  <a:lnTo>
                    <a:pt x="1851374" y="1690973"/>
                  </a:lnTo>
                  <a:lnTo>
                    <a:pt x="1850612" y="1695545"/>
                  </a:lnTo>
                  <a:lnTo>
                    <a:pt x="1850612" y="1696022"/>
                  </a:lnTo>
                  <a:lnTo>
                    <a:pt x="1850612" y="1696022"/>
                  </a:lnTo>
                  <a:lnTo>
                    <a:pt x="1850612" y="1696022"/>
                  </a:lnTo>
                  <a:lnTo>
                    <a:pt x="1849088" y="1694117"/>
                  </a:lnTo>
                  <a:lnTo>
                    <a:pt x="1849660" y="1695545"/>
                  </a:lnTo>
                  <a:lnTo>
                    <a:pt x="1846421" y="1694498"/>
                  </a:lnTo>
                  <a:lnTo>
                    <a:pt x="459200" y="0"/>
                  </a:lnTo>
                  <a:cubicBezTo>
                    <a:pt x="285856" y="123203"/>
                    <a:pt x="131196" y="270773"/>
                    <a:pt x="0" y="438150"/>
                  </a:cubicBezTo>
                  <a:close/>
                  <a:moveTo>
                    <a:pt x="1852517" y="1699070"/>
                  </a:moveTo>
                  <a:lnTo>
                    <a:pt x="1852517" y="1699070"/>
                  </a:lnTo>
                  <a:close/>
                  <a:moveTo>
                    <a:pt x="1851660" y="1699070"/>
                  </a:moveTo>
                  <a:lnTo>
                    <a:pt x="1851660" y="1699070"/>
                  </a:lnTo>
                  <a:lnTo>
                    <a:pt x="1851660" y="1699546"/>
                  </a:lnTo>
                  <a:close/>
                  <a:moveTo>
                    <a:pt x="1852517" y="1698593"/>
                  </a:moveTo>
                  <a:lnTo>
                    <a:pt x="1852517" y="1698593"/>
                  </a:lnTo>
                  <a:close/>
                  <a:moveTo>
                    <a:pt x="1852517" y="1698593"/>
                  </a:moveTo>
                  <a:lnTo>
                    <a:pt x="1852517" y="1698593"/>
                  </a:lnTo>
                  <a:lnTo>
                    <a:pt x="1852517" y="1698593"/>
                  </a:lnTo>
                  <a:close/>
                  <a:moveTo>
                    <a:pt x="1851946" y="1699165"/>
                  </a:moveTo>
                  <a:lnTo>
                    <a:pt x="1851946" y="1699165"/>
                  </a:lnTo>
                  <a:close/>
                  <a:moveTo>
                    <a:pt x="1850136" y="1698212"/>
                  </a:moveTo>
                  <a:lnTo>
                    <a:pt x="1850136" y="1698212"/>
                  </a:lnTo>
                  <a:lnTo>
                    <a:pt x="1850136" y="1698212"/>
                  </a:lnTo>
                  <a:close/>
                  <a:moveTo>
                    <a:pt x="1850136" y="1696498"/>
                  </a:moveTo>
                  <a:lnTo>
                    <a:pt x="1850136" y="1696498"/>
                  </a:lnTo>
                  <a:lnTo>
                    <a:pt x="1850136" y="1696498"/>
                  </a:lnTo>
                  <a:close/>
                  <a:moveTo>
                    <a:pt x="1849565" y="1697736"/>
                  </a:moveTo>
                  <a:lnTo>
                    <a:pt x="1849565" y="1697736"/>
                  </a:lnTo>
                  <a:lnTo>
                    <a:pt x="1848993" y="1697736"/>
                  </a:lnTo>
                  <a:close/>
                  <a:moveTo>
                    <a:pt x="1849565" y="1697736"/>
                  </a:moveTo>
                  <a:lnTo>
                    <a:pt x="1849565" y="1698403"/>
                  </a:lnTo>
                  <a:lnTo>
                    <a:pt x="1848993" y="1698403"/>
                  </a:lnTo>
                  <a:lnTo>
                    <a:pt x="1846612" y="169545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8" name="Freeform: Shape 57">
              <a:extLst>
                <a:ext uri="{FF2B5EF4-FFF2-40B4-BE49-F238E27FC236}">
                  <a16:creationId xmlns:a16="http://schemas.microsoft.com/office/drawing/2014/main" id="{816FEC48-29C0-4503-95E5-06C8B1EB8870}"/>
                </a:ext>
              </a:extLst>
            </p:cNvPr>
            <p:cNvSpPr/>
            <p:nvPr/>
          </p:nvSpPr>
          <p:spPr>
            <a:xfrm>
              <a:off x="5376224" y="1158353"/>
              <a:ext cx="840071" cy="2101855"/>
            </a:xfrm>
            <a:custGeom>
              <a:avLst/>
              <a:gdLst>
                <a:gd name="connsiteX0" fmla="*/ 435578 w 840200"/>
                <a:gd name="connsiteY0" fmla="*/ 1148429 h 2102167"/>
                <a:gd name="connsiteX1" fmla="*/ 435578 w 840200"/>
                <a:gd name="connsiteY1" fmla="*/ 1148429 h 2102167"/>
                <a:gd name="connsiteX2" fmla="*/ 840200 w 840200"/>
                <a:gd name="connsiteY2" fmla="*/ 2102168 h 2102167"/>
                <a:gd name="connsiteX3" fmla="*/ 721043 w 840200"/>
                <a:gd name="connsiteY3" fmla="*/ 1072325 h 2102167"/>
                <a:gd name="connsiteX4" fmla="*/ 721043 w 840200"/>
                <a:gd name="connsiteY4" fmla="*/ 1072325 h 2102167"/>
                <a:gd name="connsiteX5" fmla="*/ 595979 w 840200"/>
                <a:gd name="connsiteY5" fmla="*/ 0 h 2102167"/>
                <a:gd name="connsiteX6" fmla="*/ 0 w 840200"/>
                <a:gd name="connsiteY6" fmla="*/ 122301 h 210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200" h="2102167">
                  <a:moveTo>
                    <a:pt x="435578" y="1148429"/>
                  </a:moveTo>
                  <a:lnTo>
                    <a:pt x="435578" y="1148429"/>
                  </a:lnTo>
                  <a:lnTo>
                    <a:pt x="840200" y="2102168"/>
                  </a:lnTo>
                  <a:lnTo>
                    <a:pt x="721043" y="1072325"/>
                  </a:lnTo>
                  <a:lnTo>
                    <a:pt x="721043" y="1072325"/>
                  </a:lnTo>
                  <a:lnTo>
                    <a:pt x="595979" y="0"/>
                  </a:lnTo>
                  <a:cubicBezTo>
                    <a:pt x="392641" y="13171"/>
                    <a:pt x="192092" y="54326"/>
                    <a:pt x="0" y="122301"/>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59" name="Freeform: Shape 58">
              <a:extLst>
                <a:ext uri="{FF2B5EF4-FFF2-40B4-BE49-F238E27FC236}">
                  <a16:creationId xmlns:a16="http://schemas.microsoft.com/office/drawing/2014/main" id="{AAF6F854-FD00-4782-B2D2-72E3B44552A1}"/>
                </a:ext>
              </a:extLst>
            </p:cNvPr>
            <p:cNvSpPr/>
            <p:nvPr/>
          </p:nvSpPr>
          <p:spPr>
            <a:xfrm>
              <a:off x="6220486" y="3269541"/>
              <a:ext cx="1409387" cy="2088331"/>
            </a:xfrm>
            <a:custGeom>
              <a:avLst/>
              <a:gdLst>
                <a:gd name="connsiteX0" fmla="*/ 655606 w 1409604"/>
                <a:gd name="connsiteY0" fmla="*/ 799338 h 2088641"/>
                <a:gd name="connsiteX1" fmla="*/ 654748 w 1409604"/>
                <a:gd name="connsiteY1" fmla="*/ 800100 h 2088641"/>
                <a:gd name="connsiteX2" fmla="*/ 0 w 1409604"/>
                <a:gd name="connsiteY2" fmla="*/ 0 h 2088641"/>
                <a:gd name="connsiteX3" fmla="*/ 404336 w 1409604"/>
                <a:gd name="connsiteY3" fmla="*/ 952500 h 2088641"/>
                <a:gd name="connsiteX4" fmla="*/ 402241 w 1409604"/>
                <a:gd name="connsiteY4" fmla="*/ 953357 h 2088641"/>
                <a:gd name="connsiteX5" fmla="*/ 882682 w 1409604"/>
                <a:gd name="connsiteY5" fmla="*/ 2088642 h 2088641"/>
                <a:gd name="connsiteX6" fmla="*/ 1409605 w 1409604"/>
                <a:gd name="connsiteY6" fmla="*/ 1722882 h 208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04" h="2088641">
                  <a:moveTo>
                    <a:pt x="655606" y="799338"/>
                  </a:moveTo>
                  <a:lnTo>
                    <a:pt x="654748" y="800100"/>
                  </a:lnTo>
                  <a:lnTo>
                    <a:pt x="0" y="0"/>
                  </a:lnTo>
                  <a:lnTo>
                    <a:pt x="404336" y="952500"/>
                  </a:lnTo>
                  <a:lnTo>
                    <a:pt x="402241" y="953357"/>
                  </a:lnTo>
                  <a:lnTo>
                    <a:pt x="882682" y="2088642"/>
                  </a:lnTo>
                  <a:cubicBezTo>
                    <a:pt x="1075046" y="1992777"/>
                    <a:pt x="1252526" y="1869580"/>
                    <a:pt x="1409605" y="1722882"/>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0" name="Freeform: Shape 59">
              <a:extLst>
                <a:ext uri="{FF2B5EF4-FFF2-40B4-BE49-F238E27FC236}">
                  <a16:creationId xmlns:a16="http://schemas.microsoft.com/office/drawing/2014/main" id="{443D5A99-59FF-4A11-A6BB-7F46BAC5057B}"/>
                </a:ext>
              </a:extLst>
            </p:cNvPr>
            <p:cNvSpPr/>
            <p:nvPr/>
          </p:nvSpPr>
          <p:spPr>
            <a:xfrm>
              <a:off x="6218296" y="3266874"/>
              <a:ext cx="95" cy="190"/>
            </a:xfrm>
            <a:custGeom>
              <a:avLst/>
              <a:gdLst>
                <a:gd name="connsiteX0" fmla="*/ 95 w 95"/>
                <a:gd name="connsiteY0" fmla="*/ 95 h 190"/>
                <a:gd name="connsiteX1" fmla="*/ 0 w 95"/>
                <a:gd name="connsiteY1" fmla="*/ 0 h 190"/>
                <a:gd name="connsiteX2" fmla="*/ 95 w 95"/>
                <a:gd name="connsiteY2" fmla="*/ 191 h 190"/>
                <a:gd name="connsiteX3" fmla="*/ 95 w 95"/>
                <a:gd name="connsiteY3" fmla="*/ 95 h 190"/>
              </a:gdLst>
              <a:ahLst/>
              <a:cxnLst>
                <a:cxn ang="0">
                  <a:pos x="connsiteX0" y="connsiteY0"/>
                </a:cxn>
                <a:cxn ang="0">
                  <a:pos x="connsiteX1" y="connsiteY1"/>
                </a:cxn>
                <a:cxn ang="0">
                  <a:pos x="connsiteX2" y="connsiteY2"/>
                </a:cxn>
                <a:cxn ang="0">
                  <a:pos x="connsiteX3" y="connsiteY3"/>
                </a:cxn>
              </a:cxnLst>
              <a:rect l="l" t="t" r="r" b="b"/>
              <a:pathLst>
                <a:path w="95" h="190">
                  <a:moveTo>
                    <a:pt x="95" y="95"/>
                  </a:moveTo>
                  <a:lnTo>
                    <a:pt x="0" y="0"/>
                  </a:lnTo>
                  <a:lnTo>
                    <a:pt x="95" y="191"/>
                  </a:lnTo>
                  <a:lnTo>
                    <a:pt x="95" y="95"/>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1" name="Freeform: Shape 60">
              <a:extLst>
                <a:ext uri="{FF2B5EF4-FFF2-40B4-BE49-F238E27FC236}">
                  <a16:creationId xmlns:a16="http://schemas.microsoft.com/office/drawing/2014/main" id="{4AD4A9B8-261C-4A06-8CB4-AD3D96DD5463}"/>
                </a:ext>
              </a:extLst>
            </p:cNvPr>
            <p:cNvSpPr/>
            <p:nvPr/>
          </p:nvSpPr>
          <p:spPr>
            <a:xfrm>
              <a:off x="6216010" y="3264018"/>
              <a:ext cx="1238" cy="1047"/>
            </a:xfrm>
            <a:custGeom>
              <a:avLst/>
              <a:gdLst>
                <a:gd name="connsiteX0" fmla="*/ 667 w 1238"/>
                <a:gd name="connsiteY0" fmla="*/ 381 h 1047"/>
                <a:gd name="connsiteX1" fmla="*/ 476 w 1238"/>
                <a:gd name="connsiteY1" fmla="*/ 571 h 1047"/>
                <a:gd name="connsiteX2" fmla="*/ 190 w 1238"/>
                <a:gd name="connsiteY2" fmla="*/ 191 h 1047"/>
                <a:gd name="connsiteX3" fmla="*/ 0 w 1238"/>
                <a:gd name="connsiteY3" fmla="*/ 1048 h 1047"/>
                <a:gd name="connsiteX4" fmla="*/ 95 w 1238"/>
                <a:gd name="connsiteY4" fmla="*/ 953 h 1047"/>
                <a:gd name="connsiteX5" fmla="*/ 95 w 1238"/>
                <a:gd name="connsiteY5" fmla="*/ 1048 h 1047"/>
                <a:gd name="connsiteX6" fmla="*/ 762 w 1238"/>
                <a:gd name="connsiteY6" fmla="*/ 1048 h 1047"/>
                <a:gd name="connsiteX7" fmla="*/ 571 w 1238"/>
                <a:gd name="connsiteY7" fmla="*/ 667 h 1047"/>
                <a:gd name="connsiteX8" fmla="*/ 857 w 1238"/>
                <a:gd name="connsiteY8" fmla="*/ 476 h 1047"/>
                <a:gd name="connsiteX9" fmla="*/ 1048 w 1238"/>
                <a:gd name="connsiteY9" fmla="*/ 571 h 1047"/>
                <a:gd name="connsiteX10" fmla="*/ 1048 w 1238"/>
                <a:gd name="connsiteY10" fmla="*/ 381 h 1047"/>
                <a:gd name="connsiteX11" fmla="*/ 1238 w 1238"/>
                <a:gd name="connsiteY11" fmla="*/ 286 h 1047"/>
                <a:gd name="connsiteX12" fmla="*/ 190 w 1238"/>
                <a:gd name="connsiteY12" fmla="*/ 0 h 1047"/>
                <a:gd name="connsiteX13" fmla="*/ 667 w 1238"/>
                <a:gd name="connsiteY13" fmla="*/ 381 h 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 h="1047">
                  <a:moveTo>
                    <a:pt x="667" y="381"/>
                  </a:moveTo>
                  <a:lnTo>
                    <a:pt x="476" y="571"/>
                  </a:lnTo>
                  <a:lnTo>
                    <a:pt x="190" y="191"/>
                  </a:lnTo>
                  <a:lnTo>
                    <a:pt x="0" y="1048"/>
                  </a:lnTo>
                  <a:lnTo>
                    <a:pt x="95" y="953"/>
                  </a:lnTo>
                  <a:lnTo>
                    <a:pt x="95" y="1048"/>
                  </a:lnTo>
                  <a:lnTo>
                    <a:pt x="762" y="1048"/>
                  </a:lnTo>
                  <a:lnTo>
                    <a:pt x="571" y="667"/>
                  </a:lnTo>
                  <a:lnTo>
                    <a:pt x="857" y="476"/>
                  </a:lnTo>
                  <a:lnTo>
                    <a:pt x="1048" y="571"/>
                  </a:lnTo>
                  <a:lnTo>
                    <a:pt x="1048" y="381"/>
                  </a:lnTo>
                  <a:lnTo>
                    <a:pt x="1238" y="286"/>
                  </a:lnTo>
                  <a:lnTo>
                    <a:pt x="190" y="0"/>
                  </a:lnTo>
                  <a:lnTo>
                    <a:pt x="667" y="381"/>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2" name="Freeform: Shape 61">
              <a:extLst>
                <a:ext uri="{FF2B5EF4-FFF2-40B4-BE49-F238E27FC236}">
                  <a16:creationId xmlns:a16="http://schemas.microsoft.com/office/drawing/2014/main" id="{7378EDBA-E773-46EA-9254-3D679FC11E84}"/>
                </a:ext>
              </a:extLst>
            </p:cNvPr>
            <p:cNvSpPr/>
            <p:nvPr/>
          </p:nvSpPr>
          <p:spPr>
            <a:xfrm>
              <a:off x="6211249" y="3263923"/>
              <a:ext cx="4761" cy="1142"/>
            </a:xfrm>
            <a:custGeom>
              <a:avLst/>
              <a:gdLst>
                <a:gd name="connsiteX0" fmla="*/ 4381 w 4762"/>
                <a:gd name="connsiteY0" fmla="*/ 1143 h 1142"/>
                <a:gd name="connsiteX1" fmla="*/ 4763 w 4762"/>
                <a:gd name="connsiteY1" fmla="*/ 191 h 1142"/>
                <a:gd name="connsiteX2" fmla="*/ 4572 w 4762"/>
                <a:gd name="connsiteY2" fmla="*/ 0 h 1142"/>
                <a:gd name="connsiteX3" fmla="*/ 0 w 4762"/>
                <a:gd name="connsiteY3" fmla="*/ 953 h 1142"/>
                <a:gd name="connsiteX4" fmla="*/ 4381 w 4762"/>
                <a:gd name="connsiteY4" fmla="*/ 1143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1142">
                  <a:moveTo>
                    <a:pt x="4381" y="1143"/>
                  </a:moveTo>
                  <a:lnTo>
                    <a:pt x="4763" y="191"/>
                  </a:lnTo>
                  <a:lnTo>
                    <a:pt x="4572" y="0"/>
                  </a:lnTo>
                  <a:lnTo>
                    <a:pt x="0" y="953"/>
                  </a:lnTo>
                  <a:lnTo>
                    <a:pt x="4381" y="1143"/>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3" name="Freeform: Shape 62">
              <a:extLst>
                <a:ext uri="{FF2B5EF4-FFF2-40B4-BE49-F238E27FC236}">
                  <a16:creationId xmlns:a16="http://schemas.microsoft.com/office/drawing/2014/main" id="{BB3CE085-4B3D-4220-8B6B-8AA313073AB2}"/>
                </a:ext>
              </a:extLst>
            </p:cNvPr>
            <p:cNvSpPr/>
            <p:nvPr/>
          </p:nvSpPr>
          <p:spPr>
            <a:xfrm>
              <a:off x="3952266" y="3267351"/>
              <a:ext cx="2260029" cy="1224256"/>
            </a:xfrm>
            <a:custGeom>
              <a:avLst/>
              <a:gdLst>
                <a:gd name="connsiteX0" fmla="*/ 2260378 w 2260377"/>
                <a:gd name="connsiteY0" fmla="*/ 0 h 1224438"/>
                <a:gd name="connsiteX1" fmla="*/ 1262348 w 2260377"/>
                <a:gd name="connsiteY1" fmla="*/ 268415 h 1224438"/>
                <a:gd name="connsiteX2" fmla="*/ 1261396 w 2260377"/>
                <a:gd name="connsiteY2" fmla="*/ 264700 h 1224438"/>
                <a:gd name="connsiteX3" fmla="*/ 0 w 2260377"/>
                <a:gd name="connsiteY3" fmla="*/ 602551 h 1224438"/>
                <a:gd name="connsiteX4" fmla="*/ 246888 w 2260377"/>
                <a:gd name="connsiteY4" fmla="*/ 1224439 h 1224438"/>
                <a:gd name="connsiteX5" fmla="*/ 1548575 w 2260377"/>
                <a:gd name="connsiteY5" fmla="*/ 433864 h 122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377" h="1224438">
                  <a:moveTo>
                    <a:pt x="2260378" y="0"/>
                  </a:moveTo>
                  <a:lnTo>
                    <a:pt x="1262348" y="268415"/>
                  </a:lnTo>
                  <a:cubicBezTo>
                    <a:pt x="1262348" y="267176"/>
                    <a:pt x="1261682" y="265938"/>
                    <a:pt x="1261396" y="264700"/>
                  </a:cubicBezTo>
                  <a:lnTo>
                    <a:pt x="0" y="602551"/>
                  </a:lnTo>
                  <a:cubicBezTo>
                    <a:pt x="50503" y="821099"/>
                    <a:pt x="133738" y="1030762"/>
                    <a:pt x="246888" y="1224439"/>
                  </a:cubicBezTo>
                  <a:lnTo>
                    <a:pt x="1548575" y="433864"/>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4" name="Freeform: Shape 63">
              <a:extLst>
                <a:ext uri="{FF2B5EF4-FFF2-40B4-BE49-F238E27FC236}">
                  <a16:creationId xmlns:a16="http://schemas.microsoft.com/office/drawing/2014/main" id="{B84EC411-EDD6-441E-82DC-3105E7577D91}"/>
                </a:ext>
              </a:extLst>
            </p:cNvPr>
            <p:cNvSpPr/>
            <p:nvPr/>
          </p:nvSpPr>
          <p:spPr>
            <a:xfrm>
              <a:off x="3901220" y="2565273"/>
              <a:ext cx="2314314" cy="698459"/>
            </a:xfrm>
            <a:custGeom>
              <a:avLst/>
              <a:gdLst>
                <a:gd name="connsiteX0" fmla="*/ 1278636 w 2314670"/>
                <a:gd name="connsiteY0" fmla="*/ 672846 h 698563"/>
                <a:gd name="connsiteX1" fmla="*/ 2314670 w 2314670"/>
                <a:gd name="connsiteY1" fmla="*/ 698563 h 698563"/>
                <a:gd name="connsiteX2" fmla="*/ 146304 w 2314670"/>
                <a:gd name="connsiteY2" fmla="*/ 0 h 698563"/>
                <a:gd name="connsiteX3" fmla="*/ 101727 w 2314670"/>
                <a:gd name="connsiteY3" fmla="*/ 124778 h 698563"/>
                <a:gd name="connsiteX4" fmla="*/ 0 w 2314670"/>
                <a:gd name="connsiteY4" fmla="*/ 639985 h 698563"/>
                <a:gd name="connsiteX5" fmla="*/ 1278541 w 2314670"/>
                <a:gd name="connsiteY5" fmla="*/ 672846 h 69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4670" h="698563">
                  <a:moveTo>
                    <a:pt x="1278636" y="672846"/>
                  </a:moveTo>
                  <a:lnTo>
                    <a:pt x="2314670" y="698563"/>
                  </a:lnTo>
                  <a:lnTo>
                    <a:pt x="146304" y="0"/>
                  </a:lnTo>
                  <a:cubicBezTo>
                    <a:pt x="130397" y="40862"/>
                    <a:pt x="115348" y="82487"/>
                    <a:pt x="101727" y="124778"/>
                  </a:cubicBezTo>
                  <a:cubicBezTo>
                    <a:pt x="47574" y="291889"/>
                    <a:pt x="13427" y="464832"/>
                    <a:pt x="0" y="639985"/>
                  </a:cubicBezTo>
                  <a:lnTo>
                    <a:pt x="1278541" y="672846"/>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5" name="Freeform: Shape 64">
              <a:extLst>
                <a:ext uri="{FF2B5EF4-FFF2-40B4-BE49-F238E27FC236}">
                  <a16:creationId xmlns:a16="http://schemas.microsoft.com/office/drawing/2014/main" id="{BB078B24-306F-4EBF-8797-F2DA752599FD}"/>
                </a:ext>
              </a:extLst>
            </p:cNvPr>
            <p:cNvSpPr/>
            <p:nvPr/>
          </p:nvSpPr>
          <p:spPr>
            <a:xfrm>
              <a:off x="4621390" y="3271065"/>
              <a:ext cx="1591287" cy="2114807"/>
            </a:xfrm>
            <a:custGeom>
              <a:avLst/>
              <a:gdLst>
                <a:gd name="connsiteX0" fmla="*/ 1591532 w 1591532"/>
                <a:gd name="connsiteY0" fmla="*/ 0 h 2115121"/>
                <a:gd name="connsiteX1" fmla="*/ 0 w 1591532"/>
                <a:gd name="connsiteY1" fmla="*/ 1743647 h 2115121"/>
                <a:gd name="connsiteX2" fmla="*/ 561213 w 1591532"/>
                <a:gd name="connsiteY2" fmla="*/ 2115122 h 2115121"/>
              </a:gdLst>
              <a:ahLst/>
              <a:cxnLst>
                <a:cxn ang="0">
                  <a:pos x="connsiteX0" y="connsiteY0"/>
                </a:cxn>
                <a:cxn ang="0">
                  <a:pos x="connsiteX1" y="connsiteY1"/>
                </a:cxn>
                <a:cxn ang="0">
                  <a:pos x="connsiteX2" y="connsiteY2"/>
                </a:cxn>
              </a:cxnLst>
              <a:rect l="l" t="t" r="r" b="b"/>
              <a:pathLst>
                <a:path w="1591532" h="2115121">
                  <a:moveTo>
                    <a:pt x="1591532" y="0"/>
                  </a:moveTo>
                  <a:lnTo>
                    <a:pt x="0" y="1743647"/>
                  </a:lnTo>
                  <a:cubicBezTo>
                    <a:pt x="166931" y="1895497"/>
                    <a:pt x="356212" y="2020785"/>
                    <a:pt x="561213" y="2115122"/>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6" name="Freeform: Shape 65">
              <a:extLst>
                <a:ext uri="{FF2B5EF4-FFF2-40B4-BE49-F238E27FC236}">
                  <a16:creationId xmlns:a16="http://schemas.microsoft.com/office/drawing/2014/main" id="{24DBCBCA-C0B9-423E-AC4E-050549BF37EA}"/>
                </a:ext>
              </a:extLst>
            </p:cNvPr>
            <p:cNvSpPr/>
            <p:nvPr/>
          </p:nvSpPr>
          <p:spPr>
            <a:xfrm>
              <a:off x="6218868" y="3265447"/>
              <a:ext cx="285" cy="476"/>
            </a:xfrm>
            <a:custGeom>
              <a:avLst/>
              <a:gdLst>
                <a:gd name="connsiteX0" fmla="*/ 286 w 285"/>
                <a:gd name="connsiteY0" fmla="*/ 0 h 476"/>
                <a:gd name="connsiteX1" fmla="*/ 0 w 285"/>
                <a:gd name="connsiteY1" fmla="*/ 95 h 476"/>
                <a:gd name="connsiteX2" fmla="*/ 95 w 285"/>
                <a:gd name="connsiteY2" fmla="*/ 476 h 476"/>
                <a:gd name="connsiteX3" fmla="*/ 286 w 285"/>
                <a:gd name="connsiteY3" fmla="*/ 0 h 476"/>
              </a:gdLst>
              <a:ahLst/>
              <a:cxnLst>
                <a:cxn ang="0">
                  <a:pos x="connsiteX0" y="connsiteY0"/>
                </a:cxn>
                <a:cxn ang="0">
                  <a:pos x="connsiteX1" y="connsiteY1"/>
                </a:cxn>
                <a:cxn ang="0">
                  <a:pos x="connsiteX2" y="connsiteY2"/>
                </a:cxn>
                <a:cxn ang="0">
                  <a:pos x="connsiteX3" y="connsiteY3"/>
                </a:cxn>
              </a:cxnLst>
              <a:rect l="l" t="t" r="r" b="b"/>
              <a:pathLst>
                <a:path w="285" h="476">
                  <a:moveTo>
                    <a:pt x="286" y="0"/>
                  </a:moveTo>
                  <a:lnTo>
                    <a:pt x="0" y="95"/>
                  </a:lnTo>
                  <a:lnTo>
                    <a:pt x="95" y="476"/>
                  </a:lnTo>
                  <a:lnTo>
                    <a:pt x="286"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7" name="Freeform: Shape 66">
              <a:extLst>
                <a:ext uri="{FF2B5EF4-FFF2-40B4-BE49-F238E27FC236}">
                  <a16:creationId xmlns:a16="http://schemas.microsoft.com/office/drawing/2014/main" id="{1A762361-3C7B-43C6-BBDE-AF1ED4011786}"/>
                </a:ext>
              </a:extLst>
            </p:cNvPr>
            <p:cNvSpPr/>
            <p:nvPr/>
          </p:nvSpPr>
          <p:spPr>
            <a:xfrm>
              <a:off x="5820689" y="3272589"/>
              <a:ext cx="662361" cy="2318802"/>
            </a:xfrm>
            <a:custGeom>
              <a:avLst/>
              <a:gdLst>
                <a:gd name="connsiteX0" fmla="*/ 397288 w 662463"/>
                <a:gd name="connsiteY0" fmla="*/ 0 h 2319147"/>
                <a:gd name="connsiteX1" fmla="*/ 0 w 662463"/>
                <a:gd name="connsiteY1" fmla="*/ 2299525 h 2319147"/>
                <a:gd name="connsiteX2" fmla="*/ 662464 w 662463"/>
                <a:gd name="connsiteY2" fmla="*/ 2288000 h 2319147"/>
              </a:gdLst>
              <a:ahLst/>
              <a:cxnLst>
                <a:cxn ang="0">
                  <a:pos x="connsiteX0" y="connsiteY0"/>
                </a:cxn>
                <a:cxn ang="0">
                  <a:pos x="connsiteX1" y="connsiteY1"/>
                </a:cxn>
                <a:cxn ang="0">
                  <a:pos x="connsiteX2" y="connsiteY2"/>
                </a:cxn>
              </a:cxnLst>
              <a:rect l="l" t="t" r="r" b="b"/>
              <a:pathLst>
                <a:path w="662463" h="2319147">
                  <a:moveTo>
                    <a:pt x="397288" y="0"/>
                  </a:moveTo>
                  <a:lnTo>
                    <a:pt x="0" y="2299525"/>
                  </a:lnTo>
                  <a:cubicBezTo>
                    <a:pt x="220139" y="2329107"/>
                    <a:pt x="443487" y="2325222"/>
                    <a:pt x="662464" y="2288000"/>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8" name="Freeform: Shape 67">
              <a:extLst>
                <a:ext uri="{FF2B5EF4-FFF2-40B4-BE49-F238E27FC236}">
                  <a16:creationId xmlns:a16="http://schemas.microsoft.com/office/drawing/2014/main" id="{B339DDFE-A5FD-4733-95D4-23530B1B813E}"/>
                </a:ext>
              </a:extLst>
            </p:cNvPr>
            <p:cNvSpPr/>
            <p:nvPr/>
          </p:nvSpPr>
          <p:spPr>
            <a:xfrm>
              <a:off x="6214245" y="3266117"/>
              <a:ext cx="3333" cy="9524"/>
            </a:xfrm>
            <a:custGeom>
              <a:avLst/>
              <a:gdLst>
                <a:gd name="connsiteX0" fmla="*/ 1333 w 3333"/>
                <a:gd name="connsiteY0" fmla="*/ 1810 h 9525"/>
                <a:gd name="connsiteX1" fmla="*/ 0 w 3333"/>
                <a:gd name="connsiteY1" fmla="*/ 9525 h 9525"/>
                <a:gd name="connsiteX2" fmla="*/ 3334 w 3333"/>
                <a:gd name="connsiteY2" fmla="*/ 2762 h 9525"/>
                <a:gd name="connsiteX3" fmla="*/ 3048 w 3333"/>
                <a:gd name="connsiteY3" fmla="*/ 0 h 9525"/>
                <a:gd name="connsiteX4" fmla="*/ 1333 w 3333"/>
                <a:gd name="connsiteY4" fmla="*/ 181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9525">
                  <a:moveTo>
                    <a:pt x="1333" y="1810"/>
                  </a:moveTo>
                  <a:lnTo>
                    <a:pt x="0" y="9525"/>
                  </a:lnTo>
                  <a:lnTo>
                    <a:pt x="3334" y="2762"/>
                  </a:lnTo>
                  <a:lnTo>
                    <a:pt x="3048" y="0"/>
                  </a:lnTo>
                  <a:lnTo>
                    <a:pt x="1333" y="181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69" name="Freeform: Shape 68">
              <a:extLst>
                <a:ext uri="{FF2B5EF4-FFF2-40B4-BE49-F238E27FC236}">
                  <a16:creationId xmlns:a16="http://schemas.microsoft.com/office/drawing/2014/main" id="{DF7173A9-2DAA-4430-BC93-C8D127F14E1A}"/>
                </a:ext>
              </a:extLst>
            </p:cNvPr>
            <p:cNvSpPr/>
            <p:nvPr/>
          </p:nvSpPr>
          <p:spPr>
            <a:xfrm>
              <a:off x="6219443" y="3266122"/>
              <a:ext cx="190" cy="95"/>
            </a:xfrm>
            <a:custGeom>
              <a:avLst/>
              <a:gdLst>
                <a:gd name="connsiteX0" fmla="*/ 191 w 190"/>
                <a:gd name="connsiteY0" fmla="*/ 0 h 95"/>
                <a:gd name="connsiteX1" fmla="*/ 0 w 190"/>
                <a:gd name="connsiteY1" fmla="*/ 0 h 95"/>
                <a:gd name="connsiteX2" fmla="*/ 191 w 190"/>
                <a:gd name="connsiteY2" fmla="*/ 95 h 95"/>
                <a:gd name="connsiteX3" fmla="*/ 191 w 190"/>
                <a:gd name="connsiteY3" fmla="*/ 0 h 95"/>
              </a:gdLst>
              <a:ahLst/>
              <a:cxnLst>
                <a:cxn ang="0">
                  <a:pos x="connsiteX0" y="connsiteY0"/>
                </a:cxn>
                <a:cxn ang="0">
                  <a:pos x="connsiteX1" y="connsiteY1"/>
                </a:cxn>
                <a:cxn ang="0">
                  <a:pos x="connsiteX2" y="connsiteY2"/>
                </a:cxn>
                <a:cxn ang="0">
                  <a:pos x="connsiteX3" y="connsiteY3"/>
                </a:cxn>
              </a:cxnLst>
              <a:rect l="l" t="t" r="r" b="b"/>
              <a:pathLst>
                <a:path w="190" h="95">
                  <a:moveTo>
                    <a:pt x="191" y="0"/>
                  </a:moveTo>
                  <a:lnTo>
                    <a:pt x="0" y="0"/>
                  </a:lnTo>
                  <a:lnTo>
                    <a:pt x="191" y="95"/>
                  </a:lnTo>
                  <a:lnTo>
                    <a:pt x="191"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grpSp>
      <p:sp>
        <p:nvSpPr>
          <p:cNvPr id="92" name="TextBox 91">
            <a:extLst>
              <a:ext uri="{FF2B5EF4-FFF2-40B4-BE49-F238E27FC236}">
                <a16:creationId xmlns:a16="http://schemas.microsoft.com/office/drawing/2014/main" id="{4574FAEA-8981-4CC1-BEB8-C3AAA4ED70B6}"/>
              </a:ext>
            </a:extLst>
          </p:cNvPr>
          <p:cNvSpPr txBox="1"/>
          <p:nvPr/>
        </p:nvSpPr>
        <p:spPr>
          <a:xfrm>
            <a:off x="2929892" y="805998"/>
            <a:ext cx="6484616" cy="6546511"/>
          </a:xfrm>
          <a:prstGeom prst="rect">
            <a:avLst/>
          </a:prstGeom>
          <a:noFill/>
        </p:spPr>
        <p:txBody>
          <a:bodyPr wrap="none" lIns="0" tIns="0" rIns="0" bIns="0" rtlCol="0">
            <a:prstTxWarp prst="textArchUp">
              <a:avLst/>
            </a:prstTxWarp>
            <a:spAutoFit/>
          </a:bodyPr>
          <a:lstStyle/>
          <a:p>
            <a:pPr algn="ctr"/>
            <a:r>
              <a:rPr lang="en-US" sz="6000" spc="320" dirty="0">
                <a:solidFill>
                  <a:srgbClr val="3F2C1C"/>
                </a:solidFill>
                <a:latin typeface="#9Slide07 Sedgwick Ave" panose="00000500000000000000" pitchFamily="2" charset="0"/>
              </a:rPr>
              <a:t>LỊCH SỬ ĐẢNG CỘNG SẢN VIỆT NAM</a:t>
            </a:r>
          </a:p>
        </p:txBody>
      </p:sp>
      <p:sp>
        <p:nvSpPr>
          <p:cNvPr id="74" name="TextBox 73">
            <a:extLst>
              <a:ext uri="{FF2B5EF4-FFF2-40B4-BE49-F238E27FC236}">
                <a16:creationId xmlns:a16="http://schemas.microsoft.com/office/drawing/2014/main" id="{D707B068-DAAE-4C96-ABCF-5CF9093876A9}"/>
              </a:ext>
            </a:extLst>
          </p:cNvPr>
          <p:cNvSpPr txBox="1"/>
          <p:nvPr/>
        </p:nvSpPr>
        <p:spPr>
          <a:xfrm>
            <a:off x="2950909" y="814323"/>
            <a:ext cx="6484616" cy="6546511"/>
          </a:xfrm>
          <a:prstGeom prst="rect">
            <a:avLst/>
          </a:prstGeom>
          <a:noFill/>
        </p:spPr>
        <p:txBody>
          <a:bodyPr wrap="none" lIns="0" tIns="0" rIns="0" bIns="0" rtlCol="0">
            <a:prstTxWarp prst="textArchUp">
              <a:avLst/>
            </a:prstTxWarp>
            <a:spAutoFit/>
          </a:bodyPr>
          <a:lstStyle/>
          <a:p>
            <a:pPr algn="ctr"/>
            <a:r>
              <a:rPr lang="en-US" sz="6000" spc="320" dirty="0">
                <a:solidFill>
                  <a:srgbClr val="3F2C1C"/>
                </a:solidFill>
                <a:latin typeface="#9Slide07 Sedgwick Ave" panose="00000500000000000000" pitchFamily="2" charset="0"/>
              </a:rPr>
              <a:t>LỊCH SỬ ĐẢNG CỘNG SẢN VIỆT NAM</a:t>
            </a:r>
          </a:p>
        </p:txBody>
      </p:sp>
      <p:grpSp>
        <p:nvGrpSpPr>
          <p:cNvPr id="70" name="Group 69">
            <a:extLst>
              <a:ext uri="{FF2B5EF4-FFF2-40B4-BE49-F238E27FC236}">
                <a16:creationId xmlns:a16="http://schemas.microsoft.com/office/drawing/2014/main" id="{1A3EC0D8-EB92-4B03-8ECE-2D82DD5EA5EC}"/>
              </a:ext>
            </a:extLst>
          </p:cNvPr>
          <p:cNvGrpSpPr/>
          <p:nvPr/>
        </p:nvGrpSpPr>
        <p:grpSpPr>
          <a:xfrm>
            <a:off x="3505200" y="1209026"/>
            <a:ext cx="5181600" cy="5181600"/>
            <a:chOff x="3505200" y="1056765"/>
            <a:chExt cx="5181600" cy="5181600"/>
          </a:xfrm>
        </p:grpSpPr>
        <p:sp>
          <p:nvSpPr>
            <p:cNvPr id="71" name="Oval 70">
              <a:extLst>
                <a:ext uri="{FF2B5EF4-FFF2-40B4-BE49-F238E27FC236}">
                  <a16:creationId xmlns:a16="http://schemas.microsoft.com/office/drawing/2014/main" id="{CA276D0A-D19C-4147-9F5F-2C6CF69AE250}"/>
                </a:ext>
              </a:extLst>
            </p:cNvPr>
            <p:cNvSpPr/>
            <p:nvPr/>
          </p:nvSpPr>
          <p:spPr>
            <a:xfrm>
              <a:off x="3505200" y="1056765"/>
              <a:ext cx="5181600" cy="5181600"/>
            </a:xfrm>
            <a:prstGeom prst="ellipse">
              <a:avLst/>
            </a:prstGeom>
            <a:blipFill dpi="0" rotWithShape="1">
              <a:blip r:embed="rId12"/>
              <a:srcRect/>
              <a:stretch>
                <a:fillRect l="-54413" t="-115836" r="-2940" b="-368"/>
              </a:stretch>
            </a:blipFill>
            <a:ln w="247650" cmpd="thickThin">
              <a:solidFill>
                <a:srgbClr val="5D3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sp>
          <p:nvSpPr>
            <p:cNvPr id="72" name="TextBox 71">
              <a:extLst>
                <a:ext uri="{FF2B5EF4-FFF2-40B4-BE49-F238E27FC236}">
                  <a16:creationId xmlns:a16="http://schemas.microsoft.com/office/drawing/2014/main" id="{0E36E5A6-B73E-4F4C-9257-D1922771E400}"/>
                </a:ext>
              </a:extLst>
            </p:cNvPr>
            <p:cNvSpPr txBox="1"/>
            <p:nvPr/>
          </p:nvSpPr>
          <p:spPr>
            <a:xfrm>
              <a:off x="4142679" y="2803998"/>
              <a:ext cx="4172617" cy="1015663"/>
            </a:xfrm>
            <a:prstGeom prst="rect">
              <a:avLst/>
            </a:prstGeom>
            <a:noFill/>
          </p:spPr>
          <p:txBody>
            <a:bodyPr wrap="none" lIns="0" tIns="0" rIns="0" bIns="0" rtlCol="0">
              <a:spAutoFit/>
            </a:bodyPr>
            <a:lstStyle/>
            <a:p>
              <a:pPr algn="l"/>
              <a:r>
                <a:rPr lang="en-US" sz="6600">
                  <a:solidFill>
                    <a:schemeClr val="tx2">
                      <a:lumMod val="50000"/>
                    </a:schemeClr>
                  </a:solidFill>
                  <a:latin typeface="#9Slide07 SVNNexa Rust Slab Bla" panose="020B0606040200020203" pitchFamily="34" charset="0"/>
                </a:rPr>
                <a:t>NHÓM</a:t>
              </a:r>
              <a:r>
                <a:rPr lang="en-US" sz="6600">
                  <a:noFill/>
                  <a:latin typeface="#9Slide07 SVNNexa Rust Slab Bla" panose="020B0606040200020203" pitchFamily="34" charset="0"/>
                </a:rPr>
                <a:t>i</a:t>
              </a:r>
              <a:r>
                <a:rPr lang="en-US" sz="6600">
                  <a:solidFill>
                    <a:schemeClr val="tx2">
                      <a:lumMod val="50000"/>
                    </a:schemeClr>
                  </a:solidFill>
                  <a:latin typeface="#9Slide07 SVNNexa Rust Slab Bla" panose="020B0606040200020203" pitchFamily="34" charset="0"/>
                </a:rPr>
                <a:t>2</a:t>
              </a:r>
              <a:endParaRPr lang="en-US" sz="6600" dirty="0">
                <a:solidFill>
                  <a:schemeClr val="tx2">
                    <a:lumMod val="50000"/>
                  </a:schemeClr>
                </a:solidFill>
                <a:latin typeface="#9Slide07 SVNNexa Rust Slab Bla" panose="020B0606040200020203" pitchFamily="34" charset="0"/>
              </a:endParaRPr>
            </a:p>
          </p:txBody>
        </p:sp>
      </p:grpSp>
      <p:grpSp>
        <p:nvGrpSpPr>
          <p:cNvPr id="75" name="Group 74">
            <a:extLst>
              <a:ext uri="{FF2B5EF4-FFF2-40B4-BE49-F238E27FC236}">
                <a16:creationId xmlns:a16="http://schemas.microsoft.com/office/drawing/2014/main" id="{888C9B94-FF1E-4A6C-9EDB-F33FC50472C5}"/>
              </a:ext>
            </a:extLst>
          </p:cNvPr>
          <p:cNvGrpSpPr/>
          <p:nvPr/>
        </p:nvGrpSpPr>
        <p:grpSpPr>
          <a:xfrm>
            <a:off x="2038350" y="4451392"/>
            <a:ext cx="8115300" cy="1666365"/>
            <a:chOff x="2038350" y="4343400"/>
            <a:chExt cx="8115300" cy="1666365"/>
          </a:xfrm>
        </p:grpSpPr>
        <p:grpSp>
          <p:nvGrpSpPr>
            <p:cNvPr id="76" name="Graphic 4">
              <a:extLst>
                <a:ext uri="{FF2B5EF4-FFF2-40B4-BE49-F238E27FC236}">
                  <a16:creationId xmlns:a16="http://schemas.microsoft.com/office/drawing/2014/main" id="{25A64455-9E20-4873-8FD6-206C99B3D274}"/>
                </a:ext>
              </a:extLst>
            </p:cNvPr>
            <p:cNvGrpSpPr/>
            <p:nvPr/>
          </p:nvGrpSpPr>
          <p:grpSpPr>
            <a:xfrm>
              <a:off x="2038350" y="4343400"/>
              <a:ext cx="8115300" cy="1666365"/>
              <a:chOff x="1899602" y="288342"/>
              <a:chExt cx="3096312" cy="609150"/>
            </a:xfrm>
            <a:blipFill>
              <a:blip r:embed="rId13"/>
              <a:stretch>
                <a:fillRect l="-1258" t="-961" r="-49126" b="961"/>
              </a:stretch>
            </a:blipFill>
          </p:grpSpPr>
          <p:grpSp>
            <p:nvGrpSpPr>
              <p:cNvPr id="78" name="Graphic 4">
                <a:extLst>
                  <a:ext uri="{FF2B5EF4-FFF2-40B4-BE49-F238E27FC236}">
                    <a16:creationId xmlns:a16="http://schemas.microsoft.com/office/drawing/2014/main" id="{F75A0C9C-8E9F-4B3D-B46E-D16A4296F206}"/>
                  </a:ext>
                </a:extLst>
              </p:cNvPr>
              <p:cNvGrpSpPr/>
              <p:nvPr/>
            </p:nvGrpSpPr>
            <p:grpSpPr>
              <a:xfrm>
                <a:off x="4381949" y="435213"/>
                <a:ext cx="613965" cy="462279"/>
                <a:chOff x="4381949" y="435213"/>
                <a:chExt cx="613965" cy="462279"/>
              </a:xfrm>
              <a:grpFill/>
            </p:grpSpPr>
            <p:sp>
              <p:nvSpPr>
                <p:cNvPr id="83" name="Freeform: Shape 82">
                  <a:extLst>
                    <a:ext uri="{FF2B5EF4-FFF2-40B4-BE49-F238E27FC236}">
                      <a16:creationId xmlns:a16="http://schemas.microsoft.com/office/drawing/2014/main" id="{965B4F80-0D52-45D2-A253-4C7D725F9D70}"/>
                    </a:ext>
                  </a:extLst>
                </p:cNvPr>
                <p:cNvSpPr/>
                <p:nvPr/>
              </p:nvSpPr>
              <p:spPr>
                <a:xfrm>
                  <a:off x="4381949" y="435213"/>
                  <a:ext cx="613965" cy="462279"/>
                </a:xfrm>
                <a:custGeom>
                  <a:avLst/>
                  <a:gdLst>
                    <a:gd name="connsiteX0" fmla="*/ 560996 w 613965"/>
                    <a:gd name="connsiteY0" fmla="*/ 0 h 462279"/>
                    <a:gd name="connsiteX1" fmla="*/ 0 w 613965"/>
                    <a:gd name="connsiteY1" fmla="*/ 81862 h 462279"/>
                    <a:gd name="connsiteX2" fmla="*/ 16854 w 613965"/>
                    <a:gd name="connsiteY2" fmla="*/ 272071 h 462279"/>
                    <a:gd name="connsiteX3" fmla="*/ 33708 w 613965"/>
                    <a:gd name="connsiteY3" fmla="*/ 462280 h 462279"/>
                    <a:gd name="connsiteX4" fmla="*/ 613966 w 613965"/>
                    <a:gd name="connsiteY4" fmla="*/ 378010 h 462279"/>
                    <a:gd name="connsiteX5" fmla="*/ 406903 w 613965"/>
                    <a:gd name="connsiteY5" fmla="*/ 219101 h 462279"/>
                    <a:gd name="connsiteX6" fmla="*/ 560996 w 613965"/>
                    <a:gd name="connsiteY6" fmla="*/ 0 h 46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65" h="462279">
                      <a:moveTo>
                        <a:pt x="560996" y="0"/>
                      </a:moveTo>
                      <a:cubicBezTo>
                        <a:pt x="375603" y="33708"/>
                        <a:pt x="187801" y="60193"/>
                        <a:pt x="0" y="81862"/>
                      </a:cubicBezTo>
                      <a:cubicBezTo>
                        <a:pt x="4816" y="144463"/>
                        <a:pt x="12039" y="209471"/>
                        <a:pt x="16854" y="272071"/>
                      </a:cubicBezTo>
                      <a:cubicBezTo>
                        <a:pt x="21669" y="334671"/>
                        <a:pt x="28893" y="399680"/>
                        <a:pt x="33708" y="462280"/>
                      </a:cubicBezTo>
                      <a:cubicBezTo>
                        <a:pt x="226325" y="440611"/>
                        <a:pt x="421349" y="411718"/>
                        <a:pt x="613966" y="378010"/>
                      </a:cubicBezTo>
                      <a:cubicBezTo>
                        <a:pt x="544142" y="325041"/>
                        <a:pt x="474318" y="274479"/>
                        <a:pt x="406903" y="219101"/>
                      </a:cubicBezTo>
                      <a:cubicBezTo>
                        <a:pt x="457465" y="146870"/>
                        <a:pt x="510434" y="72231"/>
                        <a:pt x="560996" y="0"/>
                      </a:cubicBezTo>
                      <a:close/>
                    </a:path>
                  </a:pathLst>
                </a:custGeom>
                <a:grpFill/>
                <a:ln w="24077" cap="flat">
                  <a:noFill/>
                  <a:prstDash val="solid"/>
                  <a:miter/>
                </a:ln>
              </p:spPr>
              <p:txBody>
                <a:bodyPr rtlCol="0" anchor="ctr"/>
                <a:lstStyle/>
                <a:p>
                  <a:endParaRPr lang="en-US" dirty="0">
                    <a:latin typeface="#9Slide07 Sedgwick Ave" panose="00000500000000000000" pitchFamily="2" charset="0"/>
                  </a:endParaRPr>
                </a:p>
              </p:txBody>
            </p:sp>
            <p:sp>
              <p:nvSpPr>
                <p:cNvPr id="84" name="Freeform: Shape 83">
                  <a:extLst>
                    <a:ext uri="{FF2B5EF4-FFF2-40B4-BE49-F238E27FC236}">
                      <a16:creationId xmlns:a16="http://schemas.microsoft.com/office/drawing/2014/main" id="{0CAFEB75-C6AE-4695-BDDB-3F1357B0B89C}"/>
                    </a:ext>
                  </a:extLst>
                </p:cNvPr>
                <p:cNvSpPr/>
                <p:nvPr/>
              </p:nvSpPr>
              <p:spPr>
                <a:xfrm>
                  <a:off x="4396396" y="659130"/>
                  <a:ext cx="329855" cy="238363"/>
                </a:xfrm>
                <a:custGeom>
                  <a:avLst/>
                  <a:gdLst>
                    <a:gd name="connsiteX0" fmla="*/ 329856 w 329855"/>
                    <a:gd name="connsiteY0" fmla="*/ 0 h 238363"/>
                    <a:gd name="connsiteX1" fmla="*/ 19262 w 329855"/>
                    <a:gd name="connsiteY1" fmla="*/ 238363 h 238363"/>
                    <a:gd name="connsiteX2" fmla="*/ 0 w 329855"/>
                    <a:gd name="connsiteY2" fmla="*/ 4815 h 238363"/>
                    <a:gd name="connsiteX3" fmla="*/ 329856 w 329855"/>
                    <a:gd name="connsiteY3" fmla="*/ 0 h 238363"/>
                  </a:gdLst>
                  <a:ahLst/>
                  <a:cxnLst>
                    <a:cxn ang="0">
                      <a:pos x="connsiteX0" y="connsiteY0"/>
                    </a:cxn>
                    <a:cxn ang="0">
                      <a:pos x="connsiteX1" y="connsiteY1"/>
                    </a:cxn>
                    <a:cxn ang="0">
                      <a:pos x="connsiteX2" y="connsiteY2"/>
                    </a:cxn>
                    <a:cxn ang="0">
                      <a:pos x="connsiteX3" y="connsiteY3"/>
                    </a:cxn>
                  </a:cxnLst>
                  <a:rect l="l" t="t" r="r" b="b"/>
                  <a:pathLst>
                    <a:path w="329855" h="238363">
                      <a:moveTo>
                        <a:pt x="329856" y="0"/>
                      </a:moveTo>
                      <a:cubicBezTo>
                        <a:pt x="228732" y="81862"/>
                        <a:pt x="125201" y="161316"/>
                        <a:pt x="19262" y="238363"/>
                      </a:cubicBezTo>
                      <a:cubicBezTo>
                        <a:pt x="12039" y="161316"/>
                        <a:pt x="4815" y="81862"/>
                        <a:pt x="0" y="4815"/>
                      </a:cubicBezTo>
                      <a:cubicBezTo>
                        <a:pt x="108347" y="4815"/>
                        <a:pt x="219101" y="2408"/>
                        <a:pt x="329856" y="0"/>
                      </a:cubicBezTo>
                      <a:close/>
                    </a:path>
                  </a:pathLst>
                </a:custGeom>
                <a:solidFill>
                  <a:srgbClr val="210F05"/>
                </a:solidFill>
                <a:ln w="24077" cap="flat">
                  <a:noFill/>
                  <a:prstDash val="solid"/>
                  <a:miter/>
                </a:ln>
              </p:spPr>
              <p:txBody>
                <a:bodyPr rtlCol="0" anchor="ctr"/>
                <a:lstStyle/>
                <a:p>
                  <a:endParaRPr lang="en-US" dirty="0">
                    <a:latin typeface="#9Slide07 Sedgwick Ave" panose="00000500000000000000" pitchFamily="2" charset="0"/>
                  </a:endParaRPr>
                </a:p>
              </p:txBody>
            </p:sp>
          </p:grpSp>
          <p:grpSp>
            <p:nvGrpSpPr>
              <p:cNvPr id="79" name="Graphic 4">
                <a:extLst>
                  <a:ext uri="{FF2B5EF4-FFF2-40B4-BE49-F238E27FC236}">
                    <a16:creationId xmlns:a16="http://schemas.microsoft.com/office/drawing/2014/main" id="{8EA7CEAF-F49F-4A2D-B135-127EBFC562DC}"/>
                  </a:ext>
                </a:extLst>
              </p:cNvPr>
              <p:cNvGrpSpPr/>
              <p:nvPr/>
            </p:nvGrpSpPr>
            <p:grpSpPr>
              <a:xfrm>
                <a:off x="1899602" y="435213"/>
                <a:ext cx="613965" cy="462279"/>
                <a:chOff x="1899602" y="435213"/>
                <a:chExt cx="613965" cy="462279"/>
              </a:xfrm>
              <a:grpFill/>
            </p:grpSpPr>
            <p:sp>
              <p:nvSpPr>
                <p:cNvPr id="81" name="Freeform: Shape 80">
                  <a:extLst>
                    <a:ext uri="{FF2B5EF4-FFF2-40B4-BE49-F238E27FC236}">
                      <a16:creationId xmlns:a16="http://schemas.microsoft.com/office/drawing/2014/main" id="{6E5C5B92-5B80-43BD-81F7-7298E5B0F751}"/>
                    </a:ext>
                  </a:extLst>
                </p:cNvPr>
                <p:cNvSpPr/>
                <p:nvPr/>
              </p:nvSpPr>
              <p:spPr>
                <a:xfrm>
                  <a:off x="1899602" y="435213"/>
                  <a:ext cx="613965" cy="462279"/>
                </a:xfrm>
                <a:custGeom>
                  <a:avLst/>
                  <a:gdLst>
                    <a:gd name="connsiteX0" fmla="*/ 52970 w 613965"/>
                    <a:gd name="connsiteY0" fmla="*/ 0 h 462279"/>
                    <a:gd name="connsiteX1" fmla="*/ 613966 w 613965"/>
                    <a:gd name="connsiteY1" fmla="*/ 81862 h 462279"/>
                    <a:gd name="connsiteX2" fmla="*/ 597112 w 613965"/>
                    <a:gd name="connsiteY2" fmla="*/ 272071 h 462279"/>
                    <a:gd name="connsiteX3" fmla="*/ 580258 w 613965"/>
                    <a:gd name="connsiteY3" fmla="*/ 462280 h 462279"/>
                    <a:gd name="connsiteX4" fmla="*/ 0 w 613965"/>
                    <a:gd name="connsiteY4" fmla="*/ 378010 h 462279"/>
                    <a:gd name="connsiteX5" fmla="*/ 207063 w 613965"/>
                    <a:gd name="connsiteY5" fmla="*/ 219101 h 462279"/>
                    <a:gd name="connsiteX6" fmla="*/ 52970 w 613965"/>
                    <a:gd name="connsiteY6" fmla="*/ 0 h 46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65" h="462279">
                      <a:moveTo>
                        <a:pt x="52970" y="0"/>
                      </a:moveTo>
                      <a:cubicBezTo>
                        <a:pt x="238363" y="33708"/>
                        <a:pt x="426164" y="60193"/>
                        <a:pt x="613966" y="81862"/>
                      </a:cubicBezTo>
                      <a:cubicBezTo>
                        <a:pt x="609150" y="144463"/>
                        <a:pt x="601927" y="209471"/>
                        <a:pt x="597112" y="272071"/>
                      </a:cubicBezTo>
                      <a:cubicBezTo>
                        <a:pt x="592296" y="334671"/>
                        <a:pt x="585073" y="399680"/>
                        <a:pt x="580258" y="462280"/>
                      </a:cubicBezTo>
                      <a:cubicBezTo>
                        <a:pt x="387641" y="440611"/>
                        <a:pt x="192617" y="411718"/>
                        <a:pt x="0" y="378010"/>
                      </a:cubicBezTo>
                      <a:cubicBezTo>
                        <a:pt x="69824" y="325041"/>
                        <a:pt x="139647" y="274479"/>
                        <a:pt x="207063" y="219101"/>
                      </a:cubicBezTo>
                      <a:cubicBezTo>
                        <a:pt x="154093" y="146870"/>
                        <a:pt x="103531" y="72231"/>
                        <a:pt x="52970" y="0"/>
                      </a:cubicBezTo>
                      <a:close/>
                    </a:path>
                  </a:pathLst>
                </a:custGeom>
                <a:grpFill/>
                <a:ln w="24077" cap="flat">
                  <a:noFill/>
                  <a:prstDash val="solid"/>
                  <a:miter/>
                </a:ln>
              </p:spPr>
              <p:txBody>
                <a:bodyPr rtlCol="0" anchor="ctr"/>
                <a:lstStyle/>
                <a:p>
                  <a:endParaRPr lang="en-US" dirty="0">
                    <a:latin typeface="#9Slide07 Sedgwick Ave" panose="00000500000000000000" pitchFamily="2" charset="0"/>
                  </a:endParaRPr>
                </a:p>
              </p:txBody>
            </p:sp>
            <p:sp>
              <p:nvSpPr>
                <p:cNvPr id="82" name="Freeform: Shape 81">
                  <a:extLst>
                    <a:ext uri="{FF2B5EF4-FFF2-40B4-BE49-F238E27FC236}">
                      <a16:creationId xmlns:a16="http://schemas.microsoft.com/office/drawing/2014/main" id="{01E90ECB-57BE-402A-B26B-C2C1610913C1}"/>
                    </a:ext>
                  </a:extLst>
                </p:cNvPr>
                <p:cNvSpPr/>
                <p:nvPr/>
              </p:nvSpPr>
              <p:spPr>
                <a:xfrm>
                  <a:off x="2169265" y="659130"/>
                  <a:ext cx="329856" cy="238363"/>
                </a:xfrm>
                <a:custGeom>
                  <a:avLst/>
                  <a:gdLst>
                    <a:gd name="connsiteX0" fmla="*/ 0 w 329856"/>
                    <a:gd name="connsiteY0" fmla="*/ 0 h 238363"/>
                    <a:gd name="connsiteX1" fmla="*/ 310594 w 329856"/>
                    <a:gd name="connsiteY1" fmla="*/ 238363 h 238363"/>
                    <a:gd name="connsiteX2" fmla="*/ 329856 w 329856"/>
                    <a:gd name="connsiteY2" fmla="*/ 4815 h 238363"/>
                    <a:gd name="connsiteX3" fmla="*/ 0 w 329856"/>
                    <a:gd name="connsiteY3" fmla="*/ 0 h 238363"/>
                  </a:gdLst>
                  <a:ahLst/>
                  <a:cxnLst>
                    <a:cxn ang="0">
                      <a:pos x="connsiteX0" y="connsiteY0"/>
                    </a:cxn>
                    <a:cxn ang="0">
                      <a:pos x="connsiteX1" y="connsiteY1"/>
                    </a:cxn>
                    <a:cxn ang="0">
                      <a:pos x="connsiteX2" y="connsiteY2"/>
                    </a:cxn>
                    <a:cxn ang="0">
                      <a:pos x="connsiteX3" y="connsiteY3"/>
                    </a:cxn>
                  </a:cxnLst>
                  <a:rect l="l" t="t" r="r" b="b"/>
                  <a:pathLst>
                    <a:path w="329856" h="238363">
                      <a:moveTo>
                        <a:pt x="0" y="0"/>
                      </a:moveTo>
                      <a:cubicBezTo>
                        <a:pt x="101124" y="81862"/>
                        <a:pt x="204655" y="161316"/>
                        <a:pt x="310594" y="238363"/>
                      </a:cubicBezTo>
                      <a:cubicBezTo>
                        <a:pt x="317818" y="161316"/>
                        <a:pt x="325041" y="81862"/>
                        <a:pt x="329856" y="4815"/>
                      </a:cubicBezTo>
                      <a:cubicBezTo>
                        <a:pt x="221509" y="4815"/>
                        <a:pt x="110755" y="2408"/>
                        <a:pt x="0" y="0"/>
                      </a:cubicBezTo>
                      <a:close/>
                    </a:path>
                  </a:pathLst>
                </a:custGeom>
                <a:solidFill>
                  <a:srgbClr val="210F05"/>
                </a:solidFill>
                <a:ln w="24077" cap="flat">
                  <a:noFill/>
                  <a:prstDash val="solid"/>
                  <a:miter/>
                </a:ln>
              </p:spPr>
              <p:txBody>
                <a:bodyPr rtlCol="0" anchor="ctr"/>
                <a:lstStyle/>
                <a:p>
                  <a:endParaRPr lang="en-US" dirty="0">
                    <a:latin typeface="#9Slide07 Sedgwick Ave" panose="00000500000000000000" pitchFamily="2" charset="0"/>
                  </a:endParaRPr>
                </a:p>
              </p:txBody>
            </p:sp>
          </p:grpSp>
          <p:sp>
            <p:nvSpPr>
              <p:cNvPr id="80" name="Freeform: Shape 79">
                <a:extLst>
                  <a:ext uri="{FF2B5EF4-FFF2-40B4-BE49-F238E27FC236}">
                    <a16:creationId xmlns:a16="http://schemas.microsoft.com/office/drawing/2014/main" id="{FAA13209-16D5-45F3-865B-844F40619537}"/>
                  </a:ext>
                </a:extLst>
              </p:cNvPr>
              <p:cNvSpPr/>
              <p:nvPr/>
            </p:nvSpPr>
            <p:spPr>
              <a:xfrm>
                <a:off x="2169265" y="288342"/>
                <a:ext cx="2559394" cy="468901"/>
              </a:xfrm>
              <a:custGeom>
                <a:avLst/>
                <a:gdLst>
                  <a:gd name="connsiteX0" fmla="*/ 2516055 w 2559394"/>
                  <a:gd name="connsiteY0" fmla="*/ 0 h 468901"/>
                  <a:gd name="connsiteX1" fmla="*/ 2559394 w 2559394"/>
                  <a:gd name="connsiteY1" fmla="*/ 373195 h 468901"/>
                  <a:gd name="connsiteX2" fmla="*/ 0 w 2559394"/>
                  <a:gd name="connsiteY2" fmla="*/ 373195 h 468901"/>
                  <a:gd name="connsiteX3" fmla="*/ 43339 w 2559394"/>
                  <a:gd name="connsiteY3" fmla="*/ 0 h 468901"/>
                  <a:gd name="connsiteX4" fmla="*/ 2516055 w 2559394"/>
                  <a:gd name="connsiteY4" fmla="*/ 0 h 46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394" h="468901">
                    <a:moveTo>
                      <a:pt x="2516055" y="0"/>
                    </a:moveTo>
                    <a:cubicBezTo>
                      <a:pt x="2530501" y="125201"/>
                      <a:pt x="2544948" y="247994"/>
                      <a:pt x="2559394" y="373195"/>
                    </a:cubicBezTo>
                    <a:cubicBezTo>
                      <a:pt x="1709473" y="500803"/>
                      <a:pt x="849921" y="500803"/>
                      <a:pt x="0" y="373195"/>
                    </a:cubicBezTo>
                    <a:cubicBezTo>
                      <a:pt x="14446" y="247994"/>
                      <a:pt x="28893" y="125201"/>
                      <a:pt x="43339" y="0"/>
                    </a:cubicBezTo>
                    <a:cubicBezTo>
                      <a:pt x="861960" y="125201"/>
                      <a:pt x="1695027" y="125201"/>
                      <a:pt x="2516055" y="0"/>
                    </a:cubicBezTo>
                    <a:close/>
                  </a:path>
                </a:pathLst>
              </a:custGeom>
              <a:grpFill/>
              <a:ln w="24077" cap="flat">
                <a:noFill/>
                <a:prstDash val="solid"/>
                <a:miter/>
              </a:ln>
            </p:spPr>
            <p:txBody>
              <a:bodyPr rtlCol="0" anchor="ctr"/>
              <a:lstStyle/>
              <a:p>
                <a:endParaRPr lang="en-US" dirty="0">
                  <a:latin typeface="#9Slide07 Sedgwick Ave" panose="00000500000000000000" pitchFamily="2" charset="0"/>
                </a:endParaRPr>
              </a:p>
            </p:txBody>
          </p:sp>
        </p:grpSp>
        <p:sp>
          <p:nvSpPr>
            <p:cNvPr id="77" name="TextBox 76">
              <a:extLst>
                <a:ext uri="{FF2B5EF4-FFF2-40B4-BE49-F238E27FC236}">
                  <a16:creationId xmlns:a16="http://schemas.microsoft.com/office/drawing/2014/main" id="{AD833AA5-F2F5-4F48-A562-FF909C5F47D7}"/>
                </a:ext>
              </a:extLst>
            </p:cNvPr>
            <p:cNvSpPr txBox="1"/>
            <p:nvPr/>
          </p:nvSpPr>
          <p:spPr>
            <a:xfrm>
              <a:off x="3019391" y="4745171"/>
              <a:ext cx="6153218" cy="593541"/>
            </a:xfrm>
            <a:prstGeom prst="rect">
              <a:avLst/>
            </a:prstGeom>
            <a:noFill/>
          </p:spPr>
          <p:txBody>
            <a:bodyPr wrap="none" lIns="0" tIns="0" rIns="0" bIns="0" rtlCol="0">
              <a:prstTxWarp prst="textChevronInverted">
                <a:avLst/>
              </a:prstTxWarp>
              <a:spAutoFit/>
            </a:bodyPr>
            <a:lstStyle/>
            <a:p>
              <a:pPr algn="l"/>
              <a:r>
                <a:rPr lang="en-US" sz="4400" b="1" dirty="0">
                  <a:solidFill>
                    <a:srgbClr val="D0A77B"/>
                  </a:solidFill>
                  <a:latin typeface="#9Slide07 Sedgwick Ave" panose="00000500000000000000" pitchFamily="2" charset="0"/>
                </a:rPr>
                <a:t>XIN TRÂN TRỌNG GIỚI THIỆU !</a:t>
              </a:r>
            </a:p>
          </p:txBody>
        </p:sp>
      </p:grpSp>
      <p:pic>
        <p:nvPicPr>
          <p:cNvPr id="90" name="Picture 89">
            <a:extLst>
              <a:ext uri="{FF2B5EF4-FFF2-40B4-BE49-F238E27FC236}">
                <a16:creationId xmlns:a16="http://schemas.microsoft.com/office/drawing/2014/main" id="{B8E69452-FCF8-46D5-847D-AE0F736D736A}"/>
              </a:ext>
            </a:extLst>
          </p:cNvPr>
          <p:cNvPicPr>
            <a:picLocks noChangeAspect="1"/>
          </p:cNvPicPr>
          <p:nvPr/>
        </p:nvPicPr>
        <p:blipFill>
          <a:blip r:embed="rId14"/>
          <a:stretch>
            <a:fillRect/>
          </a:stretch>
        </p:blipFill>
        <p:spPr>
          <a:xfrm>
            <a:off x="-8466" y="-15365673"/>
            <a:ext cx="12208933" cy="7848600"/>
          </a:xfrm>
          <a:prstGeom prst="rect">
            <a:avLst/>
          </a:prstGeom>
        </p:spPr>
      </p:pic>
      <p:pic>
        <p:nvPicPr>
          <p:cNvPr id="91" name="Picture 90">
            <a:extLst>
              <a:ext uri="{FF2B5EF4-FFF2-40B4-BE49-F238E27FC236}">
                <a16:creationId xmlns:a16="http://schemas.microsoft.com/office/drawing/2014/main" id="{5F7E7E24-03FF-4604-B3D5-9F76FDFF4B2E}"/>
              </a:ext>
            </a:extLst>
          </p:cNvPr>
          <p:cNvPicPr>
            <a:picLocks noChangeAspect="1"/>
          </p:cNvPicPr>
          <p:nvPr/>
        </p:nvPicPr>
        <p:blipFill rotWithShape="1">
          <a:blip r:embed="rId15">
            <a:alphaModFix amt="69000"/>
            <a:extLst>
              <a:ext uri="{BEBA8EAE-BF5A-486C-A8C5-ECC9F3942E4B}">
                <a14:imgProps xmlns:a14="http://schemas.microsoft.com/office/drawing/2010/main">
                  <a14:imgLayer r:embed="rId11">
                    <a14:imgEffect>
                      <a14:colorTemperature colorTemp="11200"/>
                    </a14:imgEffect>
                  </a14:imgLayer>
                </a14:imgProps>
              </a:ext>
            </a:extLst>
          </a:blip>
          <a:srcRect b="9056"/>
          <a:stretch/>
        </p:blipFill>
        <p:spPr>
          <a:xfrm>
            <a:off x="0" y="-18145300"/>
            <a:ext cx="12192000" cy="6854654"/>
          </a:xfrm>
          <a:prstGeom prst="rect">
            <a:avLst/>
          </a:prstGeom>
        </p:spPr>
      </p:pic>
      <p:grpSp>
        <p:nvGrpSpPr>
          <p:cNvPr id="94" name="Group 93">
            <a:extLst>
              <a:ext uri="{FF2B5EF4-FFF2-40B4-BE49-F238E27FC236}">
                <a16:creationId xmlns:a16="http://schemas.microsoft.com/office/drawing/2014/main" id="{12F55C0A-801F-4EA7-8BD9-D88DFBC77C83}"/>
              </a:ext>
            </a:extLst>
          </p:cNvPr>
          <p:cNvGrpSpPr/>
          <p:nvPr/>
        </p:nvGrpSpPr>
        <p:grpSpPr>
          <a:xfrm>
            <a:off x="2666121" y="-17542205"/>
            <a:ext cx="7966880" cy="3553664"/>
            <a:chOff x="2112560" y="1652168"/>
            <a:chExt cx="7966880" cy="3553664"/>
          </a:xfrm>
        </p:grpSpPr>
        <p:sp>
          <p:nvSpPr>
            <p:cNvPr id="95" name="Rectangle 94">
              <a:extLst>
                <a:ext uri="{FF2B5EF4-FFF2-40B4-BE49-F238E27FC236}">
                  <a16:creationId xmlns:a16="http://schemas.microsoft.com/office/drawing/2014/main" id="{DE29AC42-0BE8-4A10-98CD-FC896F680BFD}"/>
                </a:ext>
              </a:extLst>
            </p:cNvPr>
            <p:cNvSpPr/>
            <p:nvPr/>
          </p:nvSpPr>
          <p:spPr>
            <a:xfrm>
              <a:off x="2400300" y="1897325"/>
              <a:ext cx="7391400" cy="306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sp>
          <p:nvSpPr>
            <p:cNvPr id="96" name="Rectangle 95">
              <a:extLst>
                <a:ext uri="{FF2B5EF4-FFF2-40B4-BE49-F238E27FC236}">
                  <a16:creationId xmlns:a16="http://schemas.microsoft.com/office/drawing/2014/main" id="{BF152DDF-F4DC-4B42-88BE-E6B1A1B07400}"/>
                </a:ext>
              </a:extLst>
            </p:cNvPr>
            <p:cNvSpPr>
              <a:spLocks noChangeAspect="1"/>
            </p:cNvSpPr>
            <p:nvPr/>
          </p:nvSpPr>
          <p:spPr>
            <a:xfrm>
              <a:off x="2112560" y="1652168"/>
              <a:ext cx="7966880" cy="3553664"/>
            </a:xfrm>
            <a:prstGeom prst="rect">
              <a:avLst/>
            </a:prstGeom>
            <a:noFill/>
            <a:ln w="196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grpSp>
      <p:sp>
        <p:nvSpPr>
          <p:cNvPr id="86" name="Rectangle 85">
            <a:extLst>
              <a:ext uri="{FF2B5EF4-FFF2-40B4-BE49-F238E27FC236}">
                <a16:creationId xmlns:a16="http://schemas.microsoft.com/office/drawing/2014/main" id="{F7D68A20-C66E-4477-901F-EE3445163439}"/>
              </a:ext>
            </a:extLst>
          </p:cNvPr>
          <p:cNvSpPr/>
          <p:nvPr/>
        </p:nvSpPr>
        <p:spPr>
          <a:xfrm>
            <a:off x="0" y="-9740913"/>
            <a:ext cx="12192000" cy="6858000"/>
          </a:xfrm>
          <a:prstGeom prst="rect">
            <a:avLst/>
          </a:prstGeom>
          <a:solidFill>
            <a:srgbClr val="D0A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sp>
        <p:nvSpPr>
          <p:cNvPr id="87" name="Rectangle 86">
            <a:extLst>
              <a:ext uri="{FF2B5EF4-FFF2-40B4-BE49-F238E27FC236}">
                <a16:creationId xmlns:a16="http://schemas.microsoft.com/office/drawing/2014/main" id="{CA4E5995-A598-4DCE-8FF4-5A919D212114}"/>
              </a:ext>
            </a:extLst>
          </p:cNvPr>
          <p:cNvSpPr/>
          <p:nvPr/>
        </p:nvSpPr>
        <p:spPr>
          <a:xfrm>
            <a:off x="0" y="-13169913"/>
            <a:ext cx="12192000" cy="6858000"/>
          </a:xfrm>
          <a:prstGeom prst="rect">
            <a:avLst/>
          </a:prstGeom>
          <a:solidFill>
            <a:srgbClr val="3F2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sp>
        <p:nvSpPr>
          <p:cNvPr id="88" name="Rectangle 87">
            <a:extLst>
              <a:ext uri="{FF2B5EF4-FFF2-40B4-BE49-F238E27FC236}">
                <a16:creationId xmlns:a16="http://schemas.microsoft.com/office/drawing/2014/main" id="{4BA8131B-5775-4895-89DB-C33D1AEC5F8E}"/>
              </a:ext>
            </a:extLst>
          </p:cNvPr>
          <p:cNvSpPr/>
          <p:nvPr/>
        </p:nvSpPr>
        <p:spPr>
          <a:xfrm>
            <a:off x="0" y="-16446513"/>
            <a:ext cx="12192000" cy="6858000"/>
          </a:xfrm>
          <a:prstGeom prst="rect">
            <a:avLst/>
          </a:prstGeom>
          <a:solidFill>
            <a:srgbClr val="281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sp>
        <p:nvSpPr>
          <p:cNvPr id="89" name="Rectangle 88">
            <a:extLst>
              <a:ext uri="{FF2B5EF4-FFF2-40B4-BE49-F238E27FC236}">
                <a16:creationId xmlns:a16="http://schemas.microsoft.com/office/drawing/2014/main" id="{3B4404FB-27AB-4FFB-90FB-8970F2EDD422}"/>
              </a:ext>
            </a:extLst>
          </p:cNvPr>
          <p:cNvSpPr/>
          <p:nvPr/>
        </p:nvSpPr>
        <p:spPr>
          <a:xfrm>
            <a:off x="0" y="-20940640"/>
            <a:ext cx="12192000" cy="6858000"/>
          </a:xfrm>
          <a:prstGeom prst="rect">
            <a:avLst/>
          </a:prstGeom>
          <a:solidFill>
            <a:srgbClr val="230C00">
              <a:lumMod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pic>
        <p:nvPicPr>
          <p:cNvPr id="2" name="y2mate.com - Nỗi Nhớ Tựa Thiên Hà所念皆星河DC 0 2 0 3 Nhạc Buông Tâm Trạng Không Lời">
            <a:hlinkClick r:id="" action="ppaction://media"/>
            <a:extLst>
              <a:ext uri="{FF2B5EF4-FFF2-40B4-BE49-F238E27FC236}">
                <a16:creationId xmlns:a16="http://schemas.microsoft.com/office/drawing/2014/main" id="{44D1C68A-12A4-4CDD-8623-BB084FC5B86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791200" y="-1761744"/>
            <a:ext cx="1036320" cy="1036320"/>
          </a:xfrm>
          <a:prstGeom prst="rect">
            <a:avLst/>
          </a:prstGeom>
        </p:spPr>
      </p:pic>
    </p:spTree>
    <p:extLst>
      <p:ext uri="{BB962C8B-B14F-4D97-AF65-F5344CB8AC3E}">
        <p14:creationId xmlns:p14="http://schemas.microsoft.com/office/powerpoint/2010/main" val="394826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750"/>
                                        <p:tgtEl>
                                          <p:spTgt spid="38"/>
                                        </p:tgtEl>
                                      </p:cBhvr>
                                    </p:animEffect>
                                  </p:childTnLst>
                                </p:cTn>
                              </p:par>
                              <p:par>
                                <p:cTn id="10" presetID="10" presetClass="exit" presetSubtype="0" fill="hold" nodeType="withEffect">
                                  <p:stCondLst>
                                    <p:cond delay="225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par>
                                <p:cTn id="13" presetID="10" presetClass="entr" presetSubtype="0" fill="hold" nodeType="withEffect">
                                  <p:stCondLst>
                                    <p:cond delay="225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275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xit" presetSubtype="0" fill="hold" nodeType="withEffect">
                                  <p:stCondLst>
                                    <p:cond delay="3500"/>
                                  </p:stCondLst>
                                  <p:childTnLst>
                                    <p:animEffect transition="out" filter="fade">
                                      <p:cBhvr>
                                        <p:cTn id="20" dur="500"/>
                                        <p:tgtEl>
                                          <p:spTgt spid="40"/>
                                        </p:tgtEl>
                                      </p:cBhvr>
                                    </p:animEffect>
                                    <p:set>
                                      <p:cBhvr>
                                        <p:cTn id="21" dur="1" fill="hold">
                                          <p:stCondLst>
                                            <p:cond delay="499"/>
                                          </p:stCondLst>
                                        </p:cTn>
                                        <p:tgtEl>
                                          <p:spTgt spid="40"/>
                                        </p:tgtEl>
                                        <p:attrNameLst>
                                          <p:attrName>style.visibility</p:attrName>
                                        </p:attrNameLst>
                                      </p:cBhvr>
                                      <p:to>
                                        <p:strVal val="hidden"/>
                                      </p:to>
                                    </p:set>
                                  </p:childTnLst>
                                </p:cTn>
                              </p:par>
                              <p:par>
                                <p:cTn id="22" presetID="10" presetClass="entr" presetSubtype="0" fill="hold" nodeType="withEffect">
                                  <p:stCondLst>
                                    <p:cond delay="480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1000"/>
                                        <p:tgtEl>
                                          <p:spTgt spid="85"/>
                                        </p:tgtEl>
                                      </p:cBhvr>
                                    </p:animEffect>
                                  </p:childTnLst>
                                </p:cTn>
                              </p:par>
                              <p:par>
                                <p:cTn id="25" presetID="10" presetClass="exit" presetSubtype="0" fill="hold" nodeType="withEffect">
                                  <p:stCondLst>
                                    <p:cond delay="6500"/>
                                  </p:stCondLst>
                                  <p:childTnLst>
                                    <p:animEffect transition="out" filter="fade">
                                      <p:cBhvr>
                                        <p:cTn id="26" dur="100"/>
                                        <p:tgtEl>
                                          <p:spTgt spid="85"/>
                                        </p:tgtEl>
                                      </p:cBhvr>
                                    </p:animEffect>
                                    <p:set>
                                      <p:cBhvr>
                                        <p:cTn id="27" dur="1" fill="hold">
                                          <p:stCondLst>
                                            <p:cond delay="99"/>
                                          </p:stCondLst>
                                        </p:cTn>
                                        <p:tgtEl>
                                          <p:spTgt spid="85"/>
                                        </p:tgtEl>
                                        <p:attrNameLst>
                                          <p:attrName>style.visibility</p:attrName>
                                        </p:attrNameLst>
                                      </p:cBhvr>
                                      <p:to>
                                        <p:strVal val="hidden"/>
                                      </p:to>
                                    </p:set>
                                  </p:childTnLst>
                                </p:cTn>
                              </p:par>
                              <p:par>
                                <p:cTn id="28" presetID="53" presetClass="exit" presetSubtype="32" fill="hold" nodeType="withEffect">
                                  <p:stCondLst>
                                    <p:cond delay="8000"/>
                                  </p:stCondLst>
                                  <p:childTnLst>
                                    <p:anim calcmode="lin" valueType="num">
                                      <p:cBhvr>
                                        <p:cTn id="29" dur="1000"/>
                                        <p:tgtEl>
                                          <p:spTgt spid="39"/>
                                        </p:tgtEl>
                                        <p:attrNameLst>
                                          <p:attrName>ppt_w</p:attrName>
                                        </p:attrNameLst>
                                      </p:cBhvr>
                                      <p:tavLst>
                                        <p:tav tm="0">
                                          <p:val>
                                            <p:strVal val="ppt_w"/>
                                          </p:val>
                                        </p:tav>
                                        <p:tav tm="100000">
                                          <p:val>
                                            <p:fltVal val="0"/>
                                          </p:val>
                                        </p:tav>
                                      </p:tavLst>
                                    </p:anim>
                                    <p:anim calcmode="lin" valueType="num">
                                      <p:cBhvr>
                                        <p:cTn id="30" dur="1000"/>
                                        <p:tgtEl>
                                          <p:spTgt spid="39"/>
                                        </p:tgtEl>
                                        <p:attrNameLst>
                                          <p:attrName>ppt_h</p:attrName>
                                        </p:attrNameLst>
                                      </p:cBhvr>
                                      <p:tavLst>
                                        <p:tav tm="0">
                                          <p:val>
                                            <p:strVal val="ppt_h"/>
                                          </p:val>
                                        </p:tav>
                                        <p:tav tm="100000">
                                          <p:val>
                                            <p:fltVal val="0"/>
                                          </p:val>
                                        </p:tav>
                                      </p:tavLst>
                                    </p:anim>
                                    <p:animEffect transition="out" filter="fade">
                                      <p:cBhvr>
                                        <p:cTn id="31" dur="1000"/>
                                        <p:tgtEl>
                                          <p:spTgt spid="39"/>
                                        </p:tgtEl>
                                      </p:cBhvr>
                                    </p:animEffect>
                                    <p:set>
                                      <p:cBhvr>
                                        <p:cTn id="32" dur="1" fill="hold">
                                          <p:stCondLst>
                                            <p:cond delay="999"/>
                                          </p:stCondLst>
                                        </p:cTn>
                                        <p:tgtEl>
                                          <p:spTgt spid="39"/>
                                        </p:tgtEl>
                                        <p:attrNameLst>
                                          <p:attrName>style.visibility</p:attrName>
                                        </p:attrNameLst>
                                      </p:cBhvr>
                                      <p:to>
                                        <p:strVal val="hidden"/>
                                      </p:to>
                                    </p:set>
                                  </p:childTnLst>
                                </p:cTn>
                              </p:par>
                              <p:par>
                                <p:cTn id="33" presetID="31" presetClass="entr" presetSubtype="0" fill="hold" nodeType="withEffect">
                                  <p:stCondLst>
                                    <p:cond delay="475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fltVal val="0"/>
                                          </p:val>
                                        </p:tav>
                                        <p:tav tm="100000">
                                          <p:val>
                                            <p:strVal val="#ppt_w"/>
                                          </p:val>
                                        </p:tav>
                                      </p:tavLst>
                                    </p:anim>
                                    <p:anim calcmode="lin" valueType="num">
                                      <p:cBhvr>
                                        <p:cTn id="36" dur="1000" fill="hold"/>
                                        <p:tgtEl>
                                          <p:spTgt spid="41"/>
                                        </p:tgtEl>
                                        <p:attrNameLst>
                                          <p:attrName>ppt_h</p:attrName>
                                        </p:attrNameLst>
                                      </p:cBhvr>
                                      <p:tavLst>
                                        <p:tav tm="0">
                                          <p:val>
                                            <p:fltVal val="0"/>
                                          </p:val>
                                        </p:tav>
                                        <p:tav tm="100000">
                                          <p:val>
                                            <p:strVal val="#ppt_h"/>
                                          </p:val>
                                        </p:tav>
                                      </p:tavLst>
                                    </p:anim>
                                    <p:anim calcmode="lin" valueType="num">
                                      <p:cBhvr>
                                        <p:cTn id="37" dur="1000" fill="hold"/>
                                        <p:tgtEl>
                                          <p:spTgt spid="41"/>
                                        </p:tgtEl>
                                        <p:attrNameLst>
                                          <p:attrName>style.rotation</p:attrName>
                                        </p:attrNameLst>
                                      </p:cBhvr>
                                      <p:tavLst>
                                        <p:tav tm="0">
                                          <p:val>
                                            <p:fltVal val="90"/>
                                          </p:val>
                                        </p:tav>
                                        <p:tav tm="100000">
                                          <p:val>
                                            <p:fltVal val="0"/>
                                          </p:val>
                                        </p:tav>
                                      </p:tavLst>
                                    </p:anim>
                                    <p:animEffect transition="in" filter="fade">
                                      <p:cBhvr>
                                        <p:cTn id="38" dur="1000"/>
                                        <p:tgtEl>
                                          <p:spTgt spid="41"/>
                                        </p:tgtEl>
                                      </p:cBhvr>
                                    </p:animEffect>
                                  </p:childTnLst>
                                </p:cTn>
                              </p:par>
                              <p:par>
                                <p:cTn id="39" presetID="8" presetClass="emph" presetSubtype="0" decel="100000" fill="hold" nodeType="withEffect">
                                  <p:stCondLst>
                                    <p:cond delay="5250"/>
                                  </p:stCondLst>
                                  <p:childTnLst>
                                    <p:animRot by="300000">
                                      <p:cBhvr>
                                        <p:cTn id="40" dur="6000" fill="hold"/>
                                        <p:tgtEl>
                                          <p:spTgt spid="41"/>
                                        </p:tgtEl>
                                        <p:attrNameLst>
                                          <p:attrName>r</p:attrName>
                                        </p:attrNameLst>
                                      </p:cBhvr>
                                    </p:animRot>
                                  </p:childTnLst>
                                </p:cTn>
                              </p:par>
                              <p:par>
                                <p:cTn id="41" presetID="6" presetClass="emph" presetSubtype="0" decel="80000" fill="hold" nodeType="withEffect">
                                  <p:stCondLst>
                                    <p:cond delay="5250"/>
                                  </p:stCondLst>
                                  <p:childTnLst>
                                    <p:animScale>
                                      <p:cBhvr>
                                        <p:cTn id="42" dur="6000" fill="hold"/>
                                        <p:tgtEl>
                                          <p:spTgt spid="41"/>
                                        </p:tgtEl>
                                      </p:cBhvr>
                                      <p:by x="120000" y="120000"/>
                                    </p:animScale>
                                  </p:childTnLst>
                                </p:cTn>
                              </p:par>
                              <p:par>
                                <p:cTn id="43" presetID="10" presetClass="entr" presetSubtype="0" fill="hold" nodeType="withEffect">
                                  <p:stCondLst>
                                    <p:cond delay="800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500"/>
                                        <p:tgtEl>
                                          <p:spTgt spid="93"/>
                                        </p:tgtEl>
                                      </p:cBhvr>
                                    </p:animEffect>
                                  </p:childTnLst>
                                </p:cTn>
                              </p:par>
                              <p:par>
                                <p:cTn id="46" presetID="10" presetClass="entr" presetSubtype="0" fill="hold" nodeType="withEffect">
                                  <p:stCondLst>
                                    <p:cond delay="1025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8" presetClass="emph" presetSubtype="0" decel="100000" fill="hold" nodeType="withEffect">
                                  <p:stCondLst>
                                    <p:cond delay="10250"/>
                                  </p:stCondLst>
                                  <p:childTnLst>
                                    <p:animRot by="300000">
                                      <p:cBhvr>
                                        <p:cTn id="50" dur="5000" fill="hold"/>
                                        <p:tgtEl>
                                          <p:spTgt spid="42"/>
                                        </p:tgtEl>
                                        <p:attrNameLst>
                                          <p:attrName>r</p:attrName>
                                        </p:attrNameLst>
                                      </p:cBhvr>
                                    </p:animRot>
                                  </p:childTnLst>
                                </p:cTn>
                              </p:par>
                              <p:par>
                                <p:cTn id="51" presetID="6" presetClass="emph" presetSubtype="0" decel="34000" fill="hold" nodeType="withEffect">
                                  <p:stCondLst>
                                    <p:cond delay="10250"/>
                                  </p:stCondLst>
                                  <p:childTnLst>
                                    <p:animScale>
                                      <p:cBhvr>
                                        <p:cTn id="52" dur="5000" fill="hold"/>
                                        <p:tgtEl>
                                          <p:spTgt spid="42"/>
                                        </p:tgtEl>
                                      </p:cBhvr>
                                      <p:by x="120000" y="120000"/>
                                    </p:animScale>
                                  </p:childTnLst>
                                </p:cTn>
                              </p:par>
                              <p:par>
                                <p:cTn id="53" presetID="6" presetClass="exit" presetSubtype="32" fill="hold" nodeType="withEffect">
                                  <p:stCondLst>
                                    <p:cond delay="11250"/>
                                  </p:stCondLst>
                                  <p:childTnLst>
                                    <p:animEffect transition="out" filter="circle(out)">
                                      <p:cBhvr>
                                        <p:cTn id="54" dur="4000"/>
                                        <p:tgtEl>
                                          <p:spTgt spid="93"/>
                                        </p:tgtEl>
                                      </p:cBhvr>
                                    </p:animEffect>
                                    <p:set>
                                      <p:cBhvr>
                                        <p:cTn id="55" dur="1" fill="hold">
                                          <p:stCondLst>
                                            <p:cond delay="3999"/>
                                          </p:stCondLst>
                                        </p:cTn>
                                        <p:tgtEl>
                                          <p:spTgt spid="93"/>
                                        </p:tgtEl>
                                        <p:attrNameLst>
                                          <p:attrName>style.visibility</p:attrName>
                                        </p:attrNameLst>
                                      </p:cBhvr>
                                      <p:to>
                                        <p:strVal val="hidden"/>
                                      </p:to>
                                    </p:set>
                                  </p:childTnLst>
                                </p:cTn>
                              </p:par>
                            </p:childTnLst>
                          </p:cTn>
                        </p:par>
                        <p:par>
                          <p:cTn id="56" fill="hold">
                            <p:stCondLst>
                              <p:cond delay="15250"/>
                            </p:stCondLst>
                            <p:childTnLst>
                              <p:par>
                                <p:cTn id="57" presetID="6" presetClass="entr" presetSubtype="16"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circle(in)">
                                      <p:cBhvr>
                                        <p:cTn id="59" dur="2500"/>
                                        <p:tgtEl>
                                          <p:spTgt spid="43"/>
                                        </p:tgtEl>
                                      </p:cBhvr>
                                    </p:animEffect>
                                  </p:childTnLst>
                                </p:cTn>
                              </p:par>
                              <p:par>
                                <p:cTn id="60" presetID="23" presetClass="entr" presetSubtype="16" fill="hold" nodeType="withEffect">
                                  <p:stCondLst>
                                    <p:cond delay="2000"/>
                                  </p:stCondLst>
                                  <p:childTnLst>
                                    <p:set>
                                      <p:cBhvr>
                                        <p:cTn id="61" dur="1" fill="hold">
                                          <p:stCondLst>
                                            <p:cond delay="0"/>
                                          </p:stCondLst>
                                        </p:cTn>
                                        <p:tgtEl>
                                          <p:spTgt spid="44"/>
                                        </p:tgtEl>
                                        <p:attrNameLst>
                                          <p:attrName>style.visibility</p:attrName>
                                        </p:attrNameLst>
                                      </p:cBhvr>
                                      <p:to>
                                        <p:strVal val="visible"/>
                                      </p:to>
                                    </p:set>
                                    <p:anim calcmode="lin" valueType="num">
                                      <p:cBhvr>
                                        <p:cTn id="62" dur="1750" fill="hold"/>
                                        <p:tgtEl>
                                          <p:spTgt spid="44"/>
                                        </p:tgtEl>
                                        <p:attrNameLst>
                                          <p:attrName>ppt_w</p:attrName>
                                        </p:attrNameLst>
                                      </p:cBhvr>
                                      <p:tavLst>
                                        <p:tav tm="0">
                                          <p:val>
                                            <p:fltVal val="0"/>
                                          </p:val>
                                        </p:tav>
                                        <p:tav tm="100000">
                                          <p:val>
                                            <p:strVal val="#ppt_w"/>
                                          </p:val>
                                        </p:tav>
                                      </p:tavLst>
                                    </p:anim>
                                    <p:anim calcmode="lin" valueType="num">
                                      <p:cBhvr>
                                        <p:cTn id="63" dur="1750" fill="hold"/>
                                        <p:tgtEl>
                                          <p:spTgt spid="44"/>
                                        </p:tgtEl>
                                        <p:attrNameLst>
                                          <p:attrName>ppt_h</p:attrName>
                                        </p:attrNameLst>
                                      </p:cBhvr>
                                      <p:tavLst>
                                        <p:tav tm="0">
                                          <p:val>
                                            <p:fltVal val="0"/>
                                          </p:val>
                                        </p:tav>
                                        <p:tav tm="100000">
                                          <p:val>
                                            <p:strVal val="#ppt_h"/>
                                          </p:val>
                                        </p:tav>
                                      </p:tavLst>
                                    </p:anim>
                                  </p:childTnLst>
                                </p:cTn>
                              </p:par>
                              <p:par>
                                <p:cTn id="64" presetID="8" presetClass="emph" presetSubtype="0" fill="hold" nodeType="withEffect">
                                  <p:stCondLst>
                                    <p:cond delay="2000"/>
                                  </p:stCondLst>
                                  <p:childTnLst>
                                    <p:animRot by="21600000">
                                      <p:cBhvr>
                                        <p:cTn id="65" dur="9000" fill="hold"/>
                                        <p:tgtEl>
                                          <p:spTgt spid="44"/>
                                        </p:tgtEl>
                                        <p:attrNameLst>
                                          <p:attrName>r</p:attrName>
                                        </p:attrNameLst>
                                      </p:cBhvr>
                                    </p:animRot>
                                  </p:childTnLst>
                                </p:cTn>
                              </p:par>
                              <p:par>
                                <p:cTn id="66" presetID="53" presetClass="entr" presetSubtype="16" fill="hold" nodeType="withEffect">
                                  <p:stCondLst>
                                    <p:cond delay="1000"/>
                                  </p:stCondLst>
                                  <p:childTnLst>
                                    <p:set>
                                      <p:cBhvr>
                                        <p:cTn id="67" dur="1" fill="hold">
                                          <p:stCondLst>
                                            <p:cond delay="0"/>
                                          </p:stCondLst>
                                        </p:cTn>
                                        <p:tgtEl>
                                          <p:spTgt spid="70"/>
                                        </p:tgtEl>
                                        <p:attrNameLst>
                                          <p:attrName>style.visibility</p:attrName>
                                        </p:attrNameLst>
                                      </p:cBhvr>
                                      <p:to>
                                        <p:strVal val="visible"/>
                                      </p:to>
                                    </p:set>
                                    <p:anim calcmode="lin" valueType="num">
                                      <p:cBhvr>
                                        <p:cTn id="68" dur="1250" fill="hold"/>
                                        <p:tgtEl>
                                          <p:spTgt spid="70"/>
                                        </p:tgtEl>
                                        <p:attrNameLst>
                                          <p:attrName>ppt_w</p:attrName>
                                        </p:attrNameLst>
                                      </p:cBhvr>
                                      <p:tavLst>
                                        <p:tav tm="0">
                                          <p:val>
                                            <p:fltVal val="0"/>
                                          </p:val>
                                        </p:tav>
                                        <p:tav tm="100000">
                                          <p:val>
                                            <p:strVal val="#ppt_w"/>
                                          </p:val>
                                        </p:tav>
                                      </p:tavLst>
                                    </p:anim>
                                    <p:anim calcmode="lin" valueType="num">
                                      <p:cBhvr>
                                        <p:cTn id="69" dur="1250" fill="hold"/>
                                        <p:tgtEl>
                                          <p:spTgt spid="70"/>
                                        </p:tgtEl>
                                        <p:attrNameLst>
                                          <p:attrName>ppt_h</p:attrName>
                                        </p:attrNameLst>
                                      </p:cBhvr>
                                      <p:tavLst>
                                        <p:tav tm="0">
                                          <p:val>
                                            <p:fltVal val="0"/>
                                          </p:val>
                                        </p:tav>
                                        <p:tav tm="100000">
                                          <p:val>
                                            <p:strVal val="#ppt_h"/>
                                          </p:val>
                                        </p:tav>
                                      </p:tavLst>
                                    </p:anim>
                                    <p:animEffect transition="in" filter="fade">
                                      <p:cBhvr>
                                        <p:cTn id="70" dur="1250"/>
                                        <p:tgtEl>
                                          <p:spTgt spid="70"/>
                                        </p:tgtEl>
                                      </p:cBhvr>
                                    </p:animEffect>
                                  </p:childTnLst>
                                </p:cTn>
                              </p:par>
                              <p:par>
                                <p:cTn id="71" presetID="10" presetClass="entr" presetSubtype="0" fill="hold" grpId="0" nodeType="withEffect">
                                  <p:stCondLst>
                                    <p:cond delay="3000"/>
                                  </p:stCondLst>
                                  <p:iterate type="lt">
                                    <p:tmPct val="4000"/>
                                  </p:iterate>
                                  <p:childTnLst>
                                    <p:set>
                                      <p:cBhvr>
                                        <p:cTn id="72" dur="1" fill="hold">
                                          <p:stCondLst>
                                            <p:cond delay="0"/>
                                          </p:stCondLst>
                                        </p:cTn>
                                        <p:tgtEl>
                                          <p:spTgt spid="74"/>
                                        </p:tgtEl>
                                        <p:attrNameLst>
                                          <p:attrName>style.visibility</p:attrName>
                                        </p:attrNameLst>
                                      </p:cBhvr>
                                      <p:to>
                                        <p:strVal val="visible"/>
                                      </p:to>
                                    </p:set>
                                    <p:animEffect transition="in" filter="fade">
                                      <p:cBhvr>
                                        <p:cTn id="73" dur="1500"/>
                                        <p:tgtEl>
                                          <p:spTgt spid="74"/>
                                        </p:tgtEl>
                                      </p:cBhvr>
                                    </p:animEffect>
                                  </p:childTnLst>
                                </p:cTn>
                              </p:par>
                              <p:par>
                                <p:cTn id="74" presetID="10" presetClass="entr" presetSubtype="0" fill="hold" grpId="0" nodeType="withEffect">
                                  <p:stCondLst>
                                    <p:cond delay="3000"/>
                                  </p:stCondLst>
                                  <p:iterate type="lt">
                                    <p:tmPct val="4000"/>
                                  </p:iterate>
                                  <p:childTnLst>
                                    <p:set>
                                      <p:cBhvr>
                                        <p:cTn id="75" dur="1" fill="hold">
                                          <p:stCondLst>
                                            <p:cond delay="0"/>
                                          </p:stCondLst>
                                        </p:cTn>
                                        <p:tgtEl>
                                          <p:spTgt spid="92"/>
                                        </p:tgtEl>
                                        <p:attrNameLst>
                                          <p:attrName>style.visibility</p:attrName>
                                        </p:attrNameLst>
                                      </p:cBhvr>
                                      <p:to>
                                        <p:strVal val="visible"/>
                                      </p:to>
                                    </p:set>
                                    <p:animEffect transition="in" filter="fade">
                                      <p:cBhvr>
                                        <p:cTn id="76" dur="1500"/>
                                        <p:tgtEl>
                                          <p:spTgt spid="92"/>
                                        </p:tgtEl>
                                      </p:cBhvr>
                                    </p:animEffect>
                                  </p:childTnLst>
                                </p:cTn>
                              </p:par>
                              <p:par>
                                <p:cTn id="77" presetID="16" presetClass="entr" presetSubtype="37" fill="hold" nodeType="withEffect">
                                  <p:stCondLst>
                                    <p:cond delay="4250"/>
                                  </p:stCondLst>
                                  <p:childTnLst>
                                    <p:set>
                                      <p:cBhvr>
                                        <p:cTn id="78" dur="1" fill="hold">
                                          <p:stCondLst>
                                            <p:cond delay="0"/>
                                          </p:stCondLst>
                                        </p:cTn>
                                        <p:tgtEl>
                                          <p:spTgt spid="75"/>
                                        </p:tgtEl>
                                        <p:attrNameLst>
                                          <p:attrName>style.visibility</p:attrName>
                                        </p:attrNameLst>
                                      </p:cBhvr>
                                      <p:to>
                                        <p:strVal val="visible"/>
                                      </p:to>
                                    </p:set>
                                    <p:animEffect transition="in" filter="barn(outVertical)">
                                      <p:cBhvr>
                                        <p:cTn id="79" dur="1000"/>
                                        <p:tgtEl>
                                          <p:spTgt spid="75"/>
                                        </p:tgtEl>
                                      </p:cBhvr>
                                    </p:animEffect>
                                  </p:childTnLst>
                                </p:cTn>
                              </p:par>
                              <p:par>
                                <p:cTn id="80" presetID="10" presetClass="exit" presetSubtype="0" fill="hold" nodeType="withEffect">
                                  <p:stCondLst>
                                    <p:cond delay="4250"/>
                                  </p:stCondLst>
                                  <p:childTnLst>
                                    <p:animEffect transition="out" filter="fade">
                                      <p:cBhvr>
                                        <p:cTn id="81" dur="500"/>
                                        <p:tgtEl>
                                          <p:spTgt spid="42"/>
                                        </p:tgtEl>
                                      </p:cBhvr>
                                    </p:animEffect>
                                    <p:set>
                                      <p:cBhvr>
                                        <p:cTn id="8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3" repeatCount="indefinite" fill="hold" display="0">
                  <p:stCondLst>
                    <p:cond delay="indefinite"/>
                  </p:stCondLst>
                  <p:endCondLst>
                    <p:cond evt="onStopAudio" delay="0">
                      <p:tgtEl>
                        <p:sldTgt/>
                      </p:tgtEl>
                    </p:cond>
                  </p:endCondLst>
                </p:cTn>
                <p:tgtEl>
                  <p:spTgt spid="2"/>
                </p:tgtEl>
              </p:cMediaNode>
            </p:audio>
          </p:childTnLst>
        </p:cTn>
      </p:par>
    </p:tnLst>
    <p:bldLst>
      <p:bldP spid="92" grpId="0"/>
      <p:bldP spid="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204E03DC-24C6-4918-9727-5ABBA7D00DEE}"/>
              </a:ext>
            </a:extLst>
          </p:cNvPr>
          <p:cNvSpPr/>
          <p:nvPr/>
        </p:nvSpPr>
        <p:spPr>
          <a:xfrm>
            <a:off x="6047282" y="1052160"/>
            <a:ext cx="4785361" cy="5185830"/>
          </a:xfrm>
          <a:prstGeom prst="frame">
            <a:avLst>
              <a:gd name="adj1" fmla="val 27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48C578BD-DC46-4FF5-A9CB-1B936DE97B0A}"/>
              </a:ext>
            </a:extLst>
          </p:cNvPr>
          <p:cNvSpPr txBox="1"/>
          <p:nvPr/>
        </p:nvSpPr>
        <p:spPr>
          <a:xfrm>
            <a:off x="990600" y="2671465"/>
            <a:ext cx="4648200" cy="2598404"/>
          </a:xfrm>
          <a:prstGeom prst="rect">
            <a:avLst/>
          </a:prstGeom>
          <a:noFill/>
        </p:spPr>
        <p:txBody>
          <a:bodyPr wrap="square">
            <a:spAutoFit/>
          </a:bodyPr>
          <a:lstStyle/>
          <a:p>
            <a:pPr lvl="0">
              <a:lnSpc>
                <a:spcPct val="118000"/>
              </a:lnSpc>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Của thời kỳ quá độ xã hội chủ nghĩa và xác định nội dung của công nghiệp hóa xã hội chủ nghĩa là</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coi nông nghiệp là mặt trận hàng đầu, kết hợp nông nghiệp, công nghiệp hàng tiêu dùng và công nghiệp nặng trong một cơ cấu hợp lý” </a:t>
            </a:r>
          </a:p>
        </p:txBody>
      </p:sp>
      <p:sp>
        <p:nvSpPr>
          <p:cNvPr id="33" name="TextBox 32">
            <a:extLst>
              <a:ext uri="{FF2B5EF4-FFF2-40B4-BE49-F238E27FC236}">
                <a16:creationId xmlns:a16="http://schemas.microsoft.com/office/drawing/2014/main" id="{461F26B3-76BA-4EB3-A2C7-6728BDE31978}"/>
              </a:ext>
            </a:extLst>
          </p:cNvPr>
          <p:cNvSpPr txBox="1"/>
          <p:nvPr/>
        </p:nvSpPr>
        <p:spPr>
          <a:xfrm>
            <a:off x="903844" y="2209800"/>
            <a:ext cx="3278462" cy="923330"/>
          </a:xfrm>
          <a:prstGeom prst="rect">
            <a:avLst/>
          </a:prstGeom>
          <a:noFill/>
        </p:spPr>
        <p:txBody>
          <a:bodyPr wrap="none">
            <a:spAutoFit/>
          </a:bodyPr>
          <a:lstStyle/>
          <a:p>
            <a:r>
              <a:rPr lang="en-US" sz="5400" spc="-180">
                <a:effectLst/>
                <a:latin typeface="#9Slide07 Sedgwick Ave" panose="00000500000000000000" pitchFamily="2" charset="0"/>
                <a:ea typeface="Calibri" panose="020F0502020204030204" pitchFamily="34" charset="0"/>
                <a:cs typeface="Times New Roman" panose="02020603050405020304" pitchFamily="18" charset="0"/>
              </a:rPr>
              <a:t>Trước Mắ</a:t>
            </a:r>
            <a:r>
              <a:rPr lang="vi-VN" sz="5400" spc="-180">
                <a:effectLst/>
                <a:latin typeface="#9Slide07 Sedgwick Ave" panose="00000500000000000000" pitchFamily="2" charset="0"/>
                <a:ea typeface="Calibri" panose="020F0502020204030204" pitchFamily="34" charset="0"/>
                <a:cs typeface="Times New Roman" panose="02020603050405020304" pitchFamily="18" charset="0"/>
              </a:rPr>
              <a:t>t </a:t>
            </a:r>
            <a:endParaRPr lang="en-US" sz="5400" spc="-180">
              <a:latin typeface="#9Slide07 Sedgwick Ave" panose="00000500000000000000" pitchFamily="2" charset="0"/>
            </a:endParaRPr>
          </a:p>
        </p:txBody>
      </p:sp>
      <p:sp>
        <p:nvSpPr>
          <p:cNvPr id="35" name="dcds - 9Slide.vn">
            <a:extLst>
              <a:ext uri="{FF2B5EF4-FFF2-40B4-BE49-F238E27FC236}">
                <a16:creationId xmlns:a16="http://schemas.microsoft.com/office/drawing/2014/main" id="{C5131487-8719-4A36-862B-BC95CA1D424C}"/>
              </a:ext>
            </a:extLst>
          </p:cNvPr>
          <p:cNvSpPr/>
          <p:nvPr/>
        </p:nvSpPr>
        <p:spPr>
          <a:xfrm rot="10800000">
            <a:off x="0" y="-1"/>
            <a:ext cx="990600" cy="685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85B9075-A02B-40E2-BC50-ECEBDA727BC8}"/>
              </a:ext>
            </a:extLst>
          </p:cNvPr>
          <p:cNvSpPr/>
          <p:nvPr/>
        </p:nvSpPr>
        <p:spPr>
          <a:xfrm>
            <a:off x="6396989" y="910884"/>
            <a:ext cx="4785361" cy="5036231"/>
          </a:xfrm>
          <a:prstGeom prst="rect">
            <a:avLst/>
          </a:prstGeom>
          <a:blipFill>
            <a:blip r:embed="rId2"/>
            <a:srcRect/>
            <a:stretch>
              <a:fillRect l="-10717" r="-107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96D64E-4FD3-4E14-B3D3-830A12F04382}"/>
              </a:ext>
            </a:extLst>
          </p:cNvPr>
          <p:cNvSpPr/>
          <p:nvPr/>
        </p:nvSpPr>
        <p:spPr>
          <a:xfrm>
            <a:off x="13106400" y="1674"/>
            <a:ext cx="7315200" cy="6854652"/>
          </a:xfrm>
          <a:prstGeom prst="rect">
            <a:avLst/>
          </a:prstGeom>
          <a:blipFill>
            <a:blip r:embed="rId3"/>
            <a:srcRect/>
            <a:stretch>
              <a:fillRect l="-31523" t="-49" r="-8333" b="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21B5CE5A-39A4-44F9-B3AA-C4C8F0D267E1}"/>
              </a:ext>
            </a:extLst>
          </p:cNvPr>
          <p:cNvSpPr/>
          <p:nvPr/>
        </p:nvSpPr>
        <p:spPr>
          <a:xfrm flipH="1">
            <a:off x="18681243" y="1674"/>
            <a:ext cx="8534400" cy="6854653"/>
          </a:xfrm>
          <a:prstGeom prst="homePlate">
            <a:avLst>
              <a:gd name="adj" fmla="val 27083"/>
            </a:avLst>
          </a:prstGeom>
          <a:solidFill>
            <a:srgbClr val="38415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13500000" algn="br" rotWithShape="0">
                  <a:prstClr val="black">
                    <a:alpha val="40000"/>
                  </a:prstClr>
                </a:outerShdw>
              </a:effectLst>
            </a:endParaRPr>
          </a:p>
        </p:txBody>
      </p:sp>
      <p:sp>
        <p:nvSpPr>
          <p:cNvPr id="10" name="Arrow: Pentagon 9">
            <a:extLst>
              <a:ext uri="{FF2B5EF4-FFF2-40B4-BE49-F238E27FC236}">
                <a16:creationId xmlns:a16="http://schemas.microsoft.com/office/drawing/2014/main" id="{AE833ECF-3856-4F8A-86C6-70A855DA4736}"/>
              </a:ext>
            </a:extLst>
          </p:cNvPr>
          <p:cNvSpPr/>
          <p:nvPr/>
        </p:nvSpPr>
        <p:spPr>
          <a:xfrm flipH="1">
            <a:off x="25108008" y="1674"/>
            <a:ext cx="8096249" cy="6854653"/>
          </a:xfrm>
          <a:prstGeom prst="homePlate">
            <a:avLst>
              <a:gd name="adj" fmla="val 27083"/>
            </a:avLst>
          </a:prstGeom>
          <a:solidFill>
            <a:srgbClr val="D2A88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13500000" algn="br" rotWithShape="0">
                  <a:prstClr val="black">
                    <a:alpha val="40000"/>
                  </a:prstClr>
                </a:outerShdw>
              </a:effectLst>
            </a:endParaRPr>
          </a:p>
        </p:txBody>
      </p:sp>
      <p:sp>
        <p:nvSpPr>
          <p:cNvPr id="11" name="Arrow: Pentagon 10">
            <a:extLst>
              <a:ext uri="{FF2B5EF4-FFF2-40B4-BE49-F238E27FC236}">
                <a16:creationId xmlns:a16="http://schemas.microsoft.com/office/drawing/2014/main" id="{56EADAB7-5000-41C6-9B6E-192026A1889B}"/>
              </a:ext>
            </a:extLst>
          </p:cNvPr>
          <p:cNvSpPr/>
          <p:nvPr/>
        </p:nvSpPr>
        <p:spPr>
          <a:xfrm flipH="1">
            <a:off x="30311156" y="1674"/>
            <a:ext cx="7620000" cy="6854653"/>
          </a:xfrm>
          <a:prstGeom prst="homePlate">
            <a:avLst>
              <a:gd name="adj" fmla="val 27083"/>
            </a:avLst>
          </a:prstGeom>
          <a:solidFill>
            <a:srgbClr val="F0E4D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13500000" algn="br" rotWithShape="0">
                  <a:prstClr val="black">
                    <a:alpha val="40000"/>
                  </a:prstClr>
                </a:outerShdw>
              </a:effectLst>
            </a:endParaRPr>
          </a:p>
        </p:txBody>
      </p:sp>
      <p:sp>
        <p:nvSpPr>
          <p:cNvPr id="14" name="Rectangle: Rounded Corners 13">
            <a:extLst>
              <a:ext uri="{FF2B5EF4-FFF2-40B4-BE49-F238E27FC236}">
                <a16:creationId xmlns:a16="http://schemas.microsoft.com/office/drawing/2014/main" id="{3362526A-4E45-4143-A02E-696AF6956F00}"/>
              </a:ext>
            </a:extLst>
          </p:cNvPr>
          <p:cNvSpPr/>
          <p:nvPr/>
        </p:nvSpPr>
        <p:spPr>
          <a:xfrm>
            <a:off x="33617906" y="2467489"/>
            <a:ext cx="2340000" cy="108000"/>
          </a:xfrm>
          <a:prstGeom prst="roundRect">
            <a:avLst>
              <a:gd name="adj" fmla="val 50000"/>
            </a:avLst>
          </a:prstGeom>
          <a:solidFill>
            <a:srgbClr val="38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FD3CDF3-B687-4A59-BA84-F2D2B5EEC3F5}"/>
              </a:ext>
            </a:extLst>
          </p:cNvPr>
          <p:cNvSpPr txBox="1"/>
          <p:nvPr/>
        </p:nvSpPr>
        <p:spPr>
          <a:xfrm>
            <a:off x="35021157" y="2700727"/>
            <a:ext cx="6005512" cy="3438634"/>
          </a:xfrm>
          <a:prstGeom prst="rect">
            <a:avLst/>
          </a:prstGeom>
          <a:noFill/>
        </p:spPr>
        <p:txBody>
          <a:bodyPr wrap="square">
            <a:spAutoFit/>
          </a:bodyPr>
          <a:lstStyle/>
          <a:p>
            <a:pPr lvl="0">
              <a:lnSpc>
                <a:spcPct val="138000"/>
              </a:lnSpc>
            </a:pP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60">
                <a:effectLst/>
                <a:latin typeface="#9Slide07 Sedgwick Ave" panose="00000500000000000000" pitchFamily="2" charset="0"/>
                <a:ea typeface="Calibri" panose="020F0502020204030204" pitchFamily="34" charset="0"/>
                <a:cs typeface="Times New Roman" panose="02020603050405020304" pitchFamily="18" charset="0"/>
              </a:rPr>
              <a:t>Chủ trương xóa bỏ quan liêu, bao cấp, thực hiện chế độ một giá, chuyển sang hạch toán kinh doanh </a:t>
            </a: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XHCN.</a:t>
            </a:r>
            <a:endParaRPr lang="en-US" sz="2000" spc="60">
              <a:effectLst/>
              <a:latin typeface="#9Slide07 Sedgwick Ave" panose="00000500000000000000" pitchFamily="2" charset="0"/>
              <a:ea typeface="Calibri" panose="020F0502020204030204" pitchFamily="34" charset="0"/>
              <a:cs typeface="Times New Roman" panose="02020603050405020304" pitchFamily="18" charset="0"/>
            </a:endParaRPr>
          </a:p>
          <a:p>
            <a:pPr lvl="0">
              <a:lnSpc>
                <a:spcPct val="138000"/>
              </a:lnSpc>
            </a:pP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60">
                <a:effectLst/>
                <a:latin typeface="#9Slide07 Sedgwick Ave" panose="00000500000000000000" pitchFamily="2" charset="0"/>
                <a:ea typeface="Calibri" panose="020F0502020204030204" pitchFamily="34" charset="0"/>
                <a:cs typeface="Times New Roman" panose="02020603050405020304" pitchFamily="18" charset="0"/>
              </a:rPr>
              <a:t>Thừa nhận quy luật của sản xuất hàng hó</a:t>
            </a: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a.</a:t>
            </a:r>
            <a:endParaRPr lang="en-US" sz="2000" spc="60">
              <a:effectLst/>
              <a:latin typeface="#9Slide07 Sedgwick Ave" panose="00000500000000000000" pitchFamily="2" charset="0"/>
              <a:ea typeface="Calibri" panose="020F0502020204030204" pitchFamily="34" charset="0"/>
              <a:cs typeface="Times New Roman" panose="02020603050405020304" pitchFamily="18" charset="0"/>
            </a:endParaRPr>
          </a:p>
          <a:p>
            <a:pPr lvl="0">
              <a:lnSpc>
                <a:spcPct val="138000"/>
              </a:lnSpc>
              <a:spcAft>
                <a:spcPts val="1000"/>
              </a:spcAft>
            </a:pP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60">
                <a:effectLst/>
                <a:latin typeface="#9Slide07 Sedgwick Ave" panose="00000500000000000000" pitchFamily="2" charset="0"/>
                <a:ea typeface="Calibri" panose="020F0502020204030204" pitchFamily="34" charset="0"/>
                <a:cs typeface="Times New Roman" panose="02020603050405020304" pitchFamily="18" charset="0"/>
              </a:rPr>
              <a:t>Đổi mới cơ cấu kinh tế, phải coi trọng mặt trận sản xuất nông nghiệp là mặt trận hàng đầu. Chính vì vậy, việc đổi mới cơ chế quản lý kinh tế trở thành nhu cầu cấp thiết và cấp bách.</a:t>
            </a:r>
          </a:p>
        </p:txBody>
      </p:sp>
      <p:sp>
        <p:nvSpPr>
          <p:cNvPr id="18" name="TextBox 17">
            <a:extLst>
              <a:ext uri="{FF2B5EF4-FFF2-40B4-BE49-F238E27FC236}">
                <a16:creationId xmlns:a16="http://schemas.microsoft.com/office/drawing/2014/main" id="{B849C507-E7B1-4F1C-83B9-6107E43C24BF}"/>
              </a:ext>
            </a:extLst>
          </p:cNvPr>
          <p:cNvSpPr txBox="1"/>
          <p:nvPr/>
        </p:nvSpPr>
        <p:spPr>
          <a:xfrm>
            <a:off x="33064100" y="623273"/>
            <a:ext cx="5495925" cy="1633524"/>
          </a:xfrm>
          <a:prstGeom prst="rect">
            <a:avLst/>
          </a:prstGeom>
          <a:noFill/>
        </p:spPr>
        <p:txBody>
          <a:bodyPr wrap="square">
            <a:spAutoFit/>
          </a:bodyPr>
          <a:lstStyle/>
          <a:p>
            <a:pPr lvl="0" algn="ctr">
              <a:lnSpc>
                <a:spcPct val="115000"/>
              </a:lnSpc>
            </a:pPr>
            <a:r>
              <a:rPr lang="en-US" sz="3200" b="1">
                <a:effectLst/>
                <a:latin typeface="#9Slide07 Sedgwick Ave" panose="00000500000000000000" pitchFamily="2" charset="0"/>
                <a:ea typeface="Calibri" panose="020F0502020204030204" pitchFamily="34" charset="0"/>
                <a:cs typeface="Times New Roman" panose="02020603050405020304" pitchFamily="18" charset="0"/>
              </a:rPr>
              <a:t>Bước Đột Phá Lần Thứ Tư:</a:t>
            </a:r>
            <a:r>
              <a:rPr lang="en-US" sz="2800" b="1">
                <a:effectLst/>
                <a:latin typeface="#9Slide07 Sedgwick Ave" panose="00000500000000000000" pitchFamily="2" charset="0"/>
                <a:ea typeface="Calibri" panose="020F0502020204030204" pitchFamily="34" charset="0"/>
                <a:cs typeface="Times New Roman" panose="02020603050405020304" pitchFamily="18" charset="0"/>
              </a:rPr>
              <a:t> Hội nghị Trung ương 8 khóa V (6-1985)</a:t>
            </a:r>
          </a:p>
        </p:txBody>
      </p:sp>
      <p:sp>
        <p:nvSpPr>
          <p:cNvPr id="16" name="Rectangle: Rounded Corners 15">
            <a:extLst>
              <a:ext uri="{FF2B5EF4-FFF2-40B4-BE49-F238E27FC236}">
                <a16:creationId xmlns:a16="http://schemas.microsoft.com/office/drawing/2014/main" id="{71085FA4-E4A2-420A-B8FB-D7502C101B7A}"/>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91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6000"/>
                                  </p:iterate>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par>
                                <p:cTn id="10" presetID="42" presetClass="entr" presetSubtype="0" fill="hold" grpId="0" nodeType="withEffect">
                                  <p:stCondLst>
                                    <p:cond delay="17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xit" presetSubtype="21" fill="hold" grpId="0" nodeType="withEffect">
                                  <p:stCondLst>
                                    <p:cond delay="0"/>
                                  </p:stCondLst>
                                  <p:childTnLst>
                                    <p:animEffect transition="out" filter="barn(inVertical)">
                                      <p:cBhvr>
                                        <p:cTn id="16" dur="3250"/>
                                        <p:tgtEl>
                                          <p:spTgt spid="16"/>
                                        </p:tgtEl>
                                      </p:cBhvr>
                                    </p:animEffect>
                                    <p:set>
                                      <p:cBhvr>
                                        <p:cTn id="17" dur="1" fill="hold">
                                          <p:stCondLst>
                                            <p:cond delay="3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ame 8">
            <a:extLst>
              <a:ext uri="{FF2B5EF4-FFF2-40B4-BE49-F238E27FC236}">
                <a16:creationId xmlns:a16="http://schemas.microsoft.com/office/drawing/2014/main" id="{56B62152-55AF-433F-9DEE-BAE16D789B00}"/>
              </a:ext>
            </a:extLst>
          </p:cNvPr>
          <p:cNvSpPr/>
          <p:nvPr/>
        </p:nvSpPr>
        <p:spPr>
          <a:xfrm>
            <a:off x="6047282" y="1052160"/>
            <a:ext cx="4785361" cy="5185830"/>
          </a:xfrm>
          <a:prstGeom prst="frame">
            <a:avLst>
              <a:gd name="adj1" fmla="val 152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8407C781-AAAE-47C1-924C-D1A156990E6A}"/>
              </a:ext>
            </a:extLst>
          </p:cNvPr>
          <p:cNvSpPr txBox="1"/>
          <p:nvPr/>
        </p:nvSpPr>
        <p:spPr>
          <a:xfrm>
            <a:off x="990600" y="11739265"/>
            <a:ext cx="4648200" cy="2898166"/>
          </a:xfrm>
          <a:prstGeom prst="rect">
            <a:avLst/>
          </a:prstGeom>
          <a:noFill/>
        </p:spPr>
        <p:txBody>
          <a:bodyPr wrap="square">
            <a:spAutoFit/>
          </a:bodyPr>
          <a:lstStyle/>
          <a:p>
            <a:pPr lvl="0">
              <a:lnSpc>
                <a:spcPct val="115000"/>
              </a:lnSpc>
            </a:pPr>
            <a:r>
              <a:rPr lang="vi-VN" sz="2000">
                <a:effectLst/>
                <a:latin typeface="#9Slide03 Quicksand Medium" panose="00000600000000000000" pitchFamily="2" charset="0"/>
                <a:ea typeface="Calibri" panose="020F0502020204030204" pitchFamily="34" charset="0"/>
                <a:cs typeface="Times New Roman" panose="02020603050405020304" pitchFamily="18" charset="0"/>
              </a:rPr>
              <a:t>                                        </a:t>
            </a:r>
            <a:r>
              <a:rPr lang="en-US" sz="2000">
                <a:effectLst/>
                <a:latin typeface="#9Slide03 Quicksand Medium" panose="00000600000000000000" pitchFamily="2" charset="0"/>
                <a:ea typeface="Calibri" panose="020F0502020204030204" pitchFamily="34" charset="0"/>
                <a:cs typeface="Times New Roman" panose="02020603050405020304" pitchFamily="18" charset="0"/>
              </a:rPr>
              <a:t>Của thời kỳ quá độ xã hội chủ nghĩa và xác định nội dung của công nghiệp hóa xã hội chủ nghĩa là</a:t>
            </a:r>
            <a:r>
              <a:rPr lang="vi-VN" sz="2000">
                <a:effectLst/>
                <a:latin typeface="#9Slide03 Quicksand Medium" panose="00000600000000000000" pitchFamily="2" charset="0"/>
                <a:ea typeface="Calibri" panose="020F0502020204030204" pitchFamily="34" charset="0"/>
                <a:cs typeface="Times New Roman" panose="02020603050405020304" pitchFamily="18" charset="0"/>
              </a:rPr>
              <a:t> "</a:t>
            </a:r>
            <a:r>
              <a:rPr lang="en-US" sz="2000">
                <a:effectLst/>
                <a:latin typeface="#9Slide03 Quicksand Medium" panose="00000600000000000000" pitchFamily="2" charset="0"/>
                <a:ea typeface="Calibri" panose="020F0502020204030204" pitchFamily="34" charset="0"/>
                <a:cs typeface="Times New Roman" panose="02020603050405020304" pitchFamily="18" charset="0"/>
              </a:rPr>
              <a:t>coi nông nghiệp là mặt trận hàng đầu, kết hợp nông nghiệp, công nghiệp hàng tiêu dùng và công nghiệp nặng trong một cơ cấu hợp lý” </a:t>
            </a:r>
          </a:p>
        </p:txBody>
      </p:sp>
      <p:sp>
        <p:nvSpPr>
          <p:cNvPr id="13" name="TextBox 12">
            <a:extLst>
              <a:ext uri="{FF2B5EF4-FFF2-40B4-BE49-F238E27FC236}">
                <a16:creationId xmlns:a16="http://schemas.microsoft.com/office/drawing/2014/main" id="{B8F5BB9B-444E-4996-B206-3D5F8ACD107D}"/>
              </a:ext>
            </a:extLst>
          </p:cNvPr>
          <p:cNvSpPr txBox="1"/>
          <p:nvPr/>
        </p:nvSpPr>
        <p:spPr>
          <a:xfrm>
            <a:off x="492671" y="11277600"/>
            <a:ext cx="3563796" cy="923330"/>
          </a:xfrm>
          <a:prstGeom prst="rect">
            <a:avLst/>
          </a:prstGeom>
          <a:noFill/>
        </p:spPr>
        <p:txBody>
          <a:bodyPr wrap="none">
            <a:spAutoFit/>
          </a:bodyPr>
          <a:lstStyle/>
          <a:p>
            <a:r>
              <a:rPr lang="en-US" sz="5400" spc="-180">
                <a:effectLst/>
                <a:latin typeface="#9Slide03 Quicksand Medium" panose="00000600000000000000" pitchFamily="2" charset="0"/>
                <a:ea typeface="Calibri" panose="020F0502020204030204" pitchFamily="34" charset="0"/>
                <a:cs typeface="Times New Roman" panose="02020603050405020304" pitchFamily="18" charset="0"/>
              </a:rPr>
              <a:t>Trước Mắ</a:t>
            </a:r>
            <a:r>
              <a:rPr lang="vi-VN" sz="5400" spc="-180">
                <a:effectLst/>
                <a:latin typeface="#9Slide03 Quicksand Medium" panose="00000600000000000000" pitchFamily="2" charset="0"/>
                <a:ea typeface="Calibri" panose="020F0502020204030204" pitchFamily="34" charset="0"/>
                <a:cs typeface="Times New Roman" panose="02020603050405020304" pitchFamily="18" charset="0"/>
              </a:rPr>
              <a:t>t </a:t>
            </a:r>
            <a:endParaRPr lang="en-US" sz="5400" spc="-180">
              <a:latin typeface="#9Slide03 Quicksand Medium" panose="00000600000000000000" pitchFamily="2" charset="0"/>
            </a:endParaRPr>
          </a:p>
        </p:txBody>
      </p:sp>
      <p:sp>
        <p:nvSpPr>
          <p:cNvPr id="14" name="Isosceles Triangle 13">
            <a:extLst>
              <a:ext uri="{FF2B5EF4-FFF2-40B4-BE49-F238E27FC236}">
                <a16:creationId xmlns:a16="http://schemas.microsoft.com/office/drawing/2014/main" id="{669CDB2C-E9D2-4E3D-B891-49C44557ED9A}"/>
              </a:ext>
            </a:extLst>
          </p:cNvPr>
          <p:cNvSpPr/>
          <p:nvPr/>
        </p:nvSpPr>
        <p:spPr>
          <a:xfrm rot="10800000">
            <a:off x="0" y="7277659"/>
            <a:ext cx="990600" cy="685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B361F6-FBB0-48AB-A223-B0AE04EF5F34}"/>
              </a:ext>
            </a:extLst>
          </p:cNvPr>
          <p:cNvSpPr/>
          <p:nvPr/>
        </p:nvSpPr>
        <p:spPr>
          <a:xfrm>
            <a:off x="6396989" y="910884"/>
            <a:ext cx="4785361" cy="5036231"/>
          </a:xfrm>
          <a:prstGeom prst="rect">
            <a:avLst/>
          </a:prstGeom>
          <a:blipFill>
            <a:blip r:embed="rId2"/>
            <a:srcRect/>
            <a:stretch>
              <a:fillRect l="-10717" r="-107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316688-AF00-4716-992F-4140219788F3}"/>
              </a:ext>
            </a:extLst>
          </p:cNvPr>
          <p:cNvSpPr/>
          <p:nvPr/>
        </p:nvSpPr>
        <p:spPr>
          <a:xfrm>
            <a:off x="0" y="0"/>
            <a:ext cx="7315200" cy="6854652"/>
          </a:xfrm>
          <a:prstGeom prst="rect">
            <a:avLst/>
          </a:prstGeom>
          <a:blipFill>
            <a:blip r:embed="rId3"/>
            <a:srcRect/>
            <a:stretch>
              <a:fillRect l="-31523" t="-49" r="-8333" b="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77C62DF5-E2B4-4B40-9AC7-311B3548F7EF}"/>
              </a:ext>
            </a:extLst>
          </p:cNvPr>
          <p:cNvSpPr/>
          <p:nvPr/>
        </p:nvSpPr>
        <p:spPr>
          <a:xfrm flipH="1">
            <a:off x="3657600" y="0"/>
            <a:ext cx="8534400" cy="6854653"/>
          </a:xfrm>
          <a:prstGeom prst="homePlate">
            <a:avLst>
              <a:gd name="adj" fmla="val 27083"/>
            </a:avLst>
          </a:prstGeom>
          <a:solidFill>
            <a:srgbClr val="38415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13500000" algn="br" rotWithShape="0">
                  <a:prstClr val="black">
                    <a:alpha val="40000"/>
                  </a:prstClr>
                </a:outerShdw>
              </a:effectLst>
            </a:endParaRPr>
          </a:p>
        </p:txBody>
      </p:sp>
      <p:sp>
        <p:nvSpPr>
          <p:cNvPr id="6" name="Arrow: Pentagon 5">
            <a:extLst>
              <a:ext uri="{FF2B5EF4-FFF2-40B4-BE49-F238E27FC236}">
                <a16:creationId xmlns:a16="http://schemas.microsoft.com/office/drawing/2014/main" id="{AB795FCB-47EC-4600-B402-F43BDBFD1E4E}"/>
              </a:ext>
            </a:extLst>
          </p:cNvPr>
          <p:cNvSpPr/>
          <p:nvPr/>
        </p:nvSpPr>
        <p:spPr>
          <a:xfrm flipH="1">
            <a:off x="4095749" y="1674"/>
            <a:ext cx="8096249" cy="6854653"/>
          </a:xfrm>
          <a:prstGeom prst="homePlate">
            <a:avLst>
              <a:gd name="adj" fmla="val 27083"/>
            </a:avLst>
          </a:prstGeom>
          <a:solidFill>
            <a:srgbClr val="D2A88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13500000" algn="br" rotWithShape="0">
                  <a:prstClr val="black">
                    <a:alpha val="40000"/>
                  </a:prstClr>
                </a:outerShdw>
              </a:effectLst>
            </a:endParaRPr>
          </a:p>
        </p:txBody>
      </p:sp>
      <p:sp>
        <p:nvSpPr>
          <p:cNvPr id="7" name="Arrow: Pentagon 6">
            <a:extLst>
              <a:ext uri="{FF2B5EF4-FFF2-40B4-BE49-F238E27FC236}">
                <a16:creationId xmlns:a16="http://schemas.microsoft.com/office/drawing/2014/main" id="{09D7654F-A1FA-425A-B8D4-5B9415ADBDB4}"/>
              </a:ext>
            </a:extLst>
          </p:cNvPr>
          <p:cNvSpPr/>
          <p:nvPr/>
        </p:nvSpPr>
        <p:spPr>
          <a:xfrm flipH="1">
            <a:off x="4571999" y="3348"/>
            <a:ext cx="7620000" cy="6854653"/>
          </a:xfrm>
          <a:prstGeom prst="homePlate">
            <a:avLst>
              <a:gd name="adj" fmla="val 27083"/>
            </a:avLst>
          </a:prstGeom>
          <a:solidFill>
            <a:srgbClr val="F0E4D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13500000" algn="br" rotWithShape="0">
                  <a:prstClr val="black">
                    <a:alpha val="40000"/>
                  </a:prstClr>
                </a:outerShdw>
              </a:effectLst>
            </a:endParaRPr>
          </a:p>
        </p:txBody>
      </p:sp>
      <p:sp>
        <p:nvSpPr>
          <p:cNvPr id="10" name="TextBox 9">
            <a:extLst>
              <a:ext uri="{FF2B5EF4-FFF2-40B4-BE49-F238E27FC236}">
                <a16:creationId xmlns:a16="http://schemas.microsoft.com/office/drawing/2014/main" id="{A5CA3AAE-23EC-48E5-BBC5-BDDCFDCA546C}"/>
              </a:ext>
            </a:extLst>
          </p:cNvPr>
          <p:cNvSpPr txBox="1"/>
          <p:nvPr/>
        </p:nvSpPr>
        <p:spPr>
          <a:xfrm>
            <a:off x="6325959" y="623273"/>
            <a:ext cx="5495925" cy="1633524"/>
          </a:xfrm>
          <a:prstGeom prst="rect">
            <a:avLst/>
          </a:prstGeom>
          <a:noFill/>
        </p:spPr>
        <p:txBody>
          <a:bodyPr wrap="square">
            <a:spAutoFit/>
          </a:bodyPr>
          <a:lstStyle/>
          <a:p>
            <a:pPr lvl="0" algn="ctr">
              <a:lnSpc>
                <a:spcPct val="115000"/>
              </a:lnSpc>
            </a:pPr>
            <a:r>
              <a:rPr lang="en-US" sz="3200" b="1">
                <a:effectLst/>
                <a:latin typeface="#9Slide07 Sedgwick Ave" panose="00000500000000000000" pitchFamily="2" charset="0"/>
                <a:ea typeface="Calibri" panose="020F0502020204030204" pitchFamily="34" charset="0"/>
                <a:cs typeface="Times New Roman" panose="02020603050405020304" pitchFamily="18" charset="0"/>
              </a:rPr>
              <a:t>Bước Đột Phá Lần Thứ Tư:</a:t>
            </a:r>
            <a:r>
              <a:rPr lang="en-US" sz="2800" b="1">
                <a:effectLst/>
                <a:latin typeface="#9Slide07 Sedgwick Ave" panose="00000500000000000000" pitchFamily="2" charset="0"/>
                <a:ea typeface="Calibri" panose="020F0502020204030204" pitchFamily="34" charset="0"/>
                <a:cs typeface="Times New Roman" panose="02020603050405020304" pitchFamily="18" charset="0"/>
              </a:rPr>
              <a:t> Hội nghị Trung ương 8 khóa V (6-1985)</a:t>
            </a:r>
          </a:p>
        </p:txBody>
      </p:sp>
      <p:sp>
        <p:nvSpPr>
          <p:cNvPr id="16" name="TextBox 15">
            <a:extLst>
              <a:ext uri="{FF2B5EF4-FFF2-40B4-BE49-F238E27FC236}">
                <a16:creationId xmlns:a16="http://schemas.microsoft.com/office/drawing/2014/main" id="{13FE0CA1-3847-43D6-BF45-F364E133A022}"/>
              </a:ext>
            </a:extLst>
          </p:cNvPr>
          <p:cNvSpPr txBox="1"/>
          <p:nvPr/>
        </p:nvSpPr>
        <p:spPr>
          <a:xfrm>
            <a:off x="6059235" y="2700727"/>
            <a:ext cx="6005512" cy="3438634"/>
          </a:xfrm>
          <a:prstGeom prst="rect">
            <a:avLst/>
          </a:prstGeom>
          <a:noFill/>
        </p:spPr>
        <p:txBody>
          <a:bodyPr wrap="square">
            <a:spAutoFit/>
          </a:bodyPr>
          <a:lstStyle/>
          <a:p>
            <a:pPr lvl="0">
              <a:lnSpc>
                <a:spcPct val="138000"/>
              </a:lnSpc>
            </a:pP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60">
                <a:effectLst/>
                <a:latin typeface="#9Slide07 Sedgwick Ave" panose="00000500000000000000" pitchFamily="2" charset="0"/>
                <a:ea typeface="Calibri" panose="020F0502020204030204" pitchFamily="34" charset="0"/>
                <a:cs typeface="Times New Roman" panose="02020603050405020304" pitchFamily="18" charset="0"/>
              </a:rPr>
              <a:t>Chủ trương xóa bỏ quan liêu, bao cấp, thực hiện chế độ một giá, chuyển sang hạch toán kinh doanh </a:t>
            </a: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XHCN.</a:t>
            </a:r>
            <a:endParaRPr lang="en-US" sz="2000" spc="60">
              <a:effectLst/>
              <a:latin typeface="#9Slide07 Sedgwick Ave" panose="00000500000000000000" pitchFamily="2" charset="0"/>
              <a:ea typeface="Calibri" panose="020F0502020204030204" pitchFamily="34" charset="0"/>
              <a:cs typeface="Times New Roman" panose="02020603050405020304" pitchFamily="18" charset="0"/>
            </a:endParaRPr>
          </a:p>
          <a:p>
            <a:pPr lvl="0">
              <a:lnSpc>
                <a:spcPct val="138000"/>
              </a:lnSpc>
            </a:pP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60">
                <a:effectLst/>
                <a:latin typeface="#9Slide07 Sedgwick Ave" panose="00000500000000000000" pitchFamily="2" charset="0"/>
                <a:ea typeface="Calibri" panose="020F0502020204030204" pitchFamily="34" charset="0"/>
                <a:cs typeface="Times New Roman" panose="02020603050405020304" pitchFamily="18" charset="0"/>
              </a:rPr>
              <a:t>Thừa nhận quy luật của sản xuất hàng hó</a:t>
            </a: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a.</a:t>
            </a:r>
            <a:endParaRPr lang="en-US" sz="2000" spc="60">
              <a:effectLst/>
              <a:latin typeface="#9Slide07 Sedgwick Ave" panose="00000500000000000000" pitchFamily="2" charset="0"/>
              <a:ea typeface="Calibri" panose="020F0502020204030204" pitchFamily="34" charset="0"/>
              <a:cs typeface="Times New Roman" panose="02020603050405020304" pitchFamily="18" charset="0"/>
            </a:endParaRPr>
          </a:p>
          <a:p>
            <a:pPr lvl="0">
              <a:lnSpc>
                <a:spcPct val="138000"/>
              </a:lnSpc>
              <a:spcAft>
                <a:spcPts val="1000"/>
              </a:spcAft>
            </a:pPr>
            <a:r>
              <a:rPr lang="vi-VN" sz="2000" spc="6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60">
                <a:effectLst/>
                <a:latin typeface="#9Slide07 Sedgwick Ave" panose="00000500000000000000" pitchFamily="2" charset="0"/>
                <a:ea typeface="Calibri" panose="020F0502020204030204" pitchFamily="34" charset="0"/>
                <a:cs typeface="Times New Roman" panose="02020603050405020304" pitchFamily="18" charset="0"/>
              </a:rPr>
              <a:t>Đổi mới cơ cấu kinh tế, phải coi trọng mặt trận sản xuất nông nghiệp là mặt trận hàng đầu. Chính vì vậy, việc đổi mới cơ chế quản lý kinh tế trở thành nhu cầu cấp thiết và cấp bách.</a:t>
            </a:r>
          </a:p>
        </p:txBody>
      </p:sp>
      <p:sp>
        <p:nvSpPr>
          <p:cNvPr id="17" name="Rectangle: Rounded Corners 16">
            <a:extLst>
              <a:ext uri="{FF2B5EF4-FFF2-40B4-BE49-F238E27FC236}">
                <a16:creationId xmlns:a16="http://schemas.microsoft.com/office/drawing/2014/main" id="{FC01FAF6-3F68-45EC-8F50-A7761025BF64}"/>
              </a:ext>
            </a:extLst>
          </p:cNvPr>
          <p:cNvSpPr/>
          <p:nvPr/>
        </p:nvSpPr>
        <p:spPr>
          <a:xfrm>
            <a:off x="7878749" y="2469163"/>
            <a:ext cx="2340000" cy="108000"/>
          </a:xfrm>
          <a:prstGeom prst="roundRect">
            <a:avLst>
              <a:gd name="adj" fmla="val 50000"/>
            </a:avLst>
          </a:prstGeom>
          <a:solidFill>
            <a:srgbClr val="38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30F531-8ED2-4D11-A827-9FE0B0976C3F}"/>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404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withEffect">
                                  <p:stCondLst>
                                    <p:cond delay="0"/>
                                  </p:stCondLst>
                                  <p:childTnLst>
                                    <p:animEffect transition="out" filter="barn(inVertical)">
                                      <p:cBhvr>
                                        <p:cTn id="6" dur="3250"/>
                                        <p:tgtEl>
                                          <p:spTgt spid="19"/>
                                        </p:tgtEl>
                                      </p:cBhvr>
                                    </p:animEffect>
                                    <p:set>
                                      <p:cBhvr>
                                        <p:cTn id="7" dur="1" fill="hold">
                                          <p:stCondLst>
                                            <p:cond delay="324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C2C8F7-F004-4813-BE7F-646B60DAD4F6}"/>
              </a:ext>
            </a:extLst>
          </p:cNvPr>
          <p:cNvSpPr txBox="1"/>
          <p:nvPr/>
        </p:nvSpPr>
        <p:spPr>
          <a:xfrm>
            <a:off x="11058100" y="1625609"/>
            <a:ext cx="5232652" cy="3780650"/>
          </a:xfrm>
          <a:prstGeom prst="rect">
            <a:avLst/>
          </a:prstGeom>
          <a:noFill/>
        </p:spPr>
        <p:txBody>
          <a:bodyPr wrap="square">
            <a:spAutoFit/>
          </a:bodyPr>
          <a:lstStyle/>
          <a:p>
            <a:pPr marL="228600">
              <a:lnSpc>
                <a:spcPct val="130000"/>
              </a:lnSpc>
              <a:spcAft>
                <a:spcPts val="1000"/>
              </a:spcAft>
            </a:pP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1800" spc="140">
                <a:effectLst/>
                <a:latin typeface="#9Slide07 Sedgwick Ave" panose="00000500000000000000" pitchFamily="2" charset="0"/>
                <a:ea typeface="Calibri" panose="020F0502020204030204" pitchFamily="34" charset="0"/>
                <a:cs typeface="Times New Roman" panose="02020603050405020304" pitchFamily="18" charset="0"/>
              </a:rPr>
              <a:t>+ Tiền lương: Xóa bỏ chế độ tiền lương hiện vật, thực hiện tiền lương tiền tệ gắn với xóa bỏ bao cấp. Chế độ tiền lương phải đảm bảo cho người lao động tái tạo sức lao động và gắn với chất lượng và hiệu quả lao động.</a:t>
            </a:r>
          </a:p>
          <a:p>
            <a:pPr marL="228600">
              <a:lnSpc>
                <a:spcPct val="130000"/>
              </a:lnSpc>
              <a:spcAft>
                <a:spcPts val="1000"/>
              </a:spcAft>
            </a:pP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1800" spc="140">
                <a:effectLst/>
                <a:latin typeface="#9Slide07 Sedgwick Ave" panose="00000500000000000000" pitchFamily="2" charset="0"/>
                <a:ea typeface="Calibri" panose="020F0502020204030204" pitchFamily="34" charset="0"/>
                <a:cs typeface="Times New Roman" panose="02020603050405020304" pitchFamily="18" charset="0"/>
              </a:rPr>
              <a:t>+ Tiền tệ: Đổi mới lưu thông tiền tệ; thu hút tiền nhàn rỗi; đẩy nhanh nhịp độ quay vòng đồng tiên; chuyển ngân hàng sang hạch toán kinh doanh XHCN.</a:t>
            </a: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endParaRPr lang="en-US" sz="1800" spc="14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13" name="!!13 - 9Slide.vn">
            <a:extLst>
              <a:ext uri="{FF2B5EF4-FFF2-40B4-BE49-F238E27FC236}">
                <a16:creationId xmlns:a16="http://schemas.microsoft.com/office/drawing/2014/main" id="{F640B893-2FB8-415C-B8CA-6C26424E53B4}"/>
              </a:ext>
            </a:extLst>
          </p:cNvPr>
          <p:cNvSpPr txBox="1"/>
          <p:nvPr/>
        </p:nvSpPr>
        <p:spPr>
          <a:xfrm>
            <a:off x="6415252" y="2079912"/>
            <a:ext cx="4258100" cy="2851293"/>
          </a:xfrm>
          <a:prstGeom prst="rect">
            <a:avLst/>
          </a:prstGeom>
          <a:noFill/>
        </p:spPr>
        <p:txBody>
          <a:bodyPr wrap="square">
            <a:spAutoFit/>
          </a:bodyPr>
          <a:lstStyle/>
          <a:p>
            <a:pPr marL="342900" lvl="0" indent="-342900">
              <a:lnSpc>
                <a:spcPct val="124000"/>
              </a:lnSpc>
              <a:spcAft>
                <a:spcPts val="1000"/>
              </a:spcAft>
              <a:buFont typeface="Times New Roman" panose="02020603050405020304" pitchFamily="18" charset="0"/>
              <a:buChar char="-"/>
            </a:pP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Khâu đột phá của chuyển đổi cải cách: giá cả, tiền lương, tiền tệ (giá-lương-tiền) </a:t>
            </a:r>
          </a:p>
          <a:p>
            <a:pPr marL="228600">
              <a:lnSpc>
                <a:spcPct val="124000"/>
              </a:lnSpc>
              <a:spcAft>
                <a:spcPts val="1000"/>
              </a:spcAft>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 Giá cả: Thực hiện cơ chế một giá thống nhất và đánh giá đúng, đủ chi phí cho giá thành sản phẩm.</a:t>
            </a:r>
          </a:p>
        </p:txBody>
      </p:sp>
      <p:sp>
        <p:nvSpPr>
          <p:cNvPr id="2" name="!!12 - 9Slide.vn">
            <a:extLst>
              <a:ext uri="{FF2B5EF4-FFF2-40B4-BE49-F238E27FC236}">
                <a16:creationId xmlns:a16="http://schemas.microsoft.com/office/drawing/2014/main" id="{FAD0A43C-7CE9-4615-8C63-E3CC5319F101}"/>
              </a:ext>
            </a:extLst>
          </p:cNvPr>
          <p:cNvSpPr/>
          <p:nvPr/>
        </p:nvSpPr>
        <p:spPr>
          <a:xfrm>
            <a:off x="1433348" y="1564728"/>
            <a:ext cx="4738852" cy="3886200"/>
          </a:xfrm>
          <a:prstGeom prst="rect">
            <a:avLst/>
          </a:prstGeom>
          <a:blipFill>
            <a:blip r:embed="rId2">
              <a:duotone>
                <a:prstClr val="black"/>
                <a:srgbClr val="D9C3A5">
                  <a:tint val="50000"/>
                  <a:satMod val="180000"/>
                </a:srgbClr>
              </a:duotone>
              <a:extLst>
                <a:ext uri="{96DAC541-7B7A-43D3-8B79-37D633B846F1}">
                  <asvg:svgBlip xmlns:asvg="http://schemas.microsoft.com/office/drawing/2016/SVG/main" r:embed="rId3"/>
                </a:ext>
              </a:extLst>
            </a:blip>
            <a:srcRect/>
            <a:stretch>
              <a:fillRect t="-9882" b="-9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EFD930D8-28EE-44E2-9117-90C071236D41}"/>
              </a:ext>
            </a:extLst>
          </p:cNvPr>
          <p:cNvSpPr/>
          <p:nvPr/>
        </p:nvSpPr>
        <p:spPr>
          <a:xfrm>
            <a:off x="11215852" y="190500"/>
            <a:ext cx="25146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8AA03F-01CF-4B9A-96A1-72411FAF893D}"/>
              </a:ext>
            </a:extLst>
          </p:cNvPr>
          <p:cNvSpPr/>
          <p:nvPr/>
        </p:nvSpPr>
        <p:spPr>
          <a:xfrm>
            <a:off x="10758652" y="571500"/>
            <a:ext cx="1661948"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0C3F393-B7B3-49A3-AD6C-2E34359C661B}"/>
              </a:ext>
            </a:extLst>
          </p:cNvPr>
          <p:cNvSpPr/>
          <p:nvPr/>
        </p:nvSpPr>
        <p:spPr>
          <a:xfrm>
            <a:off x="1143000" y="1295400"/>
            <a:ext cx="9829800" cy="44196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221010F-45C5-4E84-BCEB-FCEB24C5F34C}"/>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21 - 9Slide.vn">
            <a:extLst>
              <a:ext uri="{FF2B5EF4-FFF2-40B4-BE49-F238E27FC236}">
                <a16:creationId xmlns:a16="http://schemas.microsoft.com/office/drawing/2014/main" id="{F6D35A41-07F2-434C-A426-346154F879DE}"/>
              </a:ext>
            </a:extLst>
          </p:cNvPr>
          <p:cNvSpPr/>
          <p:nvPr/>
        </p:nvSpPr>
        <p:spPr>
          <a:xfrm>
            <a:off x="13749823" y="1123950"/>
            <a:ext cx="4324350" cy="4610100"/>
          </a:xfrm>
          <a:prstGeom prst="rect">
            <a:avLst/>
          </a:prstGeom>
          <a:blipFill>
            <a:blip r:embed="rId4">
              <a:extLst>
                <a:ext uri="{96DAC541-7B7A-43D3-8B79-37D633B846F1}">
                  <asvg:svgBlip xmlns:asvg="http://schemas.microsoft.com/office/drawing/2016/SVG/main" r:embed="rId5"/>
                </a:ext>
              </a:extLst>
            </a:blip>
            <a:srcRect/>
            <a:stretch>
              <a:fillRect l="-28388" r="-28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49476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withEffect">
                                  <p:stCondLst>
                                    <p:cond delay="0"/>
                                  </p:stCondLst>
                                  <p:childTnLst>
                                    <p:animEffect transition="out" filter="barn(inVertical)">
                                      <p:cBhvr>
                                        <p:cTn id="6" dur="3250"/>
                                        <p:tgtEl>
                                          <p:spTgt spid="15"/>
                                        </p:tgtEl>
                                      </p:cBhvr>
                                    </p:animEffect>
                                    <p:set>
                                      <p:cBhvr>
                                        <p:cTn id="7" dur="1" fill="hold">
                                          <p:stCondLst>
                                            <p:cond delay="3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21FAFA0-E849-44D2-B171-EB2EFAFAF158}"/>
              </a:ext>
            </a:extLst>
          </p:cNvPr>
          <p:cNvSpPr txBox="1"/>
          <p:nvPr/>
        </p:nvSpPr>
        <p:spPr>
          <a:xfrm>
            <a:off x="634749" y="1625609"/>
            <a:ext cx="5232652" cy="3780650"/>
          </a:xfrm>
          <a:prstGeom prst="rect">
            <a:avLst/>
          </a:prstGeom>
          <a:noFill/>
        </p:spPr>
        <p:txBody>
          <a:bodyPr wrap="square">
            <a:spAutoFit/>
          </a:bodyPr>
          <a:lstStyle/>
          <a:p>
            <a:pPr marL="228600">
              <a:lnSpc>
                <a:spcPct val="130000"/>
              </a:lnSpc>
              <a:spcAft>
                <a:spcPts val="1000"/>
              </a:spcAft>
            </a:pP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1800" spc="140">
                <a:effectLst/>
                <a:latin typeface="#9Slide07 Sedgwick Ave" panose="00000500000000000000" pitchFamily="2" charset="0"/>
                <a:ea typeface="Calibri" panose="020F0502020204030204" pitchFamily="34" charset="0"/>
                <a:cs typeface="Times New Roman" panose="02020603050405020304" pitchFamily="18" charset="0"/>
              </a:rPr>
              <a:t>+ Tiền lương: Xóa bỏ chế độ tiền lương hiện vật, thực hiện tiền lương tiền tệ gắn với xóa bỏ bao cấp. Chế độ tiền lương phải đảm bảo cho người lao động tái tạo sức lao động và gắn với chất lượng và hiệu quả lao động.</a:t>
            </a:r>
          </a:p>
          <a:p>
            <a:pPr marL="228600">
              <a:lnSpc>
                <a:spcPct val="130000"/>
              </a:lnSpc>
              <a:spcAft>
                <a:spcPts val="1000"/>
              </a:spcAft>
            </a:pP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1800" spc="140">
                <a:effectLst/>
                <a:latin typeface="#9Slide07 Sedgwick Ave" panose="00000500000000000000" pitchFamily="2" charset="0"/>
                <a:ea typeface="Calibri" panose="020F0502020204030204" pitchFamily="34" charset="0"/>
                <a:cs typeface="Times New Roman" panose="02020603050405020304" pitchFamily="18" charset="0"/>
              </a:rPr>
              <a:t>+ Tiền tệ: Đổi mới lưu thông tiền tệ; thu hút tiền nhàn rỗi; đẩy nhanh nhịp độ quay vòng đồng tiên; chuyển ngân hàng sang hạch toán kinh doanh XHCN.</a:t>
            </a: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endParaRPr lang="en-US" sz="1800" spc="14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18" name="!!13 - 9Slide.vn">
            <a:extLst>
              <a:ext uri="{FF2B5EF4-FFF2-40B4-BE49-F238E27FC236}">
                <a16:creationId xmlns:a16="http://schemas.microsoft.com/office/drawing/2014/main" id="{98231BFB-8734-4DE4-84C6-8FE66FD59A7F}"/>
              </a:ext>
            </a:extLst>
          </p:cNvPr>
          <p:cNvSpPr txBox="1"/>
          <p:nvPr/>
        </p:nvSpPr>
        <p:spPr>
          <a:xfrm>
            <a:off x="12570577" y="2003354"/>
            <a:ext cx="4258100" cy="2851293"/>
          </a:xfrm>
          <a:prstGeom prst="rect">
            <a:avLst/>
          </a:prstGeom>
          <a:noFill/>
        </p:spPr>
        <p:txBody>
          <a:bodyPr wrap="square">
            <a:spAutoFit/>
          </a:bodyPr>
          <a:lstStyle/>
          <a:p>
            <a:pPr marL="342900" lvl="0" indent="-342900">
              <a:lnSpc>
                <a:spcPct val="124000"/>
              </a:lnSpc>
              <a:spcAft>
                <a:spcPts val="1000"/>
              </a:spcAft>
              <a:buFont typeface="Times New Roman" panose="02020603050405020304" pitchFamily="18" charset="0"/>
              <a:buChar char="-"/>
            </a:pP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Khâu đột phá của chuyển đổi cải cách: giá cả, tiền lương, tiền tệ (giá-lương-tiền) </a:t>
            </a:r>
          </a:p>
          <a:p>
            <a:pPr marL="228600">
              <a:lnSpc>
                <a:spcPct val="124000"/>
              </a:lnSpc>
              <a:spcAft>
                <a:spcPts val="1000"/>
              </a:spcAft>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 Giá cả: Thực hiện cơ chế một giá thống nhất và đánh giá đúng, đủ chi phí cho giá thành sản phẩm.</a:t>
            </a:r>
          </a:p>
        </p:txBody>
      </p:sp>
      <p:sp>
        <p:nvSpPr>
          <p:cNvPr id="11" name="!!12 - 9Slide.vn">
            <a:extLst>
              <a:ext uri="{FF2B5EF4-FFF2-40B4-BE49-F238E27FC236}">
                <a16:creationId xmlns:a16="http://schemas.microsoft.com/office/drawing/2014/main" id="{28174ADF-6F15-48C9-A1A2-4DCBF2607B32}"/>
              </a:ext>
            </a:extLst>
          </p:cNvPr>
          <p:cNvSpPr/>
          <p:nvPr/>
        </p:nvSpPr>
        <p:spPr>
          <a:xfrm>
            <a:off x="12477750" y="1485900"/>
            <a:ext cx="4738852" cy="3886200"/>
          </a:xfrm>
          <a:prstGeom prst="rect">
            <a:avLst/>
          </a:prstGeom>
          <a:blipFill>
            <a:blip r:embed="rId2">
              <a:duotone>
                <a:prstClr val="black"/>
                <a:srgbClr val="D9C3A5">
                  <a:tint val="50000"/>
                  <a:satMod val="180000"/>
                </a:srgbClr>
              </a:duotone>
              <a:lum/>
              <a:extLst>
                <a:ext uri="{96DAC541-7B7A-43D3-8B79-37D633B846F1}">
                  <asvg:svgBlip xmlns:asvg="http://schemas.microsoft.com/office/drawing/2016/SVG/main" r:embed="rId3"/>
                </a:ext>
              </a:extLst>
            </a:blip>
            <a:srcRect/>
            <a:stretch>
              <a:fillRect t="-9882" b="-9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3976411-A948-4445-9050-5855F0A0BB36}"/>
              </a:ext>
            </a:extLst>
          </p:cNvPr>
          <p:cNvSpPr/>
          <p:nvPr/>
        </p:nvSpPr>
        <p:spPr>
          <a:xfrm>
            <a:off x="8915400" y="457200"/>
            <a:ext cx="65532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a:extLst>
              <a:ext uri="{FF2B5EF4-FFF2-40B4-BE49-F238E27FC236}">
                <a16:creationId xmlns:a16="http://schemas.microsoft.com/office/drawing/2014/main" id="{4AC290E2-DB29-455A-984E-ECB1146FA142}"/>
              </a:ext>
            </a:extLst>
          </p:cNvPr>
          <p:cNvSpPr/>
          <p:nvPr/>
        </p:nvSpPr>
        <p:spPr>
          <a:xfrm>
            <a:off x="8153400" y="1066800"/>
            <a:ext cx="2743200" cy="47244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21 - 9Slide.vn">
            <a:extLst>
              <a:ext uri="{FF2B5EF4-FFF2-40B4-BE49-F238E27FC236}">
                <a16:creationId xmlns:a16="http://schemas.microsoft.com/office/drawing/2014/main" id="{8C17A720-CE89-4411-AAD6-0E7F64E5A792}"/>
              </a:ext>
            </a:extLst>
          </p:cNvPr>
          <p:cNvSpPr/>
          <p:nvPr/>
        </p:nvSpPr>
        <p:spPr>
          <a:xfrm>
            <a:off x="6324600" y="1123950"/>
            <a:ext cx="4324350" cy="4610100"/>
          </a:xfrm>
          <a:prstGeom prst="rect">
            <a:avLst/>
          </a:prstGeom>
          <a:blipFill>
            <a:blip r:embed="rId4">
              <a:extLst>
                <a:ext uri="{96DAC541-7B7A-43D3-8B79-37D633B846F1}">
                  <asvg:svgBlip xmlns:asvg="http://schemas.microsoft.com/office/drawing/2016/SVG/main" r:embed="rId5"/>
                </a:ext>
              </a:extLst>
            </a:blip>
            <a:srcRect/>
            <a:stretch>
              <a:fillRect l="-28388" r="-28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74A7B188-767A-4C57-B19F-9EE0DBDD7D31}"/>
              </a:ext>
            </a:extLst>
          </p:cNvPr>
          <p:cNvSpPr/>
          <p:nvPr/>
        </p:nvSpPr>
        <p:spPr>
          <a:xfrm rot="20522805">
            <a:off x="-9382478" y="5107108"/>
            <a:ext cx="6477000" cy="6477000"/>
          </a:xfrm>
          <a:prstGeom prst="diamond">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25E961A4-B440-4570-A9CE-7C3EBF66DE57}"/>
              </a:ext>
            </a:extLst>
          </p:cNvPr>
          <p:cNvSpPr/>
          <p:nvPr/>
        </p:nvSpPr>
        <p:spPr>
          <a:xfrm rot="20522805">
            <a:off x="-7172678" y="5537251"/>
            <a:ext cx="6477000" cy="6477000"/>
          </a:xfrm>
          <a:prstGeom prst="diamond">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63864854-2E2D-4674-9100-1EE0A09BF1FF}"/>
              </a:ext>
            </a:extLst>
          </p:cNvPr>
          <p:cNvSpPr/>
          <p:nvPr/>
        </p:nvSpPr>
        <p:spPr>
          <a:xfrm rot="20522805">
            <a:off x="-7172678" y="5080051"/>
            <a:ext cx="6477000" cy="6477000"/>
          </a:xfrm>
          <a:prstGeom prst="diamond">
            <a:avLst/>
          </a:prstGeom>
          <a:blipFill>
            <a:blip r:embed="rId6"/>
            <a:srcRect/>
            <a:stretch>
              <a:fillRect l="-20000" r="-40098"/>
            </a:stretch>
          </a:blipFill>
          <a:ln w="76200">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D6CFBEA-FABC-42A9-A937-4A5E9E720387}"/>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15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withEffect">
                                  <p:stCondLst>
                                    <p:cond delay="0"/>
                                  </p:stCondLst>
                                  <p:childTnLst>
                                    <p:animEffect transition="out" filter="barn(inVertical)">
                                      <p:cBhvr>
                                        <p:cTn id="6" dur="3250"/>
                                        <p:tgtEl>
                                          <p:spTgt spid="12"/>
                                        </p:tgtEl>
                                      </p:cBhvr>
                                    </p:animEffect>
                                    <p:set>
                                      <p:cBhvr>
                                        <p:cTn id="7" dur="1" fill="hold">
                                          <p:stCondLst>
                                            <p:cond delay="3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D32354-0E8E-4BEF-B5F4-50DF07C3A599}"/>
              </a:ext>
            </a:extLst>
          </p:cNvPr>
          <p:cNvSpPr txBox="1"/>
          <p:nvPr/>
        </p:nvSpPr>
        <p:spPr>
          <a:xfrm>
            <a:off x="4034532" y="247291"/>
            <a:ext cx="6789787" cy="1977464"/>
          </a:xfrm>
          <a:prstGeom prst="rect">
            <a:avLst/>
          </a:prstGeom>
          <a:noFill/>
        </p:spPr>
        <p:txBody>
          <a:bodyPr wrap="square">
            <a:spAutoFit/>
          </a:bodyPr>
          <a:lstStyle/>
          <a:p>
            <a:pPr marR="0" lvl="0" algn="ctr">
              <a:lnSpc>
                <a:spcPct val="110000"/>
              </a:lnSpc>
              <a:spcBef>
                <a:spcPts val="0"/>
              </a:spcBef>
              <a:spcAft>
                <a:spcPts val="0"/>
              </a:spcAft>
            </a:pPr>
            <a:r>
              <a:rPr lang="en-US" sz="2800" b="1" spc="60">
                <a:effectLst/>
                <a:latin typeface="#9Slide07 Sedgwick Ave" panose="00000500000000000000" pitchFamily="2" charset="0"/>
                <a:ea typeface="Calibri" panose="020F0502020204030204" pitchFamily="34" charset="0"/>
                <a:cs typeface="Times New Roman" panose="02020603050405020304" pitchFamily="18" charset="0"/>
              </a:rPr>
              <a:t>Bước Đột Phá Thứ Năm: </a:t>
            </a:r>
            <a:r>
              <a:rPr lang="vi-VN" sz="2800" b="1" spc="6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b="1" spc="60">
                <a:effectLst/>
                <a:latin typeface="#9Slide07 Sedgwick Ave" panose="00000500000000000000" pitchFamily="2" charset="0"/>
                <a:ea typeface="Calibri" panose="020F0502020204030204" pitchFamily="34" charset="0"/>
                <a:cs typeface="Times New Roman" panose="02020603050405020304" pitchFamily="18" charset="0"/>
              </a:rPr>
              <a:t>Hội Nghị Bộ Chính Trị Khóa V (8-1986) Với “Kết Luận Đối Với Một Số Vấn Đề Thuộc Quan Điểm Kinh Tế”</a:t>
            </a:r>
            <a:endParaRPr lang="en-US" sz="2800" spc="6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8EA5FD10-8996-4142-93BC-81DC0BC190A3}"/>
              </a:ext>
            </a:extLst>
          </p:cNvPr>
          <p:cNvSpPr/>
          <p:nvPr/>
        </p:nvSpPr>
        <p:spPr>
          <a:xfrm>
            <a:off x="3810000" y="2209800"/>
            <a:ext cx="7543800" cy="19575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0376145-8EBD-4AB0-96FA-AE6C30EDA462}"/>
              </a:ext>
            </a:extLst>
          </p:cNvPr>
          <p:cNvSpPr txBox="1"/>
          <p:nvPr/>
        </p:nvSpPr>
        <p:spPr>
          <a:xfrm>
            <a:off x="5029200" y="2746265"/>
            <a:ext cx="6789788" cy="3581237"/>
          </a:xfrm>
          <a:prstGeom prst="rect">
            <a:avLst/>
          </a:prstGeom>
          <a:noFill/>
        </p:spPr>
        <p:txBody>
          <a:bodyPr wrap="square">
            <a:spAutoFit/>
          </a:bodyPr>
          <a:lstStyle/>
          <a:p>
            <a:pPr lvl="0">
              <a:lnSpc>
                <a:spcPct val="118000"/>
              </a:lnSpc>
              <a:spcAft>
                <a:spcPts val="1000"/>
              </a:spcAft>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Đây là bước quyết định cho sự ra đời của đường lối đổi mới của Đảng, nội dung đổi mới là:</a:t>
            </a:r>
          </a:p>
          <a:p>
            <a:pPr marL="228600">
              <a:lnSpc>
                <a:spcPct val="118000"/>
              </a:lnSpc>
              <a:spcAft>
                <a:spcPts val="1000"/>
              </a:spcAft>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 Về cơ cấu sản xuất: trong cơ cấu kinh tế, cơ cấu đầu tư phải lấy nông nghiệp làm mặt trận hàng đầu; ra sức phát triển công nghiệp nhẹ; phát triển có chọn lọc công nghiệp nặ</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ng.</a:t>
            </a:r>
            <a:endParaRPr lang="en-US" sz="2000" spc="40">
              <a:effectLst/>
              <a:latin typeface="#9Slide07 Sedgwick Ave" panose="00000500000000000000" pitchFamily="2" charset="0"/>
              <a:ea typeface="Calibri" panose="020F0502020204030204" pitchFamily="34" charset="0"/>
              <a:cs typeface="Times New Roman" panose="02020603050405020304" pitchFamily="18" charset="0"/>
            </a:endParaRPr>
          </a:p>
          <a:p>
            <a:pPr marL="228600">
              <a:lnSpc>
                <a:spcPct val="118000"/>
              </a:lnSpc>
              <a:spcAft>
                <a:spcPts val="1000"/>
              </a:spcAft>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 Về cải tạo xã hội chủ nghĩa: phải xác định nền kinh tế nhiều thành phần vì là một đặc trưng của thời kỳ quá độ lên chủ nghĩa xã hội ở nứơc </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ta.</a:t>
            </a:r>
            <a:endParaRPr lang="en-US" sz="20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17" name="Diamond 16">
            <a:extLst>
              <a:ext uri="{FF2B5EF4-FFF2-40B4-BE49-F238E27FC236}">
                <a16:creationId xmlns:a16="http://schemas.microsoft.com/office/drawing/2014/main" id="{9F348478-FD5C-4381-80B2-2CE9C284AB8B}"/>
              </a:ext>
            </a:extLst>
          </p:cNvPr>
          <p:cNvSpPr/>
          <p:nvPr/>
        </p:nvSpPr>
        <p:spPr>
          <a:xfrm>
            <a:off x="-3810000" y="408057"/>
            <a:ext cx="6477000" cy="6477000"/>
          </a:xfrm>
          <a:prstGeom prst="diamond">
            <a:avLst/>
          </a:prstGeom>
          <a:noFill/>
          <a:ln w="76200">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BBAAAF22-60DD-4FB8-BFE0-9D9F6D068BB5}"/>
              </a:ext>
            </a:extLst>
          </p:cNvPr>
          <p:cNvSpPr/>
          <p:nvPr/>
        </p:nvSpPr>
        <p:spPr>
          <a:xfrm>
            <a:off x="-1600200" y="838200"/>
            <a:ext cx="6477000" cy="6477000"/>
          </a:xfrm>
          <a:prstGeom prst="diamond">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74372930-E21F-44C8-AC48-123B97512A4C}"/>
              </a:ext>
            </a:extLst>
          </p:cNvPr>
          <p:cNvSpPr/>
          <p:nvPr/>
        </p:nvSpPr>
        <p:spPr>
          <a:xfrm>
            <a:off x="-1600200" y="381000"/>
            <a:ext cx="6477000" cy="6477000"/>
          </a:xfrm>
          <a:prstGeom prst="diamond">
            <a:avLst/>
          </a:prstGeom>
          <a:blipFill>
            <a:blip r:embed="rId2"/>
            <a:srcRect/>
            <a:stretch>
              <a:fillRect l="-20000" r="-40098"/>
            </a:stretch>
          </a:blipFill>
          <a:ln w="76200">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D3CC49F-88F5-4304-BB18-93E469B63595}"/>
              </a:ext>
            </a:extLst>
          </p:cNvPr>
          <p:cNvSpPr/>
          <p:nvPr/>
        </p:nvSpPr>
        <p:spPr>
          <a:xfrm>
            <a:off x="5890893" y="2347847"/>
            <a:ext cx="2628000" cy="108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5E7E0DC-A208-40AB-9FA4-188767F7E114}"/>
              </a:ext>
            </a:extLst>
          </p:cNvPr>
          <p:cNvSpPr txBox="1"/>
          <p:nvPr/>
        </p:nvSpPr>
        <p:spPr>
          <a:xfrm rot="18900000">
            <a:off x="18381876" y="2364442"/>
            <a:ext cx="4258100" cy="2698175"/>
          </a:xfrm>
          <a:prstGeom prst="rect">
            <a:avLst/>
          </a:prstGeom>
          <a:noFill/>
        </p:spPr>
        <p:txBody>
          <a:bodyPr wrap="square">
            <a:spAutoFit/>
          </a:bodyPr>
          <a:lstStyle/>
          <a:p>
            <a:pPr marL="342900" lvl="0" indent="-342900">
              <a:lnSpc>
                <a:spcPct val="115000"/>
              </a:lnSpc>
              <a:spcAft>
                <a:spcPts val="1000"/>
              </a:spcAft>
              <a:buFont typeface="Times New Roman" panose="02020603050405020304" pitchFamily="18" charset="0"/>
              <a:buChar char="-"/>
            </a:pPr>
            <a:r>
              <a:rPr lang="en-US" sz="2000">
                <a:effectLst/>
                <a:latin typeface="#9Slide03 Montserrat Medium" panose="00000600000000000000" pitchFamily="2" charset="0"/>
                <a:ea typeface="Calibri" panose="020F0502020204030204" pitchFamily="34" charset="0"/>
                <a:cs typeface="Times New Roman" panose="02020603050405020304" pitchFamily="18" charset="0"/>
              </a:rPr>
              <a:t>Khâu đột phá của chuyển đổi cải cách: giá cả, tiền lương, tiền tệ (giá-lương-tiền) </a:t>
            </a:r>
          </a:p>
          <a:p>
            <a:pPr marL="228600">
              <a:lnSpc>
                <a:spcPct val="115000"/>
              </a:lnSpc>
              <a:spcAft>
                <a:spcPts val="1000"/>
              </a:spcAft>
            </a:pPr>
            <a:r>
              <a:rPr lang="en-US" sz="2000">
                <a:effectLst/>
                <a:latin typeface="#9Slide03 Montserrat Medium" panose="00000600000000000000" pitchFamily="2" charset="0"/>
                <a:ea typeface="Calibri" panose="020F0502020204030204" pitchFamily="34" charset="0"/>
                <a:cs typeface="Times New Roman" panose="02020603050405020304" pitchFamily="18" charset="0"/>
              </a:rPr>
              <a:t>+ Giá cả: Thực hiện cơ chế một giá thống nhất và đánh giá đúng, đủ chi phí cho giá thành sản phẩm.</a:t>
            </a:r>
          </a:p>
        </p:txBody>
      </p:sp>
      <p:sp>
        <p:nvSpPr>
          <p:cNvPr id="23" name="Rectangle 22">
            <a:extLst>
              <a:ext uri="{FF2B5EF4-FFF2-40B4-BE49-F238E27FC236}">
                <a16:creationId xmlns:a16="http://schemas.microsoft.com/office/drawing/2014/main" id="{95BCB3FD-5BBF-4C76-8441-032E92F26C24}"/>
              </a:ext>
            </a:extLst>
          </p:cNvPr>
          <p:cNvSpPr/>
          <p:nvPr/>
        </p:nvSpPr>
        <p:spPr>
          <a:xfrm rot="18900000">
            <a:off x="18159036" y="1752894"/>
            <a:ext cx="4738852" cy="3886200"/>
          </a:xfrm>
          <a:prstGeom prst="rect">
            <a:avLst/>
          </a:prstGeom>
          <a:blipFill>
            <a:blip r:embed="rId3">
              <a:duotone>
                <a:prstClr val="black"/>
                <a:srgbClr val="D9C3A5">
                  <a:tint val="50000"/>
                  <a:satMod val="180000"/>
                </a:srgbClr>
              </a:duotone>
              <a:lum/>
              <a:extLst>
                <a:ext uri="{96DAC541-7B7A-43D3-8B79-37D633B846F1}">
                  <asvg:svgBlip xmlns:asvg="http://schemas.microsoft.com/office/drawing/2016/SVG/main" r:embed="rId4"/>
                </a:ext>
              </a:extLst>
            </a:blip>
            <a:srcRect/>
            <a:stretch>
              <a:fillRect t="-9882" b="-9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FDE7BF4-0636-4509-BD1E-CF2BC49A7619}"/>
              </a:ext>
            </a:extLst>
          </p:cNvPr>
          <p:cNvSpPr/>
          <p:nvPr/>
        </p:nvSpPr>
        <p:spPr>
          <a:xfrm rot="18900000">
            <a:off x="15374369" y="2715987"/>
            <a:ext cx="65532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D73A2D5-827B-415A-82BA-2F1AA817D7DF}"/>
              </a:ext>
            </a:extLst>
          </p:cNvPr>
          <p:cNvSpPr/>
          <p:nvPr/>
        </p:nvSpPr>
        <p:spPr>
          <a:xfrm rot="18900000">
            <a:off x="15393515" y="5097141"/>
            <a:ext cx="2743200" cy="47244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21 - 9Slide.vn">
            <a:extLst>
              <a:ext uri="{FF2B5EF4-FFF2-40B4-BE49-F238E27FC236}">
                <a16:creationId xmlns:a16="http://schemas.microsoft.com/office/drawing/2014/main" id="{DE20614E-BE9F-4F32-A1A9-88BA612C8FE2}"/>
              </a:ext>
            </a:extLst>
          </p:cNvPr>
          <p:cNvSpPr/>
          <p:nvPr/>
        </p:nvSpPr>
        <p:spPr>
          <a:xfrm rot="18900000">
            <a:off x="13868804" y="5888427"/>
            <a:ext cx="4324350" cy="4610100"/>
          </a:xfrm>
          <a:prstGeom prst="rect">
            <a:avLst/>
          </a:prstGeom>
          <a:blipFill>
            <a:blip r:embed="rId5">
              <a:extLst>
                <a:ext uri="{96DAC541-7B7A-43D3-8B79-37D633B846F1}">
                  <asvg:svgBlip xmlns:asvg="http://schemas.microsoft.com/office/drawing/2016/SVG/main" r:embed="rId6"/>
                </a:ext>
              </a:extLst>
            </a:blip>
            <a:srcRect/>
            <a:stretch>
              <a:fillRect l="-28388" r="-28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E71BF72-16C2-457F-9093-0D4592BAED23}"/>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532CF9D-AB45-4E39-8C4F-BA21B1E9A448}"/>
              </a:ext>
            </a:extLst>
          </p:cNvPr>
          <p:cNvSpPr txBox="1"/>
          <p:nvPr/>
        </p:nvSpPr>
        <p:spPr>
          <a:xfrm rot="20713987">
            <a:off x="8775994" y="9983135"/>
            <a:ext cx="5232652" cy="3780650"/>
          </a:xfrm>
          <a:prstGeom prst="rect">
            <a:avLst/>
          </a:prstGeom>
          <a:noFill/>
        </p:spPr>
        <p:txBody>
          <a:bodyPr wrap="square">
            <a:spAutoFit/>
          </a:bodyPr>
          <a:lstStyle/>
          <a:p>
            <a:pPr marL="228600">
              <a:lnSpc>
                <a:spcPct val="130000"/>
              </a:lnSpc>
              <a:spcAft>
                <a:spcPts val="1000"/>
              </a:spcAft>
            </a:pP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1800" spc="140">
                <a:effectLst/>
                <a:latin typeface="#9Slide07 Sedgwick Ave" panose="00000500000000000000" pitchFamily="2" charset="0"/>
                <a:ea typeface="Calibri" panose="020F0502020204030204" pitchFamily="34" charset="0"/>
                <a:cs typeface="Times New Roman" panose="02020603050405020304" pitchFamily="18" charset="0"/>
              </a:rPr>
              <a:t>+ Tiền lương: Xóa bỏ chế độ tiền lương hiện vật, thực hiện tiền lương tiền tệ gắn với xóa bỏ bao cấp. Chế độ tiền lương phải đảm bảo cho người lao động tái tạo sức lao động và gắn với chất lượng và hiệu quả lao động.</a:t>
            </a:r>
          </a:p>
          <a:p>
            <a:pPr marL="228600">
              <a:lnSpc>
                <a:spcPct val="130000"/>
              </a:lnSpc>
              <a:spcAft>
                <a:spcPts val="1000"/>
              </a:spcAft>
            </a:pP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1800" spc="140">
                <a:effectLst/>
                <a:latin typeface="#9Slide07 Sedgwick Ave" panose="00000500000000000000" pitchFamily="2" charset="0"/>
                <a:ea typeface="Calibri" panose="020F0502020204030204" pitchFamily="34" charset="0"/>
                <a:cs typeface="Times New Roman" panose="02020603050405020304" pitchFamily="18" charset="0"/>
              </a:rPr>
              <a:t>+ Tiền tệ: Đổi mới lưu thông tiền tệ; thu hút tiền nhàn rỗi; đẩy nhanh nhịp độ quay vòng đồng tiên; chuyển ngân hàng sang hạch toán kinh doanh XHCN.</a:t>
            </a:r>
            <a:r>
              <a:rPr lang="vi-VN" sz="1800" spc="140">
                <a:effectLst/>
                <a:latin typeface="#9Slide07 Sedgwick Ave" panose="00000500000000000000" pitchFamily="2" charset="0"/>
                <a:ea typeface="Calibri" panose="020F0502020204030204" pitchFamily="34" charset="0"/>
                <a:cs typeface="Times New Roman" panose="02020603050405020304" pitchFamily="18" charset="0"/>
              </a:rPr>
              <a:t>             </a:t>
            </a:r>
            <a:endParaRPr lang="en-US" sz="1800" spc="140">
              <a:effectLst/>
              <a:latin typeface="#9Slide07 Sedgwick Ave"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736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par>
                                <p:cTn id="13" presetID="53" presetClass="exit" presetSubtype="32" fill="hold" grpId="0" nodeType="withEffect">
                                  <p:stCondLst>
                                    <p:cond delay="1250"/>
                                  </p:stCondLst>
                                  <p:childTnLst>
                                    <p:anim calcmode="lin" valueType="num">
                                      <p:cBhvr>
                                        <p:cTn id="14" dur="500"/>
                                        <p:tgtEl>
                                          <p:spTgt spid="21"/>
                                        </p:tgtEl>
                                        <p:attrNameLst>
                                          <p:attrName>ppt_w</p:attrName>
                                        </p:attrNameLst>
                                      </p:cBhvr>
                                      <p:tavLst>
                                        <p:tav tm="0">
                                          <p:val>
                                            <p:strVal val="ppt_w"/>
                                          </p:val>
                                        </p:tav>
                                        <p:tav tm="100000">
                                          <p:val>
                                            <p:fltVal val="0"/>
                                          </p:val>
                                        </p:tav>
                                      </p:tavLst>
                                    </p:anim>
                                    <p:anim calcmode="lin" valueType="num">
                                      <p:cBhvr>
                                        <p:cTn id="15" dur="500"/>
                                        <p:tgtEl>
                                          <p:spTgt spid="21"/>
                                        </p:tgtEl>
                                        <p:attrNameLst>
                                          <p:attrName>ppt_h</p:attrName>
                                        </p:attrNameLst>
                                      </p:cBhvr>
                                      <p:tavLst>
                                        <p:tav tm="0">
                                          <p:val>
                                            <p:strVal val="ppt_h"/>
                                          </p:val>
                                        </p:tav>
                                        <p:tav tm="100000">
                                          <p:val>
                                            <p:fltVal val="0"/>
                                          </p:val>
                                        </p:tav>
                                      </p:tavLst>
                                    </p:anim>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2" presetClass="entr" presetSubtype="0" fill="hold" grpId="0" nodeType="withEffect">
                                  <p:stCondLst>
                                    <p:cond delay="7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16" presetClass="exit" presetSubtype="21" fill="hold" grpId="0" nodeType="withEffect">
                                  <p:stCondLst>
                                    <p:cond delay="0"/>
                                  </p:stCondLst>
                                  <p:childTnLst>
                                    <p:animEffect transition="out" filter="barn(inVertical)">
                                      <p:cBhvr>
                                        <p:cTn id="24" dur="3250"/>
                                        <p:tgtEl>
                                          <p:spTgt spid="15"/>
                                        </p:tgtEl>
                                      </p:cBhvr>
                                    </p:animEffect>
                                    <p:set>
                                      <p:cBhvr>
                                        <p:cTn id="25" dur="1" fill="hold">
                                          <p:stCondLst>
                                            <p:cond delay="3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6" grpId="0"/>
      <p:bldP spid="2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49673-B868-429F-A650-FA1B27BA73C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7575" b="7575"/>
          <a:stretch/>
        </p:blipFill>
        <p:spPr>
          <a:xfrm>
            <a:off x="-36786" y="0"/>
            <a:ext cx="12297822" cy="6858000"/>
          </a:xfrm>
          <a:prstGeom prst="rect">
            <a:avLst/>
          </a:prstGeom>
        </p:spPr>
      </p:pic>
      <p:grpSp>
        <p:nvGrpSpPr>
          <p:cNvPr id="9" name="Group 8">
            <a:extLst>
              <a:ext uri="{FF2B5EF4-FFF2-40B4-BE49-F238E27FC236}">
                <a16:creationId xmlns:a16="http://schemas.microsoft.com/office/drawing/2014/main" id="{3FC379C9-A66F-439A-B7FF-965FCEABE2EA}"/>
              </a:ext>
            </a:extLst>
          </p:cNvPr>
          <p:cNvGrpSpPr/>
          <p:nvPr/>
        </p:nvGrpSpPr>
        <p:grpSpPr>
          <a:xfrm>
            <a:off x="1808521" y="1257300"/>
            <a:ext cx="8574958" cy="4343400"/>
            <a:chOff x="1808521" y="1257300"/>
            <a:chExt cx="8574958" cy="4343400"/>
          </a:xfrm>
        </p:grpSpPr>
        <p:sp>
          <p:nvSpPr>
            <p:cNvPr id="7" name="Freeform: Shape 6">
              <a:extLst>
                <a:ext uri="{FF2B5EF4-FFF2-40B4-BE49-F238E27FC236}">
                  <a16:creationId xmlns:a16="http://schemas.microsoft.com/office/drawing/2014/main" id="{3358DCD5-D925-4A83-B8A0-C0ABEEC4FDF6}"/>
                </a:ext>
              </a:extLst>
            </p:cNvPr>
            <p:cNvSpPr/>
            <p:nvPr/>
          </p:nvSpPr>
          <p:spPr>
            <a:xfrm>
              <a:off x="1808521" y="1257300"/>
              <a:ext cx="8574958" cy="4343400"/>
            </a:xfrm>
            <a:custGeom>
              <a:avLst/>
              <a:gdLst>
                <a:gd name="connsiteX0" fmla="*/ 737112 w 8574958"/>
                <a:gd name="connsiteY0" fmla="*/ 590550 h 4343400"/>
                <a:gd name="connsiteX1" fmla="*/ 7837846 w 8574958"/>
                <a:gd name="connsiteY1" fmla="*/ 590550 h 4343400"/>
                <a:gd name="connsiteX2" fmla="*/ 7837846 w 8574958"/>
                <a:gd name="connsiteY2" fmla="*/ 3752850 h 4343400"/>
                <a:gd name="connsiteX3" fmla="*/ 737112 w 8574958"/>
                <a:gd name="connsiteY3" fmla="*/ 3752850 h 4343400"/>
                <a:gd name="connsiteX4" fmla="*/ 353726 w 8574958"/>
                <a:gd name="connsiteY4" fmla="*/ 353726 h 4343400"/>
                <a:gd name="connsiteX5" fmla="*/ 353726 w 8574958"/>
                <a:gd name="connsiteY5" fmla="*/ 3989674 h 4343400"/>
                <a:gd name="connsiteX6" fmla="*/ 8221232 w 8574958"/>
                <a:gd name="connsiteY6" fmla="*/ 3989674 h 4343400"/>
                <a:gd name="connsiteX7" fmla="*/ 8221232 w 8574958"/>
                <a:gd name="connsiteY7" fmla="*/ 353726 h 4343400"/>
                <a:gd name="connsiteX8" fmla="*/ 0 w 8574958"/>
                <a:gd name="connsiteY8" fmla="*/ 0 h 4343400"/>
                <a:gd name="connsiteX9" fmla="*/ 8574958 w 8574958"/>
                <a:gd name="connsiteY9" fmla="*/ 0 h 4343400"/>
                <a:gd name="connsiteX10" fmla="*/ 8574958 w 8574958"/>
                <a:gd name="connsiteY10" fmla="*/ 4343400 h 4343400"/>
                <a:gd name="connsiteX11" fmla="*/ 0 w 8574958"/>
                <a:gd name="connsiteY11" fmla="*/ 43434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4958" h="4343400">
                  <a:moveTo>
                    <a:pt x="737112" y="590550"/>
                  </a:moveTo>
                  <a:lnTo>
                    <a:pt x="7837846" y="590550"/>
                  </a:lnTo>
                  <a:lnTo>
                    <a:pt x="7837846" y="3752850"/>
                  </a:lnTo>
                  <a:lnTo>
                    <a:pt x="737112" y="3752850"/>
                  </a:lnTo>
                  <a:close/>
                  <a:moveTo>
                    <a:pt x="353726" y="353726"/>
                  </a:moveTo>
                  <a:lnTo>
                    <a:pt x="353726" y="3989674"/>
                  </a:lnTo>
                  <a:lnTo>
                    <a:pt x="8221232" y="3989674"/>
                  </a:lnTo>
                  <a:lnTo>
                    <a:pt x="8221232" y="353726"/>
                  </a:lnTo>
                  <a:close/>
                  <a:moveTo>
                    <a:pt x="0" y="0"/>
                  </a:moveTo>
                  <a:lnTo>
                    <a:pt x="8574958" y="0"/>
                  </a:lnTo>
                  <a:lnTo>
                    <a:pt x="8574958" y="4343400"/>
                  </a:lnTo>
                  <a:lnTo>
                    <a:pt x="0" y="43434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236962A-EB2B-4385-862E-9355DBACF97A}"/>
                </a:ext>
              </a:extLst>
            </p:cNvPr>
            <p:cNvSpPr txBox="1"/>
            <p:nvPr/>
          </p:nvSpPr>
          <p:spPr>
            <a:xfrm>
              <a:off x="3154546" y="2819400"/>
              <a:ext cx="6035307" cy="1661993"/>
            </a:xfrm>
            <a:prstGeom prst="rect">
              <a:avLst/>
            </a:prstGeom>
            <a:noFill/>
          </p:spPr>
          <p:txBody>
            <a:bodyPr wrap="none" lIns="0" tIns="0" rIns="0" bIns="0" rtlCol="0">
              <a:spAutoFit/>
            </a:bodyPr>
            <a:lstStyle/>
            <a:p>
              <a:pPr algn="l"/>
              <a:r>
                <a:rPr lang="vi-VN" sz="5400">
                  <a:solidFill>
                    <a:srgbClr val="C00000"/>
                  </a:solidFill>
                  <a:latin typeface="#9Slide07 Bungee Shade" pitchFamily="2" charset="0"/>
                </a:rPr>
                <a:t>CẢM ƠN VÌ ĐÃ </a:t>
              </a:r>
            </a:p>
            <a:p>
              <a:pPr algn="l"/>
              <a:r>
                <a:rPr lang="vi-VN" sz="5400">
                  <a:solidFill>
                    <a:srgbClr val="C00000"/>
                  </a:solidFill>
                  <a:latin typeface="#9Slide07 Bungee Shade" pitchFamily="2" charset="0"/>
                </a:rPr>
                <a:t>          XEM</a:t>
              </a:r>
            </a:p>
          </p:txBody>
        </p:sp>
      </p:grpSp>
      <p:sp>
        <p:nvSpPr>
          <p:cNvPr id="6" name="Rectangle: Rounded Corners 5">
            <a:extLst>
              <a:ext uri="{FF2B5EF4-FFF2-40B4-BE49-F238E27FC236}">
                <a16:creationId xmlns:a16="http://schemas.microsoft.com/office/drawing/2014/main" id="{3780D5D8-9A15-49A3-9A93-328477BD0633}"/>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52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16" presetClass="exit" presetSubtype="21" fill="hold" grpId="0" nodeType="withEffect">
                                      <p:stCondLst>
                                        <p:cond delay="0"/>
                                      </p:stCondLst>
                                      <p:childTnLst>
                                        <p:animEffect transition="out" filter="barn(inVertical)">
                                          <p:cBhvr>
                                            <p:cTn id="10" dur="3250"/>
                                            <p:tgtEl>
                                              <p:spTgt spid="6"/>
                                            </p:tgtEl>
                                          </p:cBhvr>
                                        </p:animEffect>
                                        <p:set>
                                          <p:cBhvr>
                                            <p:cTn id="11" dur="1" fill="hold">
                                              <p:stCondLst>
                                                <p:cond delay="3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16" presetClass="exit" presetSubtype="21" fill="hold" grpId="0" nodeType="withEffect">
                                      <p:stCondLst>
                                        <p:cond delay="0"/>
                                      </p:stCondLst>
                                      <p:childTnLst>
                                        <p:animEffect transition="out" filter="barn(inVertical)">
                                          <p:cBhvr>
                                            <p:cTn id="10" dur="3250"/>
                                            <p:tgtEl>
                                              <p:spTgt spid="6"/>
                                            </p:tgtEl>
                                          </p:cBhvr>
                                        </p:animEffect>
                                        <p:set>
                                          <p:cBhvr>
                                            <p:cTn id="11" dur="1" fill="hold">
                                              <p:stCondLst>
                                                <p:cond delay="3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2" descr="jamming youtube GIF by Feliks Tomasz Konczakowski">
            <a:extLst>
              <a:ext uri="{FF2B5EF4-FFF2-40B4-BE49-F238E27FC236}">
                <a16:creationId xmlns:a16="http://schemas.microsoft.com/office/drawing/2014/main" id="{5C04A5AD-ACA3-488D-BC4E-B49B4075D0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12192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9AAA08F3-C890-4BEE-A664-A55DE9BFA6B0}"/>
              </a:ext>
            </a:extLst>
          </p:cNvPr>
          <p:cNvPicPr>
            <a:picLocks noChangeAspect="1"/>
          </p:cNvPicPr>
          <p:nvPr/>
        </p:nvPicPr>
        <p:blipFill rotWithShape="1">
          <a:blip r:embed="rId3">
            <a:duotone>
              <a:prstClr val="black"/>
              <a:srgbClr val="D9C3A5">
                <a:tint val="50000"/>
                <a:satMod val="180000"/>
              </a:srgbClr>
            </a:duotone>
          </a:blip>
          <a:srcRect b="8468"/>
          <a:stretch/>
        </p:blipFill>
        <p:spPr>
          <a:xfrm>
            <a:off x="0" y="-9525"/>
            <a:ext cx="12192000" cy="6877050"/>
          </a:xfrm>
          <a:prstGeom prst="rect">
            <a:avLst/>
          </a:prstGeom>
        </p:spPr>
      </p:pic>
      <p:pic>
        <p:nvPicPr>
          <p:cNvPr id="95" name="Picture 94">
            <a:extLst>
              <a:ext uri="{FF2B5EF4-FFF2-40B4-BE49-F238E27FC236}">
                <a16:creationId xmlns:a16="http://schemas.microsoft.com/office/drawing/2014/main" id="{A962BD2F-6D04-452C-BA87-78FB3F5A0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945718" y="-2083512"/>
            <a:ext cx="14672677" cy="9781784"/>
          </a:xfrm>
          <a:prstGeom prst="rect">
            <a:avLst/>
          </a:prstGeom>
        </p:spPr>
      </p:pic>
      <p:pic>
        <p:nvPicPr>
          <p:cNvPr id="96" name="Picture 95">
            <a:extLst>
              <a:ext uri="{FF2B5EF4-FFF2-40B4-BE49-F238E27FC236}">
                <a16:creationId xmlns:a16="http://schemas.microsoft.com/office/drawing/2014/main" id="{F8B78768-BFB2-4928-A15F-29B6C57B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675356" y="-1391427"/>
            <a:ext cx="14397617" cy="9598411"/>
          </a:xfrm>
          <a:prstGeom prst="rect">
            <a:avLst/>
          </a:prstGeom>
        </p:spPr>
      </p:pic>
      <p:pic>
        <p:nvPicPr>
          <p:cNvPr id="97" name="Picture 96">
            <a:extLst>
              <a:ext uri="{FF2B5EF4-FFF2-40B4-BE49-F238E27FC236}">
                <a16:creationId xmlns:a16="http://schemas.microsoft.com/office/drawing/2014/main" id="{6A6C8D6C-D062-473D-A939-419502550724}"/>
              </a:ext>
            </a:extLst>
          </p:cNvPr>
          <p:cNvPicPr>
            <a:picLocks noChangeAspect="1"/>
          </p:cNvPicPr>
          <p:nvPr/>
        </p:nvPicPr>
        <p:blipFill rotWithShape="1">
          <a:blip r:embed="rId5">
            <a:duotone>
              <a:prstClr val="black"/>
              <a:srgbClr val="D9C3A5">
                <a:tint val="50000"/>
                <a:satMod val="180000"/>
              </a:srgbClr>
            </a:duotone>
          </a:blip>
          <a:srcRect l="4762" t="28604" b="-231"/>
          <a:stretch/>
        </p:blipFill>
        <p:spPr>
          <a:xfrm>
            <a:off x="0" y="-9525"/>
            <a:ext cx="12192000" cy="6877050"/>
          </a:xfrm>
          <a:prstGeom prst="rect">
            <a:avLst/>
          </a:prstGeom>
        </p:spPr>
      </p:pic>
      <p:pic>
        <p:nvPicPr>
          <p:cNvPr id="98" name="Picture 97">
            <a:extLst>
              <a:ext uri="{FF2B5EF4-FFF2-40B4-BE49-F238E27FC236}">
                <a16:creationId xmlns:a16="http://schemas.microsoft.com/office/drawing/2014/main" id="{478A5CC9-7278-489F-B321-F5071FB1DCD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240"/>
            <a:ext cx="12192000" cy="6888480"/>
          </a:xfrm>
          <a:prstGeom prst="rect">
            <a:avLst/>
          </a:prstGeom>
        </p:spPr>
      </p:pic>
      <p:pic>
        <p:nvPicPr>
          <p:cNvPr id="99" name="Picture 98">
            <a:extLst>
              <a:ext uri="{FF2B5EF4-FFF2-40B4-BE49-F238E27FC236}">
                <a16:creationId xmlns:a16="http://schemas.microsoft.com/office/drawing/2014/main" id="{7200A6A3-5EBB-43CE-8103-4F601154AE93}"/>
              </a:ext>
            </a:extLst>
          </p:cNvPr>
          <p:cNvPicPr>
            <a:picLocks noChangeAspect="1"/>
          </p:cNvPicPr>
          <p:nvPr/>
        </p:nvPicPr>
        <p:blipFill rotWithShape="1">
          <a:blip r:embed="rId7"/>
          <a:srcRect t="10977"/>
          <a:stretch/>
        </p:blipFill>
        <p:spPr>
          <a:xfrm>
            <a:off x="0" y="-149612"/>
            <a:ext cx="12192000" cy="7157224"/>
          </a:xfrm>
          <a:prstGeom prst="rect">
            <a:avLst/>
          </a:prstGeom>
        </p:spPr>
      </p:pic>
      <p:pic>
        <p:nvPicPr>
          <p:cNvPr id="100" name="Picture 99">
            <a:extLst>
              <a:ext uri="{FF2B5EF4-FFF2-40B4-BE49-F238E27FC236}">
                <a16:creationId xmlns:a16="http://schemas.microsoft.com/office/drawing/2014/main" id="{875CCF91-C9EF-41DB-A4CF-BAAE529A5132}"/>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200"/>
                    </a14:imgEffect>
                  </a14:imgLayer>
                </a14:imgProps>
              </a:ext>
            </a:extLst>
          </a:blip>
          <a:srcRect b="9056"/>
          <a:stretch/>
        </p:blipFill>
        <p:spPr>
          <a:xfrm>
            <a:off x="-1" y="3346"/>
            <a:ext cx="12192000" cy="6854654"/>
          </a:xfrm>
          <a:prstGeom prst="rect">
            <a:avLst/>
          </a:prstGeom>
        </p:spPr>
      </p:pic>
      <p:grpSp>
        <p:nvGrpSpPr>
          <p:cNvPr id="101" name="Graphic 612">
            <a:extLst>
              <a:ext uri="{FF2B5EF4-FFF2-40B4-BE49-F238E27FC236}">
                <a16:creationId xmlns:a16="http://schemas.microsoft.com/office/drawing/2014/main" id="{03A9B8D3-3391-469A-86FF-13DF84855D62}"/>
              </a:ext>
            </a:extLst>
          </p:cNvPr>
          <p:cNvGrpSpPr/>
          <p:nvPr/>
        </p:nvGrpSpPr>
        <p:grpSpPr>
          <a:xfrm>
            <a:off x="-5562600" y="-6629400"/>
            <a:ext cx="22251800" cy="21034800"/>
            <a:chOff x="3901220" y="1158353"/>
            <a:chExt cx="4430634" cy="4433038"/>
          </a:xfrm>
          <a:solidFill>
            <a:srgbClr val="F0D8B9"/>
          </a:solidFill>
        </p:grpSpPr>
        <p:sp>
          <p:nvSpPr>
            <p:cNvPr id="102" name="Freeform: Shape 101">
              <a:extLst>
                <a:ext uri="{FF2B5EF4-FFF2-40B4-BE49-F238E27FC236}">
                  <a16:creationId xmlns:a16="http://schemas.microsoft.com/office/drawing/2014/main" id="{506D7CF8-EE79-4AE5-886E-C06720AC266A}"/>
                </a:ext>
              </a:extLst>
            </p:cNvPr>
            <p:cNvSpPr/>
            <p:nvPr/>
          </p:nvSpPr>
          <p:spPr>
            <a:xfrm>
              <a:off x="6219344" y="3264970"/>
              <a:ext cx="381" cy="95"/>
            </a:xfrm>
            <a:custGeom>
              <a:avLst/>
              <a:gdLst>
                <a:gd name="connsiteX0" fmla="*/ 95 w 381"/>
                <a:gd name="connsiteY0" fmla="*/ 0 h 95"/>
                <a:gd name="connsiteX1" fmla="*/ 0 w 381"/>
                <a:gd name="connsiteY1" fmla="*/ 95 h 95"/>
                <a:gd name="connsiteX2" fmla="*/ 381 w 381"/>
                <a:gd name="connsiteY2" fmla="*/ 95 h 95"/>
                <a:gd name="connsiteX3" fmla="*/ 95 w 381"/>
                <a:gd name="connsiteY3" fmla="*/ 0 h 95"/>
              </a:gdLst>
              <a:ahLst/>
              <a:cxnLst>
                <a:cxn ang="0">
                  <a:pos x="connsiteX0" y="connsiteY0"/>
                </a:cxn>
                <a:cxn ang="0">
                  <a:pos x="connsiteX1" y="connsiteY1"/>
                </a:cxn>
                <a:cxn ang="0">
                  <a:pos x="connsiteX2" y="connsiteY2"/>
                </a:cxn>
                <a:cxn ang="0">
                  <a:pos x="connsiteX3" y="connsiteY3"/>
                </a:cxn>
              </a:cxnLst>
              <a:rect l="l" t="t" r="r" b="b"/>
              <a:pathLst>
                <a:path w="381" h="95">
                  <a:moveTo>
                    <a:pt x="95" y="0"/>
                  </a:moveTo>
                  <a:lnTo>
                    <a:pt x="0" y="95"/>
                  </a:lnTo>
                  <a:lnTo>
                    <a:pt x="381" y="95"/>
                  </a:lnTo>
                  <a:lnTo>
                    <a:pt x="95"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03" name="Freeform: Shape 102">
              <a:extLst>
                <a:ext uri="{FF2B5EF4-FFF2-40B4-BE49-F238E27FC236}">
                  <a16:creationId xmlns:a16="http://schemas.microsoft.com/office/drawing/2014/main" id="{21E7F1C6-1DD8-4B68-94FB-5A4B6F8DD0E4}"/>
                </a:ext>
              </a:extLst>
            </p:cNvPr>
            <p:cNvSpPr/>
            <p:nvPr/>
          </p:nvSpPr>
          <p:spPr>
            <a:xfrm>
              <a:off x="6218582" y="3264494"/>
              <a:ext cx="666" cy="476"/>
            </a:xfrm>
            <a:custGeom>
              <a:avLst/>
              <a:gdLst>
                <a:gd name="connsiteX0" fmla="*/ 0 w 666"/>
                <a:gd name="connsiteY0" fmla="*/ 191 h 476"/>
                <a:gd name="connsiteX1" fmla="*/ 667 w 666"/>
                <a:gd name="connsiteY1" fmla="*/ 476 h 476"/>
                <a:gd name="connsiteX2" fmla="*/ 286 w 666"/>
                <a:gd name="connsiteY2" fmla="*/ 0 h 476"/>
                <a:gd name="connsiteX3" fmla="*/ 0 w 666"/>
                <a:gd name="connsiteY3" fmla="*/ 191 h 476"/>
              </a:gdLst>
              <a:ahLst/>
              <a:cxnLst>
                <a:cxn ang="0">
                  <a:pos x="connsiteX0" y="connsiteY0"/>
                </a:cxn>
                <a:cxn ang="0">
                  <a:pos x="connsiteX1" y="connsiteY1"/>
                </a:cxn>
                <a:cxn ang="0">
                  <a:pos x="connsiteX2" y="connsiteY2"/>
                </a:cxn>
                <a:cxn ang="0">
                  <a:pos x="connsiteX3" y="connsiteY3"/>
                </a:cxn>
              </a:cxnLst>
              <a:rect l="l" t="t" r="r" b="b"/>
              <a:pathLst>
                <a:path w="666" h="476">
                  <a:moveTo>
                    <a:pt x="0" y="191"/>
                  </a:moveTo>
                  <a:lnTo>
                    <a:pt x="667" y="476"/>
                  </a:lnTo>
                  <a:lnTo>
                    <a:pt x="286" y="0"/>
                  </a:lnTo>
                  <a:lnTo>
                    <a:pt x="0" y="191"/>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04" name="Freeform: Shape 103">
              <a:extLst>
                <a:ext uri="{FF2B5EF4-FFF2-40B4-BE49-F238E27FC236}">
                  <a16:creationId xmlns:a16="http://schemas.microsoft.com/office/drawing/2014/main" id="{405FC1B7-FDC1-44D1-A0F8-86CC2CAABF02}"/>
                </a:ext>
              </a:extLst>
            </p:cNvPr>
            <p:cNvSpPr/>
            <p:nvPr/>
          </p:nvSpPr>
          <p:spPr>
            <a:xfrm>
              <a:off x="6217248" y="3263923"/>
              <a:ext cx="1238" cy="762"/>
            </a:xfrm>
            <a:custGeom>
              <a:avLst/>
              <a:gdLst>
                <a:gd name="connsiteX0" fmla="*/ 667 w 1238"/>
                <a:gd name="connsiteY0" fmla="*/ 0 h 762"/>
                <a:gd name="connsiteX1" fmla="*/ 0 w 1238"/>
                <a:gd name="connsiteY1" fmla="*/ 381 h 762"/>
                <a:gd name="connsiteX2" fmla="*/ 1238 w 1238"/>
                <a:gd name="connsiteY2" fmla="*/ 762 h 762"/>
                <a:gd name="connsiteX3" fmla="*/ 667 w 1238"/>
                <a:gd name="connsiteY3" fmla="*/ 0 h 762"/>
              </a:gdLst>
              <a:ahLst/>
              <a:cxnLst>
                <a:cxn ang="0">
                  <a:pos x="connsiteX0" y="connsiteY0"/>
                </a:cxn>
                <a:cxn ang="0">
                  <a:pos x="connsiteX1" y="connsiteY1"/>
                </a:cxn>
                <a:cxn ang="0">
                  <a:pos x="connsiteX2" y="connsiteY2"/>
                </a:cxn>
                <a:cxn ang="0">
                  <a:pos x="connsiteX3" y="connsiteY3"/>
                </a:cxn>
              </a:cxnLst>
              <a:rect l="l" t="t" r="r" b="b"/>
              <a:pathLst>
                <a:path w="1238" h="762">
                  <a:moveTo>
                    <a:pt x="667" y="0"/>
                  </a:moveTo>
                  <a:lnTo>
                    <a:pt x="0" y="381"/>
                  </a:lnTo>
                  <a:lnTo>
                    <a:pt x="1238" y="762"/>
                  </a:lnTo>
                  <a:lnTo>
                    <a:pt x="667"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05" name="Freeform: Shape 104">
              <a:extLst>
                <a:ext uri="{FF2B5EF4-FFF2-40B4-BE49-F238E27FC236}">
                  <a16:creationId xmlns:a16="http://schemas.microsoft.com/office/drawing/2014/main" id="{1C882A4C-E5F9-4E58-A487-AC2B12E6AD19}"/>
                </a:ext>
              </a:extLst>
            </p:cNvPr>
            <p:cNvSpPr/>
            <p:nvPr/>
          </p:nvSpPr>
          <p:spPr>
            <a:xfrm>
              <a:off x="6216867" y="3263160"/>
              <a:ext cx="190" cy="285"/>
            </a:xfrm>
            <a:custGeom>
              <a:avLst/>
              <a:gdLst>
                <a:gd name="connsiteX0" fmla="*/ 0 w 190"/>
                <a:gd name="connsiteY0" fmla="*/ 286 h 285"/>
                <a:gd name="connsiteX1" fmla="*/ 190 w 190"/>
                <a:gd name="connsiteY1" fmla="*/ 191 h 285"/>
                <a:gd name="connsiteX2" fmla="*/ 0 w 190"/>
                <a:gd name="connsiteY2" fmla="*/ 0 h 285"/>
                <a:gd name="connsiteX3" fmla="*/ 0 w 190"/>
                <a:gd name="connsiteY3" fmla="*/ 286 h 285"/>
              </a:gdLst>
              <a:ahLst/>
              <a:cxnLst>
                <a:cxn ang="0">
                  <a:pos x="connsiteX0" y="connsiteY0"/>
                </a:cxn>
                <a:cxn ang="0">
                  <a:pos x="connsiteX1" y="connsiteY1"/>
                </a:cxn>
                <a:cxn ang="0">
                  <a:pos x="connsiteX2" y="connsiteY2"/>
                </a:cxn>
                <a:cxn ang="0">
                  <a:pos x="connsiteX3" y="connsiteY3"/>
                </a:cxn>
              </a:cxnLst>
              <a:rect l="l" t="t" r="r" b="b"/>
              <a:pathLst>
                <a:path w="190" h="285">
                  <a:moveTo>
                    <a:pt x="0" y="286"/>
                  </a:moveTo>
                  <a:lnTo>
                    <a:pt x="190" y="191"/>
                  </a:lnTo>
                  <a:lnTo>
                    <a:pt x="0" y="0"/>
                  </a:lnTo>
                  <a:lnTo>
                    <a:pt x="0" y="286"/>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06" name="Freeform: Shape 105">
              <a:extLst>
                <a:ext uri="{FF2B5EF4-FFF2-40B4-BE49-F238E27FC236}">
                  <a16:creationId xmlns:a16="http://schemas.microsoft.com/office/drawing/2014/main" id="{020F7165-0ADC-40A2-AC63-3FCADE015215}"/>
                </a:ext>
              </a:extLst>
            </p:cNvPr>
            <p:cNvSpPr/>
            <p:nvPr/>
          </p:nvSpPr>
          <p:spPr>
            <a:xfrm>
              <a:off x="6217153" y="3261732"/>
              <a:ext cx="190" cy="285"/>
            </a:xfrm>
            <a:custGeom>
              <a:avLst/>
              <a:gdLst>
                <a:gd name="connsiteX0" fmla="*/ 0 w 190"/>
                <a:gd name="connsiteY0" fmla="*/ 0 h 285"/>
                <a:gd name="connsiteX1" fmla="*/ 0 w 190"/>
                <a:gd name="connsiteY1" fmla="*/ 95 h 285"/>
                <a:gd name="connsiteX2" fmla="*/ 190 w 190"/>
                <a:gd name="connsiteY2" fmla="*/ 286 h 285"/>
                <a:gd name="connsiteX3" fmla="*/ 0 w 190"/>
                <a:gd name="connsiteY3" fmla="*/ 0 h 285"/>
              </a:gdLst>
              <a:ahLst/>
              <a:cxnLst>
                <a:cxn ang="0">
                  <a:pos x="connsiteX0" y="connsiteY0"/>
                </a:cxn>
                <a:cxn ang="0">
                  <a:pos x="connsiteX1" y="connsiteY1"/>
                </a:cxn>
                <a:cxn ang="0">
                  <a:pos x="connsiteX2" y="connsiteY2"/>
                </a:cxn>
                <a:cxn ang="0">
                  <a:pos x="connsiteX3" y="connsiteY3"/>
                </a:cxn>
              </a:cxnLst>
              <a:rect l="l" t="t" r="r" b="b"/>
              <a:pathLst>
                <a:path w="190" h="285">
                  <a:moveTo>
                    <a:pt x="0" y="0"/>
                  </a:moveTo>
                  <a:lnTo>
                    <a:pt x="0" y="95"/>
                  </a:lnTo>
                  <a:lnTo>
                    <a:pt x="190" y="286"/>
                  </a:lnTo>
                  <a:lnTo>
                    <a:pt x="0"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07" name="Freeform: Shape 106">
              <a:extLst>
                <a:ext uri="{FF2B5EF4-FFF2-40B4-BE49-F238E27FC236}">
                  <a16:creationId xmlns:a16="http://schemas.microsoft.com/office/drawing/2014/main" id="{3833B7AD-9746-4802-8C51-D832E7F6F683}"/>
                </a:ext>
              </a:extLst>
            </p:cNvPr>
            <p:cNvSpPr/>
            <p:nvPr/>
          </p:nvSpPr>
          <p:spPr>
            <a:xfrm>
              <a:off x="6219249" y="3264208"/>
              <a:ext cx="190" cy="285"/>
            </a:xfrm>
            <a:custGeom>
              <a:avLst/>
              <a:gdLst>
                <a:gd name="connsiteX0" fmla="*/ 190 w 190"/>
                <a:gd name="connsiteY0" fmla="*/ 0 h 285"/>
                <a:gd name="connsiteX1" fmla="*/ 0 w 190"/>
                <a:gd name="connsiteY1" fmla="*/ 95 h 285"/>
                <a:gd name="connsiteX2" fmla="*/ 95 w 190"/>
                <a:gd name="connsiteY2" fmla="*/ 286 h 285"/>
                <a:gd name="connsiteX3" fmla="*/ 190 w 190"/>
                <a:gd name="connsiteY3" fmla="*/ 0 h 285"/>
              </a:gdLst>
              <a:ahLst/>
              <a:cxnLst>
                <a:cxn ang="0">
                  <a:pos x="connsiteX0" y="connsiteY0"/>
                </a:cxn>
                <a:cxn ang="0">
                  <a:pos x="connsiteX1" y="connsiteY1"/>
                </a:cxn>
                <a:cxn ang="0">
                  <a:pos x="connsiteX2" y="connsiteY2"/>
                </a:cxn>
                <a:cxn ang="0">
                  <a:pos x="connsiteX3" y="connsiteY3"/>
                </a:cxn>
              </a:cxnLst>
              <a:rect l="l" t="t" r="r" b="b"/>
              <a:pathLst>
                <a:path w="190" h="285">
                  <a:moveTo>
                    <a:pt x="190" y="0"/>
                  </a:moveTo>
                  <a:lnTo>
                    <a:pt x="0" y="95"/>
                  </a:lnTo>
                  <a:lnTo>
                    <a:pt x="95" y="286"/>
                  </a:lnTo>
                  <a:lnTo>
                    <a:pt x="190"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08" name="Freeform: Shape 107">
              <a:extLst>
                <a:ext uri="{FF2B5EF4-FFF2-40B4-BE49-F238E27FC236}">
                  <a16:creationId xmlns:a16="http://schemas.microsoft.com/office/drawing/2014/main" id="{4EF112B3-1743-4678-A045-7EE84AA3F154}"/>
                </a:ext>
              </a:extLst>
            </p:cNvPr>
            <p:cNvSpPr/>
            <p:nvPr/>
          </p:nvSpPr>
          <p:spPr>
            <a:xfrm>
              <a:off x="6213344" y="3260779"/>
              <a:ext cx="3047" cy="2952"/>
            </a:xfrm>
            <a:custGeom>
              <a:avLst/>
              <a:gdLst>
                <a:gd name="connsiteX0" fmla="*/ 2953 w 3047"/>
                <a:gd name="connsiteY0" fmla="*/ 2762 h 2952"/>
                <a:gd name="connsiteX1" fmla="*/ 3048 w 3047"/>
                <a:gd name="connsiteY1" fmla="*/ 2096 h 2952"/>
                <a:gd name="connsiteX2" fmla="*/ 0 w 3047"/>
                <a:gd name="connsiteY2" fmla="*/ 0 h 2952"/>
                <a:gd name="connsiteX3" fmla="*/ 2381 w 3047"/>
                <a:gd name="connsiteY3" fmla="*/ 2953 h 2952"/>
                <a:gd name="connsiteX4" fmla="*/ 2953 w 3047"/>
                <a:gd name="connsiteY4" fmla="*/ 2762 h 2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2952">
                  <a:moveTo>
                    <a:pt x="2953" y="2762"/>
                  </a:moveTo>
                  <a:lnTo>
                    <a:pt x="3048" y="2096"/>
                  </a:lnTo>
                  <a:lnTo>
                    <a:pt x="0" y="0"/>
                  </a:lnTo>
                  <a:lnTo>
                    <a:pt x="2381" y="2953"/>
                  </a:lnTo>
                  <a:lnTo>
                    <a:pt x="2953" y="2762"/>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09" name="Freeform: Shape 108">
              <a:extLst>
                <a:ext uri="{FF2B5EF4-FFF2-40B4-BE49-F238E27FC236}">
                  <a16:creationId xmlns:a16="http://schemas.microsoft.com/office/drawing/2014/main" id="{CF82D7EC-FDE2-4F6A-8EC6-81A1DEE4366C}"/>
                </a:ext>
              </a:extLst>
            </p:cNvPr>
            <p:cNvSpPr/>
            <p:nvPr/>
          </p:nvSpPr>
          <p:spPr>
            <a:xfrm>
              <a:off x="6216296" y="3262970"/>
              <a:ext cx="571" cy="571"/>
            </a:xfrm>
            <a:custGeom>
              <a:avLst/>
              <a:gdLst>
                <a:gd name="connsiteX0" fmla="*/ 286 w 571"/>
                <a:gd name="connsiteY0" fmla="*/ 0 h 571"/>
                <a:gd name="connsiteX1" fmla="*/ 0 w 571"/>
                <a:gd name="connsiteY1" fmla="*/ 571 h 571"/>
                <a:gd name="connsiteX2" fmla="*/ 571 w 571"/>
                <a:gd name="connsiteY2" fmla="*/ 476 h 571"/>
                <a:gd name="connsiteX3" fmla="*/ 286 w 571"/>
                <a:gd name="connsiteY3" fmla="*/ 0 h 571"/>
              </a:gdLst>
              <a:ahLst/>
              <a:cxnLst>
                <a:cxn ang="0">
                  <a:pos x="connsiteX0" y="connsiteY0"/>
                </a:cxn>
                <a:cxn ang="0">
                  <a:pos x="connsiteX1" y="connsiteY1"/>
                </a:cxn>
                <a:cxn ang="0">
                  <a:pos x="connsiteX2" y="connsiteY2"/>
                </a:cxn>
                <a:cxn ang="0">
                  <a:pos x="connsiteX3" y="connsiteY3"/>
                </a:cxn>
              </a:cxnLst>
              <a:rect l="l" t="t" r="r" b="b"/>
              <a:pathLst>
                <a:path w="571" h="571">
                  <a:moveTo>
                    <a:pt x="286" y="0"/>
                  </a:moveTo>
                  <a:lnTo>
                    <a:pt x="0" y="571"/>
                  </a:lnTo>
                  <a:lnTo>
                    <a:pt x="571" y="476"/>
                  </a:lnTo>
                  <a:lnTo>
                    <a:pt x="286"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0" name="Freeform: Shape 109">
              <a:extLst>
                <a:ext uri="{FF2B5EF4-FFF2-40B4-BE49-F238E27FC236}">
                  <a16:creationId xmlns:a16="http://schemas.microsoft.com/office/drawing/2014/main" id="{26BD30BD-AF5D-41FC-AF67-79A592DEC6EC}"/>
                </a:ext>
              </a:extLst>
            </p:cNvPr>
            <p:cNvSpPr/>
            <p:nvPr/>
          </p:nvSpPr>
          <p:spPr>
            <a:xfrm>
              <a:off x="6218772" y="3263827"/>
              <a:ext cx="476" cy="285"/>
            </a:xfrm>
            <a:custGeom>
              <a:avLst/>
              <a:gdLst>
                <a:gd name="connsiteX0" fmla="*/ 476 w 476"/>
                <a:gd name="connsiteY0" fmla="*/ 0 h 285"/>
                <a:gd name="connsiteX1" fmla="*/ 0 w 476"/>
                <a:gd name="connsiteY1" fmla="*/ 0 h 285"/>
                <a:gd name="connsiteX2" fmla="*/ 286 w 476"/>
                <a:gd name="connsiteY2" fmla="*/ 286 h 285"/>
                <a:gd name="connsiteX3" fmla="*/ 476 w 476"/>
                <a:gd name="connsiteY3" fmla="*/ 0 h 285"/>
              </a:gdLst>
              <a:ahLst/>
              <a:cxnLst>
                <a:cxn ang="0">
                  <a:pos x="connsiteX0" y="connsiteY0"/>
                </a:cxn>
                <a:cxn ang="0">
                  <a:pos x="connsiteX1" y="connsiteY1"/>
                </a:cxn>
                <a:cxn ang="0">
                  <a:pos x="connsiteX2" y="connsiteY2"/>
                </a:cxn>
                <a:cxn ang="0">
                  <a:pos x="connsiteX3" y="connsiteY3"/>
                </a:cxn>
              </a:cxnLst>
              <a:rect l="l" t="t" r="r" b="b"/>
              <a:pathLst>
                <a:path w="476" h="285">
                  <a:moveTo>
                    <a:pt x="476" y="0"/>
                  </a:moveTo>
                  <a:lnTo>
                    <a:pt x="0" y="0"/>
                  </a:lnTo>
                  <a:lnTo>
                    <a:pt x="286" y="286"/>
                  </a:lnTo>
                  <a:lnTo>
                    <a:pt x="476"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1" name="Freeform: Shape 110">
              <a:extLst>
                <a:ext uri="{FF2B5EF4-FFF2-40B4-BE49-F238E27FC236}">
                  <a16:creationId xmlns:a16="http://schemas.microsoft.com/office/drawing/2014/main" id="{32664177-83D0-46FC-9480-DE88DBBFF28B}"/>
                </a:ext>
              </a:extLst>
            </p:cNvPr>
            <p:cNvSpPr/>
            <p:nvPr/>
          </p:nvSpPr>
          <p:spPr>
            <a:xfrm>
              <a:off x="6218486" y="3264303"/>
              <a:ext cx="190" cy="285"/>
            </a:xfrm>
            <a:custGeom>
              <a:avLst/>
              <a:gdLst>
                <a:gd name="connsiteX0" fmla="*/ 191 w 190"/>
                <a:gd name="connsiteY0" fmla="*/ 95 h 285"/>
                <a:gd name="connsiteX1" fmla="*/ 0 w 190"/>
                <a:gd name="connsiteY1" fmla="*/ 0 h 285"/>
                <a:gd name="connsiteX2" fmla="*/ 95 w 190"/>
                <a:gd name="connsiteY2" fmla="*/ 286 h 285"/>
                <a:gd name="connsiteX3" fmla="*/ 191 w 190"/>
                <a:gd name="connsiteY3" fmla="*/ 95 h 285"/>
              </a:gdLst>
              <a:ahLst/>
              <a:cxnLst>
                <a:cxn ang="0">
                  <a:pos x="connsiteX0" y="connsiteY0"/>
                </a:cxn>
                <a:cxn ang="0">
                  <a:pos x="connsiteX1" y="connsiteY1"/>
                </a:cxn>
                <a:cxn ang="0">
                  <a:pos x="connsiteX2" y="connsiteY2"/>
                </a:cxn>
                <a:cxn ang="0">
                  <a:pos x="connsiteX3" y="connsiteY3"/>
                </a:cxn>
              </a:cxnLst>
              <a:rect l="l" t="t" r="r" b="b"/>
              <a:pathLst>
                <a:path w="190" h="285">
                  <a:moveTo>
                    <a:pt x="191" y="95"/>
                  </a:moveTo>
                  <a:lnTo>
                    <a:pt x="0" y="0"/>
                  </a:lnTo>
                  <a:lnTo>
                    <a:pt x="95" y="286"/>
                  </a:lnTo>
                  <a:lnTo>
                    <a:pt x="191" y="95"/>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2" name="Freeform: Shape 111">
              <a:extLst>
                <a:ext uri="{FF2B5EF4-FFF2-40B4-BE49-F238E27FC236}">
                  <a16:creationId xmlns:a16="http://schemas.microsoft.com/office/drawing/2014/main" id="{75AC1B95-AC0F-403E-BFAB-52433A412A37}"/>
                </a:ext>
              </a:extLst>
            </p:cNvPr>
            <p:cNvSpPr/>
            <p:nvPr/>
          </p:nvSpPr>
          <p:spPr>
            <a:xfrm>
              <a:off x="6221343" y="1201780"/>
              <a:ext cx="904640" cy="2051570"/>
            </a:xfrm>
            <a:custGeom>
              <a:avLst/>
              <a:gdLst>
                <a:gd name="connsiteX0" fmla="*/ 348996 w 904779"/>
                <a:gd name="connsiteY0" fmla="*/ 0 h 2051875"/>
                <a:gd name="connsiteX1" fmla="*/ 171164 w 904779"/>
                <a:gd name="connsiteY1" fmla="*/ 1036415 h 2051875"/>
                <a:gd name="connsiteX2" fmla="*/ 175355 w 904779"/>
                <a:gd name="connsiteY2" fmla="*/ 1037177 h 2051875"/>
                <a:gd name="connsiteX3" fmla="*/ 0 w 904779"/>
                <a:gd name="connsiteY3" fmla="*/ 2051876 h 2051875"/>
                <a:gd name="connsiteX4" fmla="*/ 451009 w 904779"/>
                <a:gd name="connsiteY4" fmla="*/ 1125665 h 2051875"/>
                <a:gd name="connsiteX5" fmla="*/ 453104 w 904779"/>
                <a:gd name="connsiteY5" fmla="*/ 1126712 h 2051875"/>
                <a:gd name="connsiteX6" fmla="*/ 904780 w 904779"/>
                <a:gd name="connsiteY6" fmla="*/ 196882 h 2051875"/>
                <a:gd name="connsiteX7" fmla="*/ 575120 w 904779"/>
                <a:gd name="connsiteY7" fmla="*/ 60293 h 2051875"/>
                <a:gd name="connsiteX8" fmla="*/ 348996 w 904779"/>
                <a:gd name="connsiteY8" fmla="*/ 0 h 20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779" h="2051875">
                  <a:moveTo>
                    <a:pt x="348996" y="0"/>
                  </a:moveTo>
                  <a:lnTo>
                    <a:pt x="171164" y="1036415"/>
                  </a:lnTo>
                  <a:lnTo>
                    <a:pt x="175355" y="1037177"/>
                  </a:lnTo>
                  <a:lnTo>
                    <a:pt x="0" y="2051876"/>
                  </a:lnTo>
                  <a:lnTo>
                    <a:pt x="451009" y="1125665"/>
                  </a:lnTo>
                  <a:lnTo>
                    <a:pt x="453104" y="1126712"/>
                  </a:lnTo>
                  <a:lnTo>
                    <a:pt x="904780" y="196882"/>
                  </a:lnTo>
                  <a:cubicBezTo>
                    <a:pt x="798721" y="142612"/>
                    <a:pt x="688481" y="96936"/>
                    <a:pt x="575120" y="60293"/>
                  </a:cubicBezTo>
                  <a:cubicBezTo>
                    <a:pt x="500840" y="36293"/>
                    <a:pt x="425364" y="16168"/>
                    <a:pt x="348996" y="0"/>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3" name="Freeform: Shape 112">
              <a:extLst>
                <a:ext uri="{FF2B5EF4-FFF2-40B4-BE49-F238E27FC236}">
                  <a16:creationId xmlns:a16="http://schemas.microsoft.com/office/drawing/2014/main" id="{6397EB9B-8FB0-4C01-A7DA-FAADFCFACA9C}"/>
                </a:ext>
              </a:extLst>
            </p:cNvPr>
            <p:cNvSpPr/>
            <p:nvPr/>
          </p:nvSpPr>
          <p:spPr>
            <a:xfrm>
              <a:off x="6220868" y="1734625"/>
              <a:ext cx="1766901" cy="1527487"/>
            </a:xfrm>
            <a:custGeom>
              <a:avLst/>
              <a:gdLst>
                <a:gd name="connsiteX0" fmla="*/ 1767173 w 1767173"/>
                <a:gd name="connsiteY0" fmla="*/ 451294 h 1527714"/>
                <a:gd name="connsiteX1" fmla="*/ 1389602 w 1767173"/>
                <a:gd name="connsiteY1" fmla="*/ 0 h 1527714"/>
                <a:gd name="connsiteX2" fmla="*/ 697421 w 1767173"/>
                <a:gd name="connsiteY2" fmla="*/ 759905 h 1527714"/>
                <a:gd name="connsiteX3" fmla="*/ 699230 w 1767173"/>
                <a:gd name="connsiteY3" fmla="*/ 761619 h 1527714"/>
                <a:gd name="connsiteX4" fmla="*/ 0 w 1767173"/>
                <a:gd name="connsiteY4" fmla="*/ 1527715 h 1527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173" h="1527714">
                  <a:moveTo>
                    <a:pt x="1767173" y="451294"/>
                  </a:moveTo>
                  <a:cubicBezTo>
                    <a:pt x="1661893" y="284780"/>
                    <a:pt x="1534922" y="133016"/>
                    <a:pt x="1389602" y="0"/>
                  </a:cubicBezTo>
                  <a:lnTo>
                    <a:pt x="697421" y="759905"/>
                  </a:lnTo>
                  <a:lnTo>
                    <a:pt x="699230" y="761619"/>
                  </a:lnTo>
                  <a:lnTo>
                    <a:pt x="0" y="1527715"/>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4" name="Freeform: Shape 113">
              <a:extLst>
                <a:ext uri="{FF2B5EF4-FFF2-40B4-BE49-F238E27FC236}">
                  <a16:creationId xmlns:a16="http://schemas.microsoft.com/office/drawing/2014/main" id="{6BA77037-A037-4380-B6ED-0AC193D4C2B6}"/>
                </a:ext>
              </a:extLst>
            </p:cNvPr>
            <p:cNvSpPr/>
            <p:nvPr/>
          </p:nvSpPr>
          <p:spPr>
            <a:xfrm>
              <a:off x="4367207" y="1566153"/>
              <a:ext cx="3964647" cy="2932025"/>
            </a:xfrm>
            <a:custGeom>
              <a:avLst/>
              <a:gdLst>
                <a:gd name="connsiteX0" fmla="*/ 992505 w 3965257"/>
                <a:gd name="connsiteY0" fmla="*/ 1113663 h 2932461"/>
                <a:gd name="connsiteX1" fmla="*/ 992505 w 3965257"/>
                <a:gd name="connsiteY1" fmla="*/ 1113663 h 2932461"/>
                <a:gd name="connsiteX2" fmla="*/ 1844231 w 3965257"/>
                <a:gd name="connsiteY2" fmla="*/ 1693450 h 2932461"/>
                <a:gd name="connsiteX3" fmla="*/ 1840611 w 3965257"/>
                <a:gd name="connsiteY3" fmla="*/ 1692212 h 2932461"/>
                <a:gd name="connsiteX4" fmla="*/ 1848803 w 3965257"/>
                <a:gd name="connsiteY4" fmla="*/ 1697831 h 2932461"/>
                <a:gd name="connsiteX5" fmla="*/ 1850041 w 3965257"/>
                <a:gd name="connsiteY5" fmla="*/ 1697831 h 2932461"/>
                <a:gd name="connsiteX6" fmla="*/ 1850041 w 3965257"/>
                <a:gd name="connsiteY6" fmla="*/ 1697831 h 2932461"/>
                <a:gd name="connsiteX7" fmla="*/ 1850041 w 3965257"/>
                <a:gd name="connsiteY7" fmla="*/ 1697831 h 2932461"/>
                <a:gd name="connsiteX8" fmla="*/ 1850041 w 3965257"/>
                <a:gd name="connsiteY8" fmla="*/ 1697831 h 2932461"/>
                <a:gd name="connsiteX9" fmla="*/ 1850708 w 3965257"/>
                <a:gd name="connsiteY9" fmla="*/ 1697831 h 2932461"/>
                <a:gd name="connsiteX10" fmla="*/ 1851279 w 3965257"/>
                <a:gd name="connsiteY10" fmla="*/ 1698593 h 2932461"/>
                <a:gd name="connsiteX11" fmla="*/ 1850041 w 3965257"/>
                <a:gd name="connsiteY11" fmla="*/ 1698593 h 2932461"/>
                <a:gd name="connsiteX12" fmla="*/ 1850517 w 3965257"/>
                <a:gd name="connsiteY12" fmla="*/ 1699355 h 2932461"/>
                <a:gd name="connsiteX13" fmla="*/ 1851089 w 3965257"/>
                <a:gd name="connsiteY13" fmla="*/ 1699355 h 2932461"/>
                <a:gd name="connsiteX14" fmla="*/ 1851089 w 3965257"/>
                <a:gd name="connsiteY14" fmla="*/ 1699355 h 2932461"/>
                <a:gd name="connsiteX15" fmla="*/ 1851946 w 3965257"/>
                <a:gd name="connsiteY15" fmla="*/ 1699355 h 2932461"/>
                <a:gd name="connsiteX16" fmla="*/ 1851946 w 3965257"/>
                <a:gd name="connsiteY16" fmla="*/ 1699355 h 2932461"/>
                <a:gd name="connsiteX17" fmla="*/ 1851946 w 3965257"/>
                <a:gd name="connsiteY17" fmla="*/ 1699355 h 2932461"/>
                <a:gd name="connsiteX18" fmla="*/ 1851946 w 3965257"/>
                <a:gd name="connsiteY18" fmla="*/ 1699355 h 2932461"/>
                <a:gd name="connsiteX19" fmla="*/ 1851279 w 3965257"/>
                <a:gd name="connsiteY19" fmla="*/ 1699355 h 2932461"/>
                <a:gd name="connsiteX20" fmla="*/ 1854517 w 3965257"/>
                <a:gd name="connsiteY20" fmla="*/ 1702213 h 2932461"/>
                <a:gd name="connsiteX21" fmla="*/ 1852041 w 3965257"/>
                <a:gd name="connsiteY21" fmla="*/ 1699260 h 2932461"/>
                <a:gd name="connsiteX22" fmla="*/ 2708815 w 3965257"/>
                <a:gd name="connsiteY22" fmla="*/ 2282285 h 2932461"/>
                <a:gd name="connsiteX23" fmla="*/ 2707481 w 3965257"/>
                <a:gd name="connsiteY23" fmla="*/ 2284190 h 2932461"/>
                <a:gd name="connsiteX24" fmla="*/ 3657791 w 3965257"/>
                <a:gd name="connsiteY24" fmla="*/ 2932462 h 2932461"/>
                <a:gd name="connsiteX25" fmla="*/ 3856673 w 3965257"/>
                <a:gd name="connsiteY25" fmla="*/ 2489264 h 2932461"/>
                <a:gd name="connsiteX26" fmla="*/ 3894773 w 3965257"/>
                <a:gd name="connsiteY26" fmla="*/ 2356771 h 2932461"/>
                <a:gd name="connsiteX27" fmla="*/ 2840069 w 3965257"/>
                <a:gd name="connsiteY27" fmla="*/ 2015490 h 2932461"/>
                <a:gd name="connsiteX28" fmla="*/ 2839498 w 3965257"/>
                <a:gd name="connsiteY28" fmla="*/ 2017205 h 2932461"/>
                <a:gd name="connsiteX29" fmla="*/ 1853184 w 3965257"/>
                <a:gd name="connsiteY29" fmla="*/ 1699355 h 2932461"/>
                <a:gd name="connsiteX30" fmla="*/ 1853184 w 3965257"/>
                <a:gd name="connsiteY30" fmla="*/ 1699355 h 2932461"/>
                <a:gd name="connsiteX31" fmla="*/ 1853184 w 3965257"/>
                <a:gd name="connsiteY31" fmla="*/ 1699355 h 2932461"/>
                <a:gd name="connsiteX32" fmla="*/ 1853184 w 3965257"/>
                <a:gd name="connsiteY32" fmla="*/ 1698593 h 2932461"/>
                <a:gd name="connsiteX33" fmla="*/ 1857947 w 3965257"/>
                <a:gd name="connsiteY33" fmla="*/ 1698593 h 2932461"/>
                <a:gd name="connsiteX34" fmla="*/ 1853660 w 3965257"/>
                <a:gd name="connsiteY34" fmla="*/ 1699736 h 2932461"/>
                <a:gd name="connsiteX35" fmla="*/ 1863185 w 3965257"/>
                <a:gd name="connsiteY35" fmla="*/ 1699736 h 2932461"/>
                <a:gd name="connsiteX36" fmla="*/ 1858899 w 3965257"/>
                <a:gd name="connsiteY36" fmla="*/ 1698403 h 2932461"/>
                <a:gd name="connsiteX37" fmla="*/ 3965258 w 3965257"/>
                <a:gd name="connsiteY37" fmla="*/ 1750695 h 2932461"/>
                <a:gd name="connsiteX38" fmla="*/ 3868293 w 3965257"/>
                <a:gd name="connsiteY38" fmla="*/ 1157764 h 2932461"/>
                <a:gd name="connsiteX39" fmla="*/ 1858518 w 3965257"/>
                <a:gd name="connsiteY39" fmla="*/ 1698308 h 2932461"/>
                <a:gd name="connsiteX40" fmla="*/ 1855184 w 3965257"/>
                <a:gd name="connsiteY40" fmla="*/ 1697260 h 2932461"/>
                <a:gd name="connsiteX41" fmla="*/ 1857089 w 3965257"/>
                <a:gd name="connsiteY41" fmla="*/ 1696022 h 2932461"/>
                <a:gd name="connsiteX42" fmla="*/ 1854041 w 3965257"/>
                <a:gd name="connsiteY42" fmla="*/ 1696879 h 2932461"/>
                <a:gd name="connsiteX43" fmla="*/ 1854041 w 3965257"/>
                <a:gd name="connsiteY43" fmla="*/ 1696879 h 2932461"/>
                <a:gd name="connsiteX44" fmla="*/ 1854041 w 3965257"/>
                <a:gd name="connsiteY44" fmla="*/ 1696879 h 2932461"/>
                <a:gd name="connsiteX45" fmla="*/ 1854041 w 3965257"/>
                <a:gd name="connsiteY45" fmla="*/ 1696879 h 2932461"/>
                <a:gd name="connsiteX46" fmla="*/ 1856708 w 3965257"/>
                <a:gd name="connsiteY46" fmla="*/ 1691926 h 2932461"/>
                <a:gd name="connsiteX47" fmla="*/ 1853565 w 3965257"/>
                <a:gd name="connsiteY47" fmla="*/ 1695259 h 2932461"/>
                <a:gd name="connsiteX48" fmla="*/ 1853565 w 3965257"/>
                <a:gd name="connsiteY48" fmla="*/ 1696688 h 2932461"/>
                <a:gd name="connsiteX49" fmla="*/ 1852041 w 3965257"/>
                <a:gd name="connsiteY49" fmla="*/ 1697165 h 2932461"/>
                <a:gd name="connsiteX50" fmla="*/ 1852041 w 3965257"/>
                <a:gd name="connsiteY50" fmla="*/ 1696212 h 2932461"/>
                <a:gd name="connsiteX51" fmla="*/ 1851184 w 3965257"/>
                <a:gd name="connsiteY51" fmla="*/ 1696212 h 2932461"/>
                <a:gd name="connsiteX52" fmla="*/ 1851850 w 3965257"/>
                <a:gd name="connsiteY52" fmla="*/ 1694879 h 2932461"/>
                <a:gd name="connsiteX53" fmla="*/ 1851374 w 3965257"/>
                <a:gd name="connsiteY53" fmla="*/ 1690973 h 2932461"/>
                <a:gd name="connsiteX54" fmla="*/ 1850612 w 3965257"/>
                <a:gd name="connsiteY54" fmla="*/ 1695545 h 2932461"/>
                <a:gd name="connsiteX55" fmla="*/ 1850612 w 3965257"/>
                <a:gd name="connsiteY55" fmla="*/ 1696022 h 2932461"/>
                <a:gd name="connsiteX56" fmla="*/ 1850612 w 3965257"/>
                <a:gd name="connsiteY56" fmla="*/ 1696022 h 2932461"/>
                <a:gd name="connsiteX57" fmla="*/ 1850612 w 3965257"/>
                <a:gd name="connsiteY57" fmla="*/ 1696022 h 2932461"/>
                <a:gd name="connsiteX58" fmla="*/ 1849088 w 3965257"/>
                <a:gd name="connsiteY58" fmla="*/ 1694117 h 2932461"/>
                <a:gd name="connsiteX59" fmla="*/ 1849660 w 3965257"/>
                <a:gd name="connsiteY59" fmla="*/ 1695545 h 2932461"/>
                <a:gd name="connsiteX60" fmla="*/ 1846421 w 3965257"/>
                <a:gd name="connsiteY60" fmla="*/ 1694498 h 2932461"/>
                <a:gd name="connsiteX61" fmla="*/ 459200 w 3965257"/>
                <a:gd name="connsiteY61" fmla="*/ 0 h 2932461"/>
                <a:gd name="connsiteX62" fmla="*/ 0 w 3965257"/>
                <a:gd name="connsiteY62" fmla="*/ 438150 h 2932461"/>
                <a:gd name="connsiteX63" fmla="*/ 1852517 w 3965257"/>
                <a:gd name="connsiteY63" fmla="*/ 1699070 h 2932461"/>
                <a:gd name="connsiteX64" fmla="*/ 1852517 w 3965257"/>
                <a:gd name="connsiteY64" fmla="*/ 1699070 h 2932461"/>
                <a:gd name="connsiteX65" fmla="*/ 1851660 w 3965257"/>
                <a:gd name="connsiteY65" fmla="*/ 1699070 h 2932461"/>
                <a:gd name="connsiteX66" fmla="*/ 1851660 w 3965257"/>
                <a:gd name="connsiteY66" fmla="*/ 1699070 h 2932461"/>
                <a:gd name="connsiteX67" fmla="*/ 1851660 w 3965257"/>
                <a:gd name="connsiteY67" fmla="*/ 1699546 h 2932461"/>
                <a:gd name="connsiteX68" fmla="*/ 1852517 w 3965257"/>
                <a:gd name="connsiteY68" fmla="*/ 1698593 h 2932461"/>
                <a:gd name="connsiteX69" fmla="*/ 1852517 w 3965257"/>
                <a:gd name="connsiteY69" fmla="*/ 1698593 h 2932461"/>
                <a:gd name="connsiteX70" fmla="*/ 1852517 w 3965257"/>
                <a:gd name="connsiteY70" fmla="*/ 1698593 h 2932461"/>
                <a:gd name="connsiteX71" fmla="*/ 1852517 w 3965257"/>
                <a:gd name="connsiteY71" fmla="*/ 1698593 h 2932461"/>
                <a:gd name="connsiteX72" fmla="*/ 1852517 w 3965257"/>
                <a:gd name="connsiteY72" fmla="*/ 1698593 h 2932461"/>
                <a:gd name="connsiteX73" fmla="*/ 1851946 w 3965257"/>
                <a:gd name="connsiteY73" fmla="*/ 1699165 h 2932461"/>
                <a:gd name="connsiteX74" fmla="*/ 1851946 w 3965257"/>
                <a:gd name="connsiteY74" fmla="*/ 1699165 h 2932461"/>
                <a:gd name="connsiteX75" fmla="*/ 1850136 w 3965257"/>
                <a:gd name="connsiteY75" fmla="*/ 1698212 h 2932461"/>
                <a:gd name="connsiteX76" fmla="*/ 1850136 w 3965257"/>
                <a:gd name="connsiteY76" fmla="*/ 1698212 h 2932461"/>
                <a:gd name="connsiteX77" fmla="*/ 1850136 w 3965257"/>
                <a:gd name="connsiteY77" fmla="*/ 1698212 h 2932461"/>
                <a:gd name="connsiteX78" fmla="*/ 1850136 w 3965257"/>
                <a:gd name="connsiteY78" fmla="*/ 1696498 h 2932461"/>
                <a:gd name="connsiteX79" fmla="*/ 1850136 w 3965257"/>
                <a:gd name="connsiteY79" fmla="*/ 1696498 h 2932461"/>
                <a:gd name="connsiteX80" fmla="*/ 1850136 w 3965257"/>
                <a:gd name="connsiteY80" fmla="*/ 1696498 h 2932461"/>
                <a:gd name="connsiteX81" fmla="*/ 1849565 w 3965257"/>
                <a:gd name="connsiteY81" fmla="*/ 1697736 h 2932461"/>
                <a:gd name="connsiteX82" fmla="*/ 1849565 w 3965257"/>
                <a:gd name="connsiteY82" fmla="*/ 1697736 h 2932461"/>
                <a:gd name="connsiteX83" fmla="*/ 1848993 w 3965257"/>
                <a:gd name="connsiteY83" fmla="*/ 1697736 h 2932461"/>
                <a:gd name="connsiteX84" fmla="*/ 1849565 w 3965257"/>
                <a:gd name="connsiteY84" fmla="*/ 1697736 h 2932461"/>
                <a:gd name="connsiteX85" fmla="*/ 1849565 w 3965257"/>
                <a:gd name="connsiteY85" fmla="*/ 1698403 h 2932461"/>
                <a:gd name="connsiteX86" fmla="*/ 1848993 w 3965257"/>
                <a:gd name="connsiteY86" fmla="*/ 1698403 h 2932461"/>
                <a:gd name="connsiteX87" fmla="*/ 1846612 w 3965257"/>
                <a:gd name="connsiteY87" fmla="*/ 1695450 h 29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965257" h="2932461">
                  <a:moveTo>
                    <a:pt x="992505" y="1113663"/>
                  </a:moveTo>
                  <a:lnTo>
                    <a:pt x="992505" y="1113663"/>
                  </a:lnTo>
                  <a:lnTo>
                    <a:pt x="1844231" y="1693450"/>
                  </a:lnTo>
                  <a:lnTo>
                    <a:pt x="1840611" y="1692212"/>
                  </a:lnTo>
                  <a:lnTo>
                    <a:pt x="1848803" y="1697831"/>
                  </a:lnTo>
                  <a:lnTo>
                    <a:pt x="1850041" y="1697831"/>
                  </a:lnTo>
                  <a:lnTo>
                    <a:pt x="1850041" y="1697831"/>
                  </a:lnTo>
                  <a:lnTo>
                    <a:pt x="1850041" y="1697831"/>
                  </a:lnTo>
                  <a:lnTo>
                    <a:pt x="1850041" y="1697831"/>
                  </a:lnTo>
                  <a:lnTo>
                    <a:pt x="1850708" y="1697831"/>
                  </a:lnTo>
                  <a:lnTo>
                    <a:pt x="1851279" y="1698593"/>
                  </a:lnTo>
                  <a:lnTo>
                    <a:pt x="1850041" y="1698593"/>
                  </a:lnTo>
                  <a:lnTo>
                    <a:pt x="1850517" y="1699355"/>
                  </a:lnTo>
                  <a:lnTo>
                    <a:pt x="1851089" y="1699355"/>
                  </a:lnTo>
                  <a:lnTo>
                    <a:pt x="1851089" y="1699355"/>
                  </a:lnTo>
                  <a:lnTo>
                    <a:pt x="1851946" y="1699355"/>
                  </a:lnTo>
                  <a:lnTo>
                    <a:pt x="1851946" y="1699355"/>
                  </a:lnTo>
                  <a:lnTo>
                    <a:pt x="1851946" y="1699355"/>
                  </a:lnTo>
                  <a:lnTo>
                    <a:pt x="1851946" y="1699355"/>
                  </a:lnTo>
                  <a:lnTo>
                    <a:pt x="1851279" y="1699355"/>
                  </a:lnTo>
                  <a:lnTo>
                    <a:pt x="1854517" y="1702213"/>
                  </a:lnTo>
                  <a:lnTo>
                    <a:pt x="1852041" y="1699260"/>
                  </a:lnTo>
                  <a:lnTo>
                    <a:pt x="2708815" y="2282285"/>
                  </a:lnTo>
                  <a:lnTo>
                    <a:pt x="2707481" y="2284190"/>
                  </a:lnTo>
                  <a:lnTo>
                    <a:pt x="3657791" y="2932462"/>
                  </a:lnTo>
                  <a:cubicBezTo>
                    <a:pt x="3740041" y="2792420"/>
                    <a:pt x="3806732" y="2643804"/>
                    <a:pt x="3856673" y="2489264"/>
                  </a:cubicBezTo>
                  <a:cubicBezTo>
                    <a:pt x="3870960" y="2445163"/>
                    <a:pt x="3883533" y="2401062"/>
                    <a:pt x="3894773" y="2356771"/>
                  </a:cubicBezTo>
                  <a:lnTo>
                    <a:pt x="2840069" y="2015490"/>
                  </a:lnTo>
                  <a:lnTo>
                    <a:pt x="2839498" y="2017205"/>
                  </a:lnTo>
                  <a:lnTo>
                    <a:pt x="1853184" y="1699355"/>
                  </a:lnTo>
                  <a:lnTo>
                    <a:pt x="1853184" y="1699355"/>
                  </a:lnTo>
                  <a:lnTo>
                    <a:pt x="1853184" y="1699355"/>
                  </a:lnTo>
                  <a:lnTo>
                    <a:pt x="1853184" y="1698593"/>
                  </a:lnTo>
                  <a:lnTo>
                    <a:pt x="1857947" y="1698593"/>
                  </a:lnTo>
                  <a:lnTo>
                    <a:pt x="1853660" y="1699736"/>
                  </a:lnTo>
                  <a:lnTo>
                    <a:pt x="1863185" y="1699736"/>
                  </a:lnTo>
                  <a:lnTo>
                    <a:pt x="1858899" y="1698403"/>
                  </a:lnTo>
                  <a:lnTo>
                    <a:pt x="3965258" y="1750695"/>
                  </a:lnTo>
                  <a:cubicBezTo>
                    <a:pt x="3960033" y="1549563"/>
                    <a:pt x="3927411" y="1350082"/>
                    <a:pt x="3868293" y="1157764"/>
                  </a:cubicBezTo>
                  <a:lnTo>
                    <a:pt x="1858518" y="1698308"/>
                  </a:lnTo>
                  <a:lnTo>
                    <a:pt x="1855184" y="1697260"/>
                  </a:lnTo>
                  <a:lnTo>
                    <a:pt x="1857089" y="1696022"/>
                  </a:lnTo>
                  <a:lnTo>
                    <a:pt x="1854041" y="1696879"/>
                  </a:lnTo>
                  <a:lnTo>
                    <a:pt x="1854041" y="1696879"/>
                  </a:lnTo>
                  <a:lnTo>
                    <a:pt x="1854041" y="1696879"/>
                  </a:lnTo>
                  <a:lnTo>
                    <a:pt x="1854041" y="1696879"/>
                  </a:lnTo>
                  <a:lnTo>
                    <a:pt x="1856708" y="1691926"/>
                  </a:lnTo>
                  <a:lnTo>
                    <a:pt x="1853565" y="1695259"/>
                  </a:lnTo>
                  <a:lnTo>
                    <a:pt x="1853565" y="1696688"/>
                  </a:lnTo>
                  <a:lnTo>
                    <a:pt x="1852041" y="1697165"/>
                  </a:lnTo>
                  <a:lnTo>
                    <a:pt x="1852041" y="1696212"/>
                  </a:lnTo>
                  <a:lnTo>
                    <a:pt x="1851184" y="1696212"/>
                  </a:lnTo>
                  <a:lnTo>
                    <a:pt x="1851850" y="1694879"/>
                  </a:lnTo>
                  <a:lnTo>
                    <a:pt x="1851374" y="1690973"/>
                  </a:lnTo>
                  <a:lnTo>
                    <a:pt x="1850612" y="1695545"/>
                  </a:lnTo>
                  <a:lnTo>
                    <a:pt x="1850612" y="1696022"/>
                  </a:lnTo>
                  <a:lnTo>
                    <a:pt x="1850612" y="1696022"/>
                  </a:lnTo>
                  <a:lnTo>
                    <a:pt x="1850612" y="1696022"/>
                  </a:lnTo>
                  <a:lnTo>
                    <a:pt x="1849088" y="1694117"/>
                  </a:lnTo>
                  <a:lnTo>
                    <a:pt x="1849660" y="1695545"/>
                  </a:lnTo>
                  <a:lnTo>
                    <a:pt x="1846421" y="1694498"/>
                  </a:lnTo>
                  <a:lnTo>
                    <a:pt x="459200" y="0"/>
                  </a:lnTo>
                  <a:cubicBezTo>
                    <a:pt x="285856" y="123203"/>
                    <a:pt x="131196" y="270773"/>
                    <a:pt x="0" y="438150"/>
                  </a:cubicBezTo>
                  <a:close/>
                  <a:moveTo>
                    <a:pt x="1852517" y="1699070"/>
                  </a:moveTo>
                  <a:lnTo>
                    <a:pt x="1852517" y="1699070"/>
                  </a:lnTo>
                  <a:close/>
                  <a:moveTo>
                    <a:pt x="1851660" y="1699070"/>
                  </a:moveTo>
                  <a:lnTo>
                    <a:pt x="1851660" y="1699070"/>
                  </a:lnTo>
                  <a:lnTo>
                    <a:pt x="1851660" y="1699546"/>
                  </a:lnTo>
                  <a:close/>
                  <a:moveTo>
                    <a:pt x="1852517" y="1698593"/>
                  </a:moveTo>
                  <a:lnTo>
                    <a:pt x="1852517" y="1698593"/>
                  </a:lnTo>
                  <a:close/>
                  <a:moveTo>
                    <a:pt x="1852517" y="1698593"/>
                  </a:moveTo>
                  <a:lnTo>
                    <a:pt x="1852517" y="1698593"/>
                  </a:lnTo>
                  <a:lnTo>
                    <a:pt x="1852517" y="1698593"/>
                  </a:lnTo>
                  <a:close/>
                  <a:moveTo>
                    <a:pt x="1851946" y="1699165"/>
                  </a:moveTo>
                  <a:lnTo>
                    <a:pt x="1851946" y="1699165"/>
                  </a:lnTo>
                  <a:close/>
                  <a:moveTo>
                    <a:pt x="1850136" y="1698212"/>
                  </a:moveTo>
                  <a:lnTo>
                    <a:pt x="1850136" y="1698212"/>
                  </a:lnTo>
                  <a:lnTo>
                    <a:pt x="1850136" y="1698212"/>
                  </a:lnTo>
                  <a:close/>
                  <a:moveTo>
                    <a:pt x="1850136" y="1696498"/>
                  </a:moveTo>
                  <a:lnTo>
                    <a:pt x="1850136" y="1696498"/>
                  </a:lnTo>
                  <a:lnTo>
                    <a:pt x="1850136" y="1696498"/>
                  </a:lnTo>
                  <a:close/>
                  <a:moveTo>
                    <a:pt x="1849565" y="1697736"/>
                  </a:moveTo>
                  <a:lnTo>
                    <a:pt x="1849565" y="1697736"/>
                  </a:lnTo>
                  <a:lnTo>
                    <a:pt x="1848993" y="1697736"/>
                  </a:lnTo>
                  <a:close/>
                  <a:moveTo>
                    <a:pt x="1849565" y="1697736"/>
                  </a:moveTo>
                  <a:lnTo>
                    <a:pt x="1849565" y="1698403"/>
                  </a:lnTo>
                  <a:lnTo>
                    <a:pt x="1848993" y="1698403"/>
                  </a:lnTo>
                  <a:lnTo>
                    <a:pt x="1846612" y="169545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5" name="Freeform: Shape 114">
              <a:extLst>
                <a:ext uri="{FF2B5EF4-FFF2-40B4-BE49-F238E27FC236}">
                  <a16:creationId xmlns:a16="http://schemas.microsoft.com/office/drawing/2014/main" id="{3BF28D5A-0C82-42F5-BFD5-391B700DD139}"/>
                </a:ext>
              </a:extLst>
            </p:cNvPr>
            <p:cNvSpPr/>
            <p:nvPr/>
          </p:nvSpPr>
          <p:spPr>
            <a:xfrm>
              <a:off x="5376224" y="1158353"/>
              <a:ext cx="840071" cy="2101855"/>
            </a:xfrm>
            <a:custGeom>
              <a:avLst/>
              <a:gdLst>
                <a:gd name="connsiteX0" fmla="*/ 435578 w 840200"/>
                <a:gd name="connsiteY0" fmla="*/ 1148429 h 2102167"/>
                <a:gd name="connsiteX1" fmla="*/ 435578 w 840200"/>
                <a:gd name="connsiteY1" fmla="*/ 1148429 h 2102167"/>
                <a:gd name="connsiteX2" fmla="*/ 840200 w 840200"/>
                <a:gd name="connsiteY2" fmla="*/ 2102168 h 2102167"/>
                <a:gd name="connsiteX3" fmla="*/ 721043 w 840200"/>
                <a:gd name="connsiteY3" fmla="*/ 1072325 h 2102167"/>
                <a:gd name="connsiteX4" fmla="*/ 721043 w 840200"/>
                <a:gd name="connsiteY4" fmla="*/ 1072325 h 2102167"/>
                <a:gd name="connsiteX5" fmla="*/ 595979 w 840200"/>
                <a:gd name="connsiteY5" fmla="*/ 0 h 2102167"/>
                <a:gd name="connsiteX6" fmla="*/ 0 w 840200"/>
                <a:gd name="connsiteY6" fmla="*/ 122301 h 210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200" h="2102167">
                  <a:moveTo>
                    <a:pt x="435578" y="1148429"/>
                  </a:moveTo>
                  <a:lnTo>
                    <a:pt x="435578" y="1148429"/>
                  </a:lnTo>
                  <a:lnTo>
                    <a:pt x="840200" y="2102168"/>
                  </a:lnTo>
                  <a:lnTo>
                    <a:pt x="721043" y="1072325"/>
                  </a:lnTo>
                  <a:lnTo>
                    <a:pt x="721043" y="1072325"/>
                  </a:lnTo>
                  <a:lnTo>
                    <a:pt x="595979" y="0"/>
                  </a:lnTo>
                  <a:cubicBezTo>
                    <a:pt x="392641" y="13171"/>
                    <a:pt x="192092" y="54326"/>
                    <a:pt x="0" y="122301"/>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6" name="Freeform: Shape 115">
              <a:extLst>
                <a:ext uri="{FF2B5EF4-FFF2-40B4-BE49-F238E27FC236}">
                  <a16:creationId xmlns:a16="http://schemas.microsoft.com/office/drawing/2014/main" id="{8BA9691B-2D7E-4E78-BD37-4C9168C6924A}"/>
                </a:ext>
              </a:extLst>
            </p:cNvPr>
            <p:cNvSpPr/>
            <p:nvPr/>
          </p:nvSpPr>
          <p:spPr>
            <a:xfrm>
              <a:off x="6220486" y="3269541"/>
              <a:ext cx="1409387" cy="2088331"/>
            </a:xfrm>
            <a:custGeom>
              <a:avLst/>
              <a:gdLst>
                <a:gd name="connsiteX0" fmla="*/ 655606 w 1409604"/>
                <a:gd name="connsiteY0" fmla="*/ 799338 h 2088641"/>
                <a:gd name="connsiteX1" fmla="*/ 654748 w 1409604"/>
                <a:gd name="connsiteY1" fmla="*/ 800100 h 2088641"/>
                <a:gd name="connsiteX2" fmla="*/ 0 w 1409604"/>
                <a:gd name="connsiteY2" fmla="*/ 0 h 2088641"/>
                <a:gd name="connsiteX3" fmla="*/ 404336 w 1409604"/>
                <a:gd name="connsiteY3" fmla="*/ 952500 h 2088641"/>
                <a:gd name="connsiteX4" fmla="*/ 402241 w 1409604"/>
                <a:gd name="connsiteY4" fmla="*/ 953357 h 2088641"/>
                <a:gd name="connsiteX5" fmla="*/ 882682 w 1409604"/>
                <a:gd name="connsiteY5" fmla="*/ 2088642 h 2088641"/>
                <a:gd name="connsiteX6" fmla="*/ 1409605 w 1409604"/>
                <a:gd name="connsiteY6" fmla="*/ 1722882 h 208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04" h="2088641">
                  <a:moveTo>
                    <a:pt x="655606" y="799338"/>
                  </a:moveTo>
                  <a:lnTo>
                    <a:pt x="654748" y="800100"/>
                  </a:lnTo>
                  <a:lnTo>
                    <a:pt x="0" y="0"/>
                  </a:lnTo>
                  <a:lnTo>
                    <a:pt x="404336" y="952500"/>
                  </a:lnTo>
                  <a:lnTo>
                    <a:pt x="402241" y="953357"/>
                  </a:lnTo>
                  <a:lnTo>
                    <a:pt x="882682" y="2088642"/>
                  </a:lnTo>
                  <a:cubicBezTo>
                    <a:pt x="1075046" y="1992777"/>
                    <a:pt x="1252526" y="1869580"/>
                    <a:pt x="1409605" y="1722882"/>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7" name="Freeform: Shape 116">
              <a:extLst>
                <a:ext uri="{FF2B5EF4-FFF2-40B4-BE49-F238E27FC236}">
                  <a16:creationId xmlns:a16="http://schemas.microsoft.com/office/drawing/2014/main" id="{835E776D-9D01-4EE8-971D-594DA0FF45B2}"/>
                </a:ext>
              </a:extLst>
            </p:cNvPr>
            <p:cNvSpPr/>
            <p:nvPr/>
          </p:nvSpPr>
          <p:spPr>
            <a:xfrm>
              <a:off x="6218296" y="3266874"/>
              <a:ext cx="95" cy="190"/>
            </a:xfrm>
            <a:custGeom>
              <a:avLst/>
              <a:gdLst>
                <a:gd name="connsiteX0" fmla="*/ 95 w 95"/>
                <a:gd name="connsiteY0" fmla="*/ 95 h 190"/>
                <a:gd name="connsiteX1" fmla="*/ 0 w 95"/>
                <a:gd name="connsiteY1" fmla="*/ 0 h 190"/>
                <a:gd name="connsiteX2" fmla="*/ 95 w 95"/>
                <a:gd name="connsiteY2" fmla="*/ 191 h 190"/>
                <a:gd name="connsiteX3" fmla="*/ 95 w 95"/>
                <a:gd name="connsiteY3" fmla="*/ 95 h 190"/>
              </a:gdLst>
              <a:ahLst/>
              <a:cxnLst>
                <a:cxn ang="0">
                  <a:pos x="connsiteX0" y="connsiteY0"/>
                </a:cxn>
                <a:cxn ang="0">
                  <a:pos x="connsiteX1" y="connsiteY1"/>
                </a:cxn>
                <a:cxn ang="0">
                  <a:pos x="connsiteX2" y="connsiteY2"/>
                </a:cxn>
                <a:cxn ang="0">
                  <a:pos x="connsiteX3" y="connsiteY3"/>
                </a:cxn>
              </a:cxnLst>
              <a:rect l="l" t="t" r="r" b="b"/>
              <a:pathLst>
                <a:path w="95" h="190">
                  <a:moveTo>
                    <a:pt x="95" y="95"/>
                  </a:moveTo>
                  <a:lnTo>
                    <a:pt x="0" y="0"/>
                  </a:lnTo>
                  <a:lnTo>
                    <a:pt x="95" y="191"/>
                  </a:lnTo>
                  <a:lnTo>
                    <a:pt x="95" y="95"/>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8" name="Freeform: Shape 117">
              <a:extLst>
                <a:ext uri="{FF2B5EF4-FFF2-40B4-BE49-F238E27FC236}">
                  <a16:creationId xmlns:a16="http://schemas.microsoft.com/office/drawing/2014/main" id="{F844EB30-21E8-437F-8CD4-759012AE15F7}"/>
                </a:ext>
              </a:extLst>
            </p:cNvPr>
            <p:cNvSpPr/>
            <p:nvPr/>
          </p:nvSpPr>
          <p:spPr>
            <a:xfrm>
              <a:off x="6216010" y="3264018"/>
              <a:ext cx="1238" cy="1047"/>
            </a:xfrm>
            <a:custGeom>
              <a:avLst/>
              <a:gdLst>
                <a:gd name="connsiteX0" fmla="*/ 667 w 1238"/>
                <a:gd name="connsiteY0" fmla="*/ 381 h 1047"/>
                <a:gd name="connsiteX1" fmla="*/ 476 w 1238"/>
                <a:gd name="connsiteY1" fmla="*/ 571 h 1047"/>
                <a:gd name="connsiteX2" fmla="*/ 190 w 1238"/>
                <a:gd name="connsiteY2" fmla="*/ 191 h 1047"/>
                <a:gd name="connsiteX3" fmla="*/ 0 w 1238"/>
                <a:gd name="connsiteY3" fmla="*/ 1048 h 1047"/>
                <a:gd name="connsiteX4" fmla="*/ 95 w 1238"/>
                <a:gd name="connsiteY4" fmla="*/ 953 h 1047"/>
                <a:gd name="connsiteX5" fmla="*/ 95 w 1238"/>
                <a:gd name="connsiteY5" fmla="*/ 1048 h 1047"/>
                <a:gd name="connsiteX6" fmla="*/ 762 w 1238"/>
                <a:gd name="connsiteY6" fmla="*/ 1048 h 1047"/>
                <a:gd name="connsiteX7" fmla="*/ 571 w 1238"/>
                <a:gd name="connsiteY7" fmla="*/ 667 h 1047"/>
                <a:gd name="connsiteX8" fmla="*/ 857 w 1238"/>
                <a:gd name="connsiteY8" fmla="*/ 476 h 1047"/>
                <a:gd name="connsiteX9" fmla="*/ 1048 w 1238"/>
                <a:gd name="connsiteY9" fmla="*/ 571 h 1047"/>
                <a:gd name="connsiteX10" fmla="*/ 1048 w 1238"/>
                <a:gd name="connsiteY10" fmla="*/ 381 h 1047"/>
                <a:gd name="connsiteX11" fmla="*/ 1238 w 1238"/>
                <a:gd name="connsiteY11" fmla="*/ 286 h 1047"/>
                <a:gd name="connsiteX12" fmla="*/ 190 w 1238"/>
                <a:gd name="connsiteY12" fmla="*/ 0 h 1047"/>
                <a:gd name="connsiteX13" fmla="*/ 667 w 1238"/>
                <a:gd name="connsiteY13" fmla="*/ 381 h 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 h="1047">
                  <a:moveTo>
                    <a:pt x="667" y="381"/>
                  </a:moveTo>
                  <a:lnTo>
                    <a:pt x="476" y="571"/>
                  </a:lnTo>
                  <a:lnTo>
                    <a:pt x="190" y="191"/>
                  </a:lnTo>
                  <a:lnTo>
                    <a:pt x="0" y="1048"/>
                  </a:lnTo>
                  <a:lnTo>
                    <a:pt x="95" y="953"/>
                  </a:lnTo>
                  <a:lnTo>
                    <a:pt x="95" y="1048"/>
                  </a:lnTo>
                  <a:lnTo>
                    <a:pt x="762" y="1048"/>
                  </a:lnTo>
                  <a:lnTo>
                    <a:pt x="571" y="667"/>
                  </a:lnTo>
                  <a:lnTo>
                    <a:pt x="857" y="476"/>
                  </a:lnTo>
                  <a:lnTo>
                    <a:pt x="1048" y="571"/>
                  </a:lnTo>
                  <a:lnTo>
                    <a:pt x="1048" y="381"/>
                  </a:lnTo>
                  <a:lnTo>
                    <a:pt x="1238" y="286"/>
                  </a:lnTo>
                  <a:lnTo>
                    <a:pt x="190" y="0"/>
                  </a:lnTo>
                  <a:lnTo>
                    <a:pt x="667" y="381"/>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19" name="Freeform: Shape 118">
              <a:extLst>
                <a:ext uri="{FF2B5EF4-FFF2-40B4-BE49-F238E27FC236}">
                  <a16:creationId xmlns:a16="http://schemas.microsoft.com/office/drawing/2014/main" id="{A21ADC2C-8B1D-4542-9B5D-DF034B0F06CB}"/>
                </a:ext>
              </a:extLst>
            </p:cNvPr>
            <p:cNvSpPr/>
            <p:nvPr/>
          </p:nvSpPr>
          <p:spPr>
            <a:xfrm>
              <a:off x="6211249" y="3263923"/>
              <a:ext cx="4761" cy="1142"/>
            </a:xfrm>
            <a:custGeom>
              <a:avLst/>
              <a:gdLst>
                <a:gd name="connsiteX0" fmla="*/ 4381 w 4762"/>
                <a:gd name="connsiteY0" fmla="*/ 1143 h 1142"/>
                <a:gd name="connsiteX1" fmla="*/ 4763 w 4762"/>
                <a:gd name="connsiteY1" fmla="*/ 191 h 1142"/>
                <a:gd name="connsiteX2" fmla="*/ 4572 w 4762"/>
                <a:gd name="connsiteY2" fmla="*/ 0 h 1142"/>
                <a:gd name="connsiteX3" fmla="*/ 0 w 4762"/>
                <a:gd name="connsiteY3" fmla="*/ 953 h 1142"/>
                <a:gd name="connsiteX4" fmla="*/ 4381 w 4762"/>
                <a:gd name="connsiteY4" fmla="*/ 1143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1142">
                  <a:moveTo>
                    <a:pt x="4381" y="1143"/>
                  </a:moveTo>
                  <a:lnTo>
                    <a:pt x="4763" y="191"/>
                  </a:lnTo>
                  <a:lnTo>
                    <a:pt x="4572" y="0"/>
                  </a:lnTo>
                  <a:lnTo>
                    <a:pt x="0" y="953"/>
                  </a:lnTo>
                  <a:lnTo>
                    <a:pt x="4381" y="1143"/>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20" name="Freeform: Shape 119">
              <a:extLst>
                <a:ext uri="{FF2B5EF4-FFF2-40B4-BE49-F238E27FC236}">
                  <a16:creationId xmlns:a16="http://schemas.microsoft.com/office/drawing/2014/main" id="{B137177A-4A16-4486-A00A-FB2E1ABC6D8A}"/>
                </a:ext>
              </a:extLst>
            </p:cNvPr>
            <p:cNvSpPr/>
            <p:nvPr/>
          </p:nvSpPr>
          <p:spPr>
            <a:xfrm>
              <a:off x="3952266" y="3267351"/>
              <a:ext cx="2260029" cy="1224256"/>
            </a:xfrm>
            <a:custGeom>
              <a:avLst/>
              <a:gdLst>
                <a:gd name="connsiteX0" fmla="*/ 2260378 w 2260377"/>
                <a:gd name="connsiteY0" fmla="*/ 0 h 1224438"/>
                <a:gd name="connsiteX1" fmla="*/ 1262348 w 2260377"/>
                <a:gd name="connsiteY1" fmla="*/ 268415 h 1224438"/>
                <a:gd name="connsiteX2" fmla="*/ 1261396 w 2260377"/>
                <a:gd name="connsiteY2" fmla="*/ 264700 h 1224438"/>
                <a:gd name="connsiteX3" fmla="*/ 0 w 2260377"/>
                <a:gd name="connsiteY3" fmla="*/ 602551 h 1224438"/>
                <a:gd name="connsiteX4" fmla="*/ 246888 w 2260377"/>
                <a:gd name="connsiteY4" fmla="*/ 1224439 h 1224438"/>
                <a:gd name="connsiteX5" fmla="*/ 1548575 w 2260377"/>
                <a:gd name="connsiteY5" fmla="*/ 433864 h 122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377" h="1224438">
                  <a:moveTo>
                    <a:pt x="2260378" y="0"/>
                  </a:moveTo>
                  <a:lnTo>
                    <a:pt x="1262348" y="268415"/>
                  </a:lnTo>
                  <a:cubicBezTo>
                    <a:pt x="1262348" y="267176"/>
                    <a:pt x="1261682" y="265938"/>
                    <a:pt x="1261396" y="264700"/>
                  </a:cubicBezTo>
                  <a:lnTo>
                    <a:pt x="0" y="602551"/>
                  </a:lnTo>
                  <a:cubicBezTo>
                    <a:pt x="50503" y="821099"/>
                    <a:pt x="133738" y="1030762"/>
                    <a:pt x="246888" y="1224439"/>
                  </a:cubicBezTo>
                  <a:lnTo>
                    <a:pt x="1548575" y="433864"/>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21" name="Freeform: Shape 120">
              <a:extLst>
                <a:ext uri="{FF2B5EF4-FFF2-40B4-BE49-F238E27FC236}">
                  <a16:creationId xmlns:a16="http://schemas.microsoft.com/office/drawing/2014/main" id="{52D19CEA-C73E-42F5-B74A-E045146C4576}"/>
                </a:ext>
              </a:extLst>
            </p:cNvPr>
            <p:cNvSpPr/>
            <p:nvPr/>
          </p:nvSpPr>
          <p:spPr>
            <a:xfrm>
              <a:off x="3901220" y="2565273"/>
              <a:ext cx="2314314" cy="698459"/>
            </a:xfrm>
            <a:custGeom>
              <a:avLst/>
              <a:gdLst>
                <a:gd name="connsiteX0" fmla="*/ 1278636 w 2314670"/>
                <a:gd name="connsiteY0" fmla="*/ 672846 h 698563"/>
                <a:gd name="connsiteX1" fmla="*/ 2314670 w 2314670"/>
                <a:gd name="connsiteY1" fmla="*/ 698563 h 698563"/>
                <a:gd name="connsiteX2" fmla="*/ 146304 w 2314670"/>
                <a:gd name="connsiteY2" fmla="*/ 0 h 698563"/>
                <a:gd name="connsiteX3" fmla="*/ 101727 w 2314670"/>
                <a:gd name="connsiteY3" fmla="*/ 124778 h 698563"/>
                <a:gd name="connsiteX4" fmla="*/ 0 w 2314670"/>
                <a:gd name="connsiteY4" fmla="*/ 639985 h 698563"/>
                <a:gd name="connsiteX5" fmla="*/ 1278541 w 2314670"/>
                <a:gd name="connsiteY5" fmla="*/ 672846 h 69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4670" h="698563">
                  <a:moveTo>
                    <a:pt x="1278636" y="672846"/>
                  </a:moveTo>
                  <a:lnTo>
                    <a:pt x="2314670" y="698563"/>
                  </a:lnTo>
                  <a:lnTo>
                    <a:pt x="146304" y="0"/>
                  </a:lnTo>
                  <a:cubicBezTo>
                    <a:pt x="130397" y="40862"/>
                    <a:pt x="115348" y="82487"/>
                    <a:pt x="101727" y="124778"/>
                  </a:cubicBezTo>
                  <a:cubicBezTo>
                    <a:pt x="47574" y="291889"/>
                    <a:pt x="13427" y="464832"/>
                    <a:pt x="0" y="639985"/>
                  </a:cubicBezTo>
                  <a:lnTo>
                    <a:pt x="1278541" y="672846"/>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22" name="Freeform: Shape 121">
              <a:extLst>
                <a:ext uri="{FF2B5EF4-FFF2-40B4-BE49-F238E27FC236}">
                  <a16:creationId xmlns:a16="http://schemas.microsoft.com/office/drawing/2014/main" id="{94ADE225-10BF-468E-9920-AD9CD676BF4A}"/>
                </a:ext>
              </a:extLst>
            </p:cNvPr>
            <p:cNvSpPr/>
            <p:nvPr/>
          </p:nvSpPr>
          <p:spPr>
            <a:xfrm>
              <a:off x="4621390" y="3271065"/>
              <a:ext cx="1591287" cy="2114807"/>
            </a:xfrm>
            <a:custGeom>
              <a:avLst/>
              <a:gdLst>
                <a:gd name="connsiteX0" fmla="*/ 1591532 w 1591532"/>
                <a:gd name="connsiteY0" fmla="*/ 0 h 2115121"/>
                <a:gd name="connsiteX1" fmla="*/ 0 w 1591532"/>
                <a:gd name="connsiteY1" fmla="*/ 1743647 h 2115121"/>
                <a:gd name="connsiteX2" fmla="*/ 561213 w 1591532"/>
                <a:gd name="connsiteY2" fmla="*/ 2115122 h 2115121"/>
              </a:gdLst>
              <a:ahLst/>
              <a:cxnLst>
                <a:cxn ang="0">
                  <a:pos x="connsiteX0" y="connsiteY0"/>
                </a:cxn>
                <a:cxn ang="0">
                  <a:pos x="connsiteX1" y="connsiteY1"/>
                </a:cxn>
                <a:cxn ang="0">
                  <a:pos x="connsiteX2" y="connsiteY2"/>
                </a:cxn>
              </a:cxnLst>
              <a:rect l="l" t="t" r="r" b="b"/>
              <a:pathLst>
                <a:path w="1591532" h="2115121">
                  <a:moveTo>
                    <a:pt x="1591532" y="0"/>
                  </a:moveTo>
                  <a:lnTo>
                    <a:pt x="0" y="1743647"/>
                  </a:lnTo>
                  <a:cubicBezTo>
                    <a:pt x="166931" y="1895497"/>
                    <a:pt x="356212" y="2020785"/>
                    <a:pt x="561213" y="2115122"/>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23" name="Freeform: Shape 122">
              <a:extLst>
                <a:ext uri="{FF2B5EF4-FFF2-40B4-BE49-F238E27FC236}">
                  <a16:creationId xmlns:a16="http://schemas.microsoft.com/office/drawing/2014/main" id="{37A0C941-DE20-4E89-B16A-4C52F1FAB34F}"/>
                </a:ext>
              </a:extLst>
            </p:cNvPr>
            <p:cNvSpPr/>
            <p:nvPr/>
          </p:nvSpPr>
          <p:spPr>
            <a:xfrm>
              <a:off x="6218868" y="3265447"/>
              <a:ext cx="285" cy="476"/>
            </a:xfrm>
            <a:custGeom>
              <a:avLst/>
              <a:gdLst>
                <a:gd name="connsiteX0" fmla="*/ 286 w 285"/>
                <a:gd name="connsiteY0" fmla="*/ 0 h 476"/>
                <a:gd name="connsiteX1" fmla="*/ 0 w 285"/>
                <a:gd name="connsiteY1" fmla="*/ 95 h 476"/>
                <a:gd name="connsiteX2" fmla="*/ 95 w 285"/>
                <a:gd name="connsiteY2" fmla="*/ 476 h 476"/>
                <a:gd name="connsiteX3" fmla="*/ 286 w 285"/>
                <a:gd name="connsiteY3" fmla="*/ 0 h 476"/>
              </a:gdLst>
              <a:ahLst/>
              <a:cxnLst>
                <a:cxn ang="0">
                  <a:pos x="connsiteX0" y="connsiteY0"/>
                </a:cxn>
                <a:cxn ang="0">
                  <a:pos x="connsiteX1" y="connsiteY1"/>
                </a:cxn>
                <a:cxn ang="0">
                  <a:pos x="connsiteX2" y="connsiteY2"/>
                </a:cxn>
                <a:cxn ang="0">
                  <a:pos x="connsiteX3" y="connsiteY3"/>
                </a:cxn>
              </a:cxnLst>
              <a:rect l="l" t="t" r="r" b="b"/>
              <a:pathLst>
                <a:path w="285" h="476">
                  <a:moveTo>
                    <a:pt x="286" y="0"/>
                  </a:moveTo>
                  <a:lnTo>
                    <a:pt x="0" y="95"/>
                  </a:lnTo>
                  <a:lnTo>
                    <a:pt x="95" y="476"/>
                  </a:lnTo>
                  <a:lnTo>
                    <a:pt x="286"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24" name="Freeform: Shape 123">
              <a:extLst>
                <a:ext uri="{FF2B5EF4-FFF2-40B4-BE49-F238E27FC236}">
                  <a16:creationId xmlns:a16="http://schemas.microsoft.com/office/drawing/2014/main" id="{61166B44-27B5-44DF-97B4-0479D4208155}"/>
                </a:ext>
              </a:extLst>
            </p:cNvPr>
            <p:cNvSpPr/>
            <p:nvPr/>
          </p:nvSpPr>
          <p:spPr>
            <a:xfrm>
              <a:off x="5820689" y="3272589"/>
              <a:ext cx="662361" cy="2318802"/>
            </a:xfrm>
            <a:custGeom>
              <a:avLst/>
              <a:gdLst>
                <a:gd name="connsiteX0" fmla="*/ 397288 w 662463"/>
                <a:gd name="connsiteY0" fmla="*/ 0 h 2319147"/>
                <a:gd name="connsiteX1" fmla="*/ 0 w 662463"/>
                <a:gd name="connsiteY1" fmla="*/ 2299525 h 2319147"/>
                <a:gd name="connsiteX2" fmla="*/ 662464 w 662463"/>
                <a:gd name="connsiteY2" fmla="*/ 2288000 h 2319147"/>
              </a:gdLst>
              <a:ahLst/>
              <a:cxnLst>
                <a:cxn ang="0">
                  <a:pos x="connsiteX0" y="connsiteY0"/>
                </a:cxn>
                <a:cxn ang="0">
                  <a:pos x="connsiteX1" y="connsiteY1"/>
                </a:cxn>
                <a:cxn ang="0">
                  <a:pos x="connsiteX2" y="connsiteY2"/>
                </a:cxn>
              </a:cxnLst>
              <a:rect l="l" t="t" r="r" b="b"/>
              <a:pathLst>
                <a:path w="662463" h="2319147">
                  <a:moveTo>
                    <a:pt x="397288" y="0"/>
                  </a:moveTo>
                  <a:lnTo>
                    <a:pt x="0" y="2299525"/>
                  </a:lnTo>
                  <a:cubicBezTo>
                    <a:pt x="220139" y="2329107"/>
                    <a:pt x="443487" y="2325222"/>
                    <a:pt x="662464" y="2288000"/>
                  </a:cubicBez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25" name="Freeform: Shape 124">
              <a:extLst>
                <a:ext uri="{FF2B5EF4-FFF2-40B4-BE49-F238E27FC236}">
                  <a16:creationId xmlns:a16="http://schemas.microsoft.com/office/drawing/2014/main" id="{6DA202CC-7356-4838-B255-2B65B01C91E4}"/>
                </a:ext>
              </a:extLst>
            </p:cNvPr>
            <p:cNvSpPr/>
            <p:nvPr/>
          </p:nvSpPr>
          <p:spPr>
            <a:xfrm>
              <a:off x="6214245" y="3266117"/>
              <a:ext cx="3333" cy="9524"/>
            </a:xfrm>
            <a:custGeom>
              <a:avLst/>
              <a:gdLst>
                <a:gd name="connsiteX0" fmla="*/ 1333 w 3333"/>
                <a:gd name="connsiteY0" fmla="*/ 1810 h 9525"/>
                <a:gd name="connsiteX1" fmla="*/ 0 w 3333"/>
                <a:gd name="connsiteY1" fmla="*/ 9525 h 9525"/>
                <a:gd name="connsiteX2" fmla="*/ 3334 w 3333"/>
                <a:gd name="connsiteY2" fmla="*/ 2762 h 9525"/>
                <a:gd name="connsiteX3" fmla="*/ 3048 w 3333"/>
                <a:gd name="connsiteY3" fmla="*/ 0 h 9525"/>
                <a:gd name="connsiteX4" fmla="*/ 1333 w 3333"/>
                <a:gd name="connsiteY4" fmla="*/ 181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9525">
                  <a:moveTo>
                    <a:pt x="1333" y="1810"/>
                  </a:moveTo>
                  <a:lnTo>
                    <a:pt x="0" y="9525"/>
                  </a:lnTo>
                  <a:lnTo>
                    <a:pt x="3334" y="2762"/>
                  </a:lnTo>
                  <a:lnTo>
                    <a:pt x="3048" y="0"/>
                  </a:lnTo>
                  <a:lnTo>
                    <a:pt x="1333" y="181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sp>
          <p:nvSpPr>
            <p:cNvPr id="126" name="Freeform: Shape 125">
              <a:extLst>
                <a:ext uri="{FF2B5EF4-FFF2-40B4-BE49-F238E27FC236}">
                  <a16:creationId xmlns:a16="http://schemas.microsoft.com/office/drawing/2014/main" id="{F0CFF6B1-96FC-4F51-8A17-CB43C28DE622}"/>
                </a:ext>
              </a:extLst>
            </p:cNvPr>
            <p:cNvSpPr/>
            <p:nvPr/>
          </p:nvSpPr>
          <p:spPr>
            <a:xfrm>
              <a:off x="6219443" y="3266122"/>
              <a:ext cx="190" cy="95"/>
            </a:xfrm>
            <a:custGeom>
              <a:avLst/>
              <a:gdLst>
                <a:gd name="connsiteX0" fmla="*/ 191 w 190"/>
                <a:gd name="connsiteY0" fmla="*/ 0 h 95"/>
                <a:gd name="connsiteX1" fmla="*/ 0 w 190"/>
                <a:gd name="connsiteY1" fmla="*/ 0 h 95"/>
                <a:gd name="connsiteX2" fmla="*/ 191 w 190"/>
                <a:gd name="connsiteY2" fmla="*/ 95 h 95"/>
                <a:gd name="connsiteX3" fmla="*/ 191 w 190"/>
                <a:gd name="connsiteY3" fmla="*/ 0 h 95"/>
              </a:gdLst>
              <a:ahLst/>
              <a:cxnLst>
                <a:cxn ang="0">
                  <a:pos x="connsiteX0" y="connsiteY0"/>
                </a:cxn>
                <a:cxn ang="0">
                  <a:pos x="connsiteX1" y="connsiteY1"/>
                </a:cxn>
                <a:cxn ang="0">
                  <a:pos x="connsiteX2" y="connsiteY2"/>
                </a:cxn>
                <a:cxn ang="0">
                  <a:pos x="connsiteX3" y="connsiteY3"/>
                </a:cxn>
              </a:cxnLst>
              <a:rect l="l" t="t" r="r" b="b"/>
              <a:pathLst>
                <a:path w="190" h="95">
                  <a:moveTo>
                    <a:pt x="191" y="0"/>
                  </a:moveTo>
                  <a:lnTo>
                    <a:pt x="0" y="0"/>
                  </a:lnTo>
                  <a:lnTo>
                    <a:pt x="191" y="95"/>
                  </a:lnTo>
                  <a:lnTo>
                    <a:pt x="191" y="0"/>
                  </a:lnTo>
                  <a:close/>
                </a:path>
              </a:pathLst>
            </a:custGeom>
            <a:grpFill/>
            <a:ln w="9525" cap="flat">
              <a:noFill/>
              <a:prstDash val="solid"/>
              <a:miter/>
            </a:ln>
          </p:spPr>
          <p:txBody>
            <a:bodyPr rtlCol="0" anchor="ctr"/>
            <a:lstStyle/>
            <a:p>
              <a:endParaRPr lang="en-US" dirty="0">
                <a:latin typeface="#9Slide07 Sedgwick Ave" panose="00000500000000000000" pitchFamily="2" charset="0"/>
              </a:endParaRPr>
            </a:p>
          </p:txBody>
        </p:sp>
      </p:grpSp>
      <p:sp>
        <p:nvSpPr>
          <p:cNvPr id="127" name="TextBox 126">
            <a:extLst>
              <a:ext uri="{FF2B5EF4-FFF2-40B4-BE49-F238E27FC236}">
                <a16:creationId xmlns:a16="http://schemas.microsoft.com/office/drawing/2014/main" id="{C4768FD6-85B4-45F4-86CD-6AA888ACB706}"/>
              </a:ext>
            </a:extLst>
          </p:cNvPr>
          <p:cNvSpPr txBox="1"/>
          <p:nvPr/>
        </p:nvSpPr>
        <p:spPr>
          <a:xfrm>
            <a:off x="2853692" y="619635"/>
            <a:ext cx="6484616" cy="6546511"/>
          </a:xfrm>
          <a:prstGeom prst="rect">
            <a:avLst/>
          </a:prstGeom>
          <a:noFill/>
        </p:spPr>
        <p:txBody>
          <a:bodyPr wrap="none" lIns="0" tIns="0" rIns="0" bIns="0" rtlCol="0">
            <a:prstTxWarp prst="textArchUp">
              <a:avLst/>
            </a:prstTxWarp>
            <a:spAutoFit/>
          </a:bodyPr>
          <a:lstStyle/>
          <a:p>
            <a:pPr algn="ctr"/>
            <a:r>
              <a:rPr lang="en-US" sz="6000" spc="320" dirty="0">
                <a:solidFill>
                  <a:srgbClr val="3F2C1C"/>
                </a:solidFill>
                <a:latin typeface="#9Slide07 Sedgwick Ave" panose="00000500000000000000" pitchFamily="2" charset="0"/>
              </a:rPr>
              <a:t>LỊCH SỬ ĐẢNG CỘNG SẢN VIỆT NAM</a:t>
            </a:r>
          </a:p>
        </p:txBody>
      </p:sp>
      <p:grpSp>
        <p:nvGrpSpPr>
          <p:cNvPr id="128" name="Group 127">
            <a:extLst>
              <a:ext uri="{FF2B5EF4-FFF2-40B4-BE49-F238E27FC236}">
                <a16:creationId xmlns:a16="http://schemas.microsoft.com/office/drawing/2014/main" id="{21312E0F-F384-44F0-A19B-49446FB7E0FF}"/>
              </a:ext>
            </a:extLst>
          </p:cNvPr>
          <p:cNvGrpSpPr/>
          <p:nvPr/>
        </p:nvGrpSpPr>
        <p:grpSpPr>
          <a:xfrm>
            <a:off x="3505199" y="1056765"/>
            <a:ext cx="5181600" cy="5181600"/>
            <a:chOff x="3505199" y="1056765"/>
            <a:chExt cx="5181600" cy="5181600"/>
          </a:xfrm>
        </p:grpSpPr>
        <p:sp>
          <p:nvSpPr>
            <p:cNvPr id="129" name="Oval 128">
              <a:extLst>
                <a:ext uri="{FF2B5EF4-FFF2-40B4-BE49-F238E27FC236}">
                  <a16:creationId xmlns:a16="http://schemas.microsoft.com/office/drawing/2014/main" id="{9AC16996-6764-4F32-92D7-34463C943CF0}"/>
                </a:ext>
              </a:extLst>
            </p:cNvPr>
            <p:cNvSpPr/>
            <p:nvPr/>
          </p:nvSpPr>
          <p:spPr>
            <a:xfrm>
              <a:off x="3505199" y="1056765"/>
              <a:ext cx="5181600" cy="5181600"/>
            </a:xfrm>
            <a:prstGeom prst="ellipse">
              <a:avLst/>
            </a:prstGeom>
            <a:blipFill dpi="0" rotWithShape="1">
              <a:blip r:embed="rId10"/>
              <a:srcRect/>
              <a:stretch>
                <a:fillRect l="-54413" t="-115836" r="-2940" b="-368"/>
              </a:stretch>
            </a:blipFill>
            <a:ln w="247650" cmpd="thickThin">
              <a:solidFill>
                <a:srgbClr val="5D3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7 Sedgwick Ave" panose="00000500000000000000" pitchFamily="2" charset="0"/>
              </a:endParaRPr>
            </a:p>
          </p:txBody>
        </p:sp>
        <p:sp>
          <p:nvSpPr>
            <p:cNvPr id="130" name="TextBox 129">
              <a:extLst>
                <a:ext uri="{FF2B5EF4-FFF2-40B4-BE49-F238E27FC236}">
                  <a16:creationId xmlns:a16="http://schemas.microsoft.com/office/drawing/2014/main" id="{57F95619-4AF6-40AC-8CF6-B7DF98E1ED77}"/>
                </a:ext>
              </a:extLst>
            </p:cNvPr>
            <p:cNvSpPr txBox="1"/>
            <p:nvPr/>
          </p:nvSpPr>
          <p:spPr>
            <a:xfrm>
              <a:off x="3950793" y="2873807"/>
              <a:ext cx="4288033" cy="1354217"/>
            </a:xfrm>
            <a:prstGeom prst="rect">
              <a:avLst/>
            </a:prstGeom>
            <a:noFill/>
          </p:spPr>
          <p:txBody>
            <a:bodyPr wrap="none" lIns="0" tIns="0" rIns="0" bIns="0" rtlCol="0">
              <a:spAutoFit/>
            </a:bodyPr>
            <a:lstStyle/>
            <a:p>
              <a:pPr algn="l"/>
              <a:r>
                <a:rPr lang="en-US" sz="8800" dirty="0">
                  <a:solidFill>
                    <a:schemeClr val="tx2">
                      <a:lumMod val="50000"/>
                    </a:schemeClr>
                  </a:solidFill>
                  <a:latin typeface="#9Slide07 SVNDessert Menu Scrip" panose="00000500000000000000" pitchFamily="2" charset="0"/>
                </a:rPr>
                <a:t>NHÓM</a:t>
              </a:r>
              <a:r>
                <a:rPr lang="en-US" sz="8800" dirty="0">
                  <a:noFill/>
                  <a:latin typeface="#9Slide07 SVNDessert Menu Scrip" panose="00000500000000000000" pitchFamily="2" charset="0"/>
                </a:rPr>
                <a:t>i</a:t>
              </a:r>
              <a:r>
                <a:rPr lang="en-US" sz="8800" dirty="0">
                  <a:solidFill>
                    <a:schemeClr val="tx2">
                      <a:lumMod val="50000"/>
                    </a:schemeClr>
                  </a:solidFill>
                  <a:latin typeface="#9Slide07 SVNDessert Menu Scrip" panose="00000500000000000000" pitchFamily="2" charset="0"/>
                </a:rPr>
                <a:t>2</a:t>
              </a:r>
            </a:p>
          </p:txBody>
        </p:sp>
      </p:grpSp>
      <p:grpSp>
        <p:nvGrpSpPr>
          <p:cNvPr id="131" name="Group 130">
            <a:extLst>
              <a:ext uri="{FF2B5EF4-FFF2-40B4-BE49-F238E27FC236}">
                <a16:creationId xmlns:a16="http://schemas.microsoft.com/office/drawing/2014/main" id="{910CA466-0D5A-4A18-8A59-E6DCCF93EE48}"/>
              </a:ext>
            </a:extLst>
          </p:cNvPr>
          <p:cNvGrpSpPr/>
          <p:nvPr/>
        </p:nvGrpSpPr>
        <p:grpSpPr>
          <a:xfrm>
            <a:off x="2038350" y="4343400"/>
            <a:ext cx="8115300" cy="1666365"/>
            <a:chOff x="2038350" y="4343400"/>
            <a:chExt cx="8115300" cy="1666365"/>
          </a:xfrm>
        </p:grpSpPr>
        <p:grpSp>
          <p:nvGrpSpPr>
            <p:cNvPr id="132" name="Graphic 4">
              <a:extLst>
                <a:ext uri="{FF2B5EF4-FFF2-40B4-BE49-F238E27FC236}">
                  <a16:creationId xmlns:a16="http://schemas.microsoft.com/office/drawing/2014/main" id="{A6FD7BBE-BD2C-4C67-8654-DDF138A95DB2}"/>
                </a:ext>
              </a:extLst>
            </p:cNvPr>
            <p:cNvGrpSpPr/>
            <p:nvPr/>
          </p:nvGrpSpPr>
          <p:grpSpPr>
            <a:xfrm>
              <a:off x="2038350" y="4343400"/>
              <a:ext cx="8115300" cy="1666365"/>
              <a:chOff x="1899602" y="288342"/>
              <a:chExt cx="3096312" cy="609150"/>
            </a:xfrm>
            <a:blipFill>
              <a:blip r:embed="rId11"/>
              <a:stretch>
                <a:fillRect l="-1258" t="-961" r="-49126" b="961"/>
              </a:stretch>
            </a:blipFill>
          </p:grpSpPr>
          <p:grpSp>
            <p:nvGrpSpPr>
              <p:cNvPr id="134" name="Graphic 4">
                <a:extLst>
                  <a:ext uri="{FF2B5EF4-FFF2-40B4-BE49-F238E27FC236}">
                    <a16:creationId xmlns:a16="http://schemas.microsoft.com/office/drawing/2014/main" id="{233F7923-F085-460A-8A0C-E0AA94ECEC0E}"/>
                  </a:ext>
                </a:extLst>
              </p:cNvPr>
              <p:cNvGrpSpPr/>
              <p:nvPr/>
            </p:nvGrpSpPr>
            <p:grpSpPr>
              <a:xfrm>
                <a:off x="4381949" y="435213"/>
                <a:ext cx="613965" cy="462279"/>
                <a:chOff x="4381949" y="435213"/>
                <a:chExt cx="613965" cy="462279"/>
              </a:xfrm>
              <a:grpFill/>
            </p:grpSpPr>
            <p:sp>
              <p:nvSpPr>
                <p:cNvPr id="139" name="Freeform: Shape 138">
                  <a:extLst>
                    <a:ext uri="{FF2B5EF4-FFF2-40B4-BE49-F238E27FC236}">
                      <a16:creationId xmlns:a16="http://schemas.microsoft.com/office/drawing/2014/main" id="{7DEBCC5E-7F4B-4597-BE77-DADBF0EDDE18}"/>
                    </a:ext>
                  </a:extLst>
                </p:cNvPr>
                <p:cNvSpPr/>
                <p:nvPr/>
              </p:nvSpPr>
              <p:spPr>
                <a:xfrm>
                  <a:off x="4381949" y="435213"/>
                  <a:ext cx="613965" cy="462279"/>
                </a:xfrm>
                <a:custGeom>
                  <a:avLst/>
                  <a:gdLst>
                    <a:gd name="connsiteX0" fmla="*/ 560996 w 613965"/>
                    <a:gd name="connsiteY0" fmla="*/ 0 h 462279"/>
                    <a:gd name="connsiteX1" fmla="*/ 0 w 613965"/>
                    <a:gd name="connsiteY1" fmla="*/ 81862 h 462279"/>
                    <a:gd name="connsiteX2" fmla="*/ 16854 w 613965"/>
                    <a:gd name="connsiteY2" fmla="*/ 272071 h 462279"/>
                    <a:gd name="connsiteX3" fmla="*/ 33708 w 613965"/>
                    <a:gd name="connsiteY3" fmla="*/ 462280 h 462279"/>
                    <a:gd name="connsiteX4" fmla="*/ 613966 w 613965"/>
                    <a:gd name="connsiteY4" fmla="*/ 378010 h 462279"/>
                    <a:gd name="connsiteX5" fmla="*/ 406903 w 613965"/>
                    <a:gd name="connsiteY5" fmla="*/ 219101 h 462279"/>
                    <a:gd name="connsiteX6" fmla="*/ 560996 w 613965"/>
                    <a:gd name="connsiteY6" fmla="*/ 0 h 46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65" h="462279">
                      <a:moveTo>
                        <a:pt x="560996" y="0"/>
                      </a:moveTo>
                      <a:cubicBezTo>
                        <a:pt x="375603" y="33708"/>
                        <a:pt x="187801" y="60193"/>
                        <a:pt x="0" y="81862"/>
                      </a:cubicBezTo>
                      <a:cubicBezTo>
                        <a:pt x="4816" y="144463"/>
                        <a:pt x="12039" y="209471"/>
                        <a:pt x="16854" y="272071"/>
                      </a:cubicBezTo>
                      <a:cubicBezTo>
                        <a:pt x="21669" y="334671"/>
                        <a:pt x="28893" y="399680"/>
                        <a:pt x="33708" y="462280"/>
                      </a:cubicBezTo>
                      <a:cubicBezTo>
                        <a:pt x="226325" y="440611"/>
                        <a:pt x="421349" y="411718"/>
                        <a:pt x="613966" y="378010"/>
                      </a:cubicBezTo>
                      <a:cubicBezTo>
                        <a:pt x="544142" y="325041"/>
                        <a:pt x="474318" y="274479"/>
                        <a:pt x="406903" y="219101"/>
                      </a:cubicBezTo>
                      <a:cubicBezTo>
                        <a:pt x="457465" y="146870"/>
                        <a:pt x="510434" y="72231"/>
                        <a:pt x="560996" y="0"/>
                      </a:cubicBezTo>
                      <a:close/>
                    </a:path>
                  </a:pathLst>
                </a:custGeom>
                <a:grpFill/>
                <a:ln w="24077" cap="flat">
                  <a:noFill/>
                  <a:prstDash val="solid"/>
                  <a:miter/>
                </a:ln>
              </p:spPr>
              <p:txBody>
                <a:bodyPr rtlCol="0" anchor="ctr"/>
                <a:lstStyle/>
                <a:p>
                  <a:endParaRPr lang="en-US" dirty="0">
                    <a:latin typeface="#9Slide07 Sedgwick Ave" panose="00000500000000000000" pitchFamily="2" charset="0"/>
                  </a:endParaRPr>
                </a:p>
              </p:txBody>
            </p:sp>
            <p:sp>
              <p:nvSpPr>
                <p:cNvPr id="140" name="Freeform: Shape 139">
                  <a:extLst>
                    <a:ext uri="{FF2B5EF4-FFF2-40B4-BE49-F238E27FC236}">
                      <a16:creationId xmlns:a16="http://schemas.microsoft.com/office/drawing/2014/main" id="{0F6BFF63-F7A5-4D04-84BB-2F270E7FEC18}"/>
                    </a:ext>
                  </a:extLst>
                </p:cNvPr>
                <p:cNvSpPr/>
                <p:nvPr/>
              </p:nvSpPr>
              <p:spPr>
                <a:xfrm>
                  <a:off x="4396396" y="659130"/>
                  <a:ext cx="329855" cy="238363"/>
                </a:xfrm>
                <a:custGeom>
                  <a:avLst/>
                  <a:gdLst>
                    <a:gd name="connsiteX0" fmla="*/ 329856 w 329855"/>
                    <a:gd name="connsiteY0" fmla="*/ 0 h 238363"/>
                    <a:gd name="connsiteX1" fmla="*/ 19262 w 329855"/>
                    <a:gd name="connsiteY1" fmla="*/ 238363 h 238363"/>
                    <a:gd name="connsiteX2" fmla="*/ 0 w 329855"/>
                    <a:gd name="connsiteY2" fmla="*/ 4815 h 238363"/>
                    <a:gd name="connsiteX3" fmla="*/ 329856 w 329855"/>
                    <a:gd name="connsiteY3" fmla="*/ 0 h 238363"/>
                  </a:gdLst>
                  <a:ahLst/>
                  <a:cxnLst>
                    <a:cxn ang="0">
                      <a:pos x="connsiteX0" y="connsiteY0"/>
                    </a:cxn>
                    <a:cxn ang="0">
                      <a:pos x="connsiteX1" y="connsiteY1"/>
                    </a:cxn>
                    <a:cxn ang="0">
                      <a:pos x="connsiteX2" y="connsiteY2"/>
                    </a:cxn>
                    <a:cxn ang="0">
                      <a:pos x="connsiteX3" y="connsiteY3"/>
                    </a:cxn>
                  </a:cxnLst>
                  <a:rect l="l" t="t" r="r" b="b"/>
                  <a:pathLst>
                    <a:path w="329855" h="238363">
                      <a:moveTo>
                        <a:pt x="329856" y="0"/>
                      </a:moveTo>
                      <a:cubicBezTo>
                        <a:pt x="228732" y="81862"/>
                        <a:pt x="125201" y="161316"/>
                        <a:pt x="19262" y="238363"/>
                      </a:cubicBezTo>
                      <a:cubicBezTo>
                        <a:pt x="12039" y="161316"/>
                        <a:pt x="4815" y="81862"/>
                        <a:pt x="0" y="4815"/>
                      </a:cubicBezTo>
                      <a:cubicBezTo>
                        <a:pt x="108347" y="4815"/>
                        <a:pt x="219101" y="2408"/>
                        <a:pt x="329856" y="0"/>
                      </a:cubicBezTo>
                      <a:close/>
                    </a:path>
                  </a:pathLst>
                </a:custGeom>
                <a:solidFill>
                  <a:srgbClr val="210F05"/>
                </a:solidFill>
                <a:ln w="24077" cap="flat">
                  <a:noFill/>
                  <a:prstDash val="solid"/>
                  <a:miter/>
                </a:ln>
              </p:spPr>
              <p:txBody>
                <a:bodyPr rtlCol="0" anchor="ctr"/>
                <a:lstStyle/>
                <a:p>
                  <a:endParaRPr lang="en-US" dirty="0">
                    <a:latin typeface="#9Slide07 Sedgwick Ave" panose="00000500000000000000" pitchFamily="2" charset="0"/>
                  </a:endParaRPr>
                </a:p>
              </p:txBody>
            </p:sp>
          </p:grpSp>
          <p:grpSp>
            <p:nvGrpSpPr>
              <p:cNvPr id="135" name="Graphic 4">
                <a:extLst>
                  <a:ext uri="{FF2B5EF4-FFF2-40B4-BE49-F238E27FC236}">
                    <a16:creationId xmlns:a16="http://schemas.microsoft.com/office/drawing/2014/main" id="{AF77F1AE-A1F3-4AB4-900D-1D1C81A8C906}"/>
                  </a:ext>
                </a:extLst>
              </p:cNvPr>
              <p:cNvGrpSpPr/>
              <p:nvPr/>
            </p:nvGrpSpPr>
            <p:grpSpPr>
              <a:xfrm>
                <a:off x="1899602" y="435213"/>
                <a:ext cx="613965" cy="462279"/>
                <a:chOff x="1899602" y="435213"/>
                <a:chExt cx="613965" cy="462279"/>
              </a:xfrm>
              <a:grpFill/>
            </p:grpSpPr>
            <p:sp>
              <p:nvSpPr>
                <p:cNvPr id="137" name="Freeform: Shape 136">
                  <a:extLst>
                    <a:ext uri="{FF2B5EF4-FFF2-40B4-BE49-F238E27FC236}">
                      <a16:creationId xmlns:a16="http://schemas.microsoft.com/office/drawing/2014/main" id="{1DBEE504-6B9D-44B5-9822-91E9137282CC}"/>
                    </a:ext>
                  </a:extLst>
                </p:cNvPr>
                <p:cNvSpPr/>
                <p:nvPr/>
              </p:nvSpPr>
              <p:spPr>
                <a:xfrm>
                  <a:off x="1899602" y="435213"/>
                  <a:ext cx="613965" cy="462279"/>
                </a:xfrm>
                <a:custGeom>
                  <a:avLst/>
                  <a:gdLst>
                    <a:gd name="connsiteX0" fmla="*/ 52970 w 613965"/>
                    <a:gd name="connsiteY0" fmla="*/ 0 h 462279"/>
                    <a:gd name="connsiteX1" fmla="*/ 613966 w 613965"/>
                    <a:gd name="connsiteY1" fmla="*/ 81862 h 462279"/>
                    <a:gd name="connsiteX2" fmla="*/ 597112 w 613965"/>
                    <a:gd name="connsiteY2" fmla="*/ 272071 h 462279"/>
                    <a:gd name="connsiteX3" fmla="*/ 580258 w 613965"/>
                    <a:gd name="connsiteY3" fmla="*/ 462280 h 462279"/>
                    <a:gd name="connsiteX4" fmla="*/ 0 w 613965"/>
                    <a:gd name="connsiteY4" fmla="*/ 378010 h 462279"/>
                    <a:gd name="connsiteX5" fmla="*/ 207063 w 613965"/>
                    <a:gd name="connsiteY5" fmla="*/ 219101 h 462279"/>
                    <a:gd name="connsiteX6" fmla="*/ 52970 w 613965"/>
                    <a:gd name="connsiteY6" fmla="*/ 0 h 46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65" h="462279">
                      <a:moveTo>
                        <a:pt x="52970" y="0"/>
                      </a:moveTo>
                      <a:cubicBezTo>
                        <a:pt x="238363" y="33708"/>
                        <a:pt x="426164" y="60193"/>
                        <a:pt x="613966" y="81862"/>
                      </a:cubicBezTo>
                      <a:cubicBezTo>
                        <a:pt x="609150" y="144463"/>
                        <a:pt x="601927" y="209471"/>
                        <a:pt x="597112" y="272071"/>
                      </a:cubicBezTo>
                      <a:cubicBezTo>
                        <a:pt x="592296" y="334671"/>
                        <a:pt x="585073" y="399680"/>
                        <a:pt x="580258" y="462280"/>
                      </a:cubicBezTo>
                      <a:cubicBezTo>
                        <a:pt x="387641" y="440611"/>
                        <a:pt x="192617" y="411718"/>
                        <a:pt x="0" y="378010"/>
                      </a:cubicBezTo>
                      <a:cubicBezTo>
                        <a:pt x="69824" y="325041"/>
                        <a:pt x="139647" y="274479"/>
                        <a:pt x="207063" y="219101"/>
                      </a:cubicBezTo>
                      <a:cubicBezTo>
                        <a:pt x="154093" y="146870"/>
                        <a:pt x="103531" y="72231"/>
                        <a:pt x="52970" y="0"/>
                      </a:cubicBezTo>
                      <a:close/>
                    </a:path>
                  </a:pathLst>
                </a:custGeom>
                <a:grpFill/>
                <a:ln w="24077" cap="flat">
                  <a:noFill/>
                  <a:prstDash val="solid"/>
                  <a:miter/>
                </a:ln>
              </p:spPr>
              <p:txBody>
                <a:bodyPr rtlCol="0" anchor="ctr"/>
                <a:lstStyle/>
                <a:p>
                  <a:endParaRPr lang="en-US" dirty="0">
                    <a:latin typeface="#9Slide07 Sedgwick Ave" panose="00000500000000000000" pitchFamily="2" charset="0"/>
                  </a:endParaRPr>
                </a:p>
              </p:txBody>
            </p:sp>
            <p:sp>
              <p:nvSpPr>
                <p:cNvPr id="138" name="Freeform: Shape 137">
                  <a:extLst>
                    <a:ext uri="{FF2B5EF4-FFF2-40B4-BE49-F238E27FC236}">
                      <a16:creationId xmlns:a16="http://schemas.microsoft.com/office/drawing/2014/main" id="{2F69F2B5-666D-43EC-8D62-08BE3840A14A}"/>
                    </a:ext>
                  </a:extLst>
                </p:cNvPr>
                <p:cNvSpPr/>
                <p:nvPr/>
              </p:nvSpPr>
              <p:spPr>
                <a:xfrm>
                  <a:off x="2169265" y="659130"/>
                  <a:ext cx="329856" cy="238363"/>
                </a:xfrm>
                <a:custGeom>
                  <a:avLst/>
                  <a:gdLst>
                    <a:gd name="connsiteX0" fmla="*/ 0 w 329856"/>
                    <a:gd name="connsiteY0" fmla="*/ 0 h 238363"/>
                    <a:gd name="connsiteX1" fmla="*/ 310594 w 329856"/>
                    <a:gd name="connsiteY1" fmla="*/ 238363 h 238363"/>
                    <a:gd name="connsiteX2" fmla="*/ 329856 w 329856"/>
                    <a:gd name="connsiteY2" fmla="*/ 4815 h 238363"/>
                    <a:gd name="connsiteX3" fmla="*/ 0 w 329856"/>
                    <a:gd name="connsiteY3" fmla="*/ 0 h 238363"/>
                  </a:gdLst>
                  <a:ahLst/>
                  <a:cxnLst>
                    <a:cxn ang="0">
                      <a:pos x="connsiteX0" y="connsiteY0"/>
                    </a:cxn>
                    <a:cxn ang="0">
                      <a:pos x="connsiteX1" y="connsiteY1"/>
                    </a:cxn>
                    <a:cxn ang="0">
                      <a:pos x="connsiteX2" y="connsiteY2"/>
                    </a:cxn>
                    <a:cxn ang="0">
                      <a:pos x="connsiteX3" y="connsiteY3"/>
                    </a:cxn>
                  </a:cxnLst>
                  <a:rect l="l" t="t" r="r" b="b"/>
                  <a:pathLst>
                    <a:path w="329856" h="238363">
                      <a:moveTo>
                        <a:pt x="0" y="0"/>
                      </a:moveTo>
                      <a:cubicBezTo>
                        <a:pt x="101124" y="81862"/>
                        <a:pt x="204655" y="161316"/>
                        <a:pt x="310594" y="238363"/>
                      </a:cubicBezTo>
                      <a:cubicBezTo>
                        <a:pt x="317818" y="161316"/>
                        <a:pt x="325041" y="81862"/>
                        <a:pt x="329856" y="4815"/>
                      </a:cubicBezTo>
                      <a:cubicBezTo>
                        <a:pt x="221509" y="4815"/>
                        <a:pt x="110755" y="2408"/>
                        <a:pt x="0" y="0"/>
                      </a:cubicBezTo>
                      <a:close/>
                    </a:path>
                  </a:pathLst>
                </a:custGeom>
                <a:solidFill>
                  <a:srgbClr val="210F05"/>
                </a:solidFill>
                <a:ln w="24077" cap="flat">
                  <a:noFill/>
                  <a:prstDash val="solid"/>
                  <a:miter/>
                </a:ln>
              </p:spPr>
              <p:txBody>
                <a:bodyPr rtlCol="0" anchor="ctr"/>
                <a:lstStyle/>
                <a:p>
                  <a:endParaRPr lang="en-US" dirty="0">
                    <a:latin typeface="#9Slide07 Sedgwick Ave" panose="00000500000000000000" pitchFamily="2" charset="0"/>
                  </a:endParaRPr>
                </a:p>
              </p:txBody>
            </p:sp>
          </p:grpSp>
          <p:sp>
            <p:nvSpPr>
              <p:cNvPr id="136" name="Freeform: Shape 135">
                <a:extLst>
                  <a:ext uri="{FF2B5EF4-FFF2-40B4-BE49-F238E27FC236}">
                    <a16:creationId xmlns:a16="http://schemas.microsoft.com/office/drawing/2014/main" id="{956BCF6E-0DBE-4D06-BC72-070192B6BAA6}"/>
                  </a:ext>
                </a:extLst>
              </p:cNvPr>
              <p:cNvSpPr/>
              <p:nvPr/>
            </p:nvSpPr>
            <p:spPr>
              <a:xfrm>
                <a:off x="2169265" y="288342"/>
                <a:ext cx="2559394" cy="468901"/>
              </a:xfrm>
              <a:custGeom>
                <a:avLst/>
                <a:gdLst>
                  <a:gd name="connsiteX0" fmla="*/ 2516055 w 2559394"/>
                  <a:gd name="connsiteY0" fmla="*/ 0 h 468901"/>
                  <a:gd name="connsiteX1" fmla="*/ 2559394 w 2559394"/>
                  <a:gd name="connsiteY1" fmla="*/ 373195 h 468901"/>
                  <a:gd name="connsiteX2" fmla="*/ 0 w 2559394"/>
                  <a:gd name="connsiteY2" fmla="*/ 373195 h 468901"/>
                  <a:gd name="connsiteX3" fmla="*/ 43339 w 2559394"/>
                  <a:gd name="connsiteY3" fmla="*/ 0 h 468901"/>
                  <a:gd name="connsiteX4" fmla="*/ 2516055 w 2559394"/>
                  <a:gd name="connsiteY4" fmla="*/ 0 h 46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394" h="468901">
                    <a:moveTo>
                      <a:pt x="2516055" y="0"/>
                    </a:moveTo>
                    <a:cubicBezTo>
                      <a:pt x="2530501" y="125201"/>
                      <a:pt x="2544948" y="247994"/>
                      <a:pt x="2559394" y="373195"/>
                    </a:cubicBezTo>
                    <a:cubicBezTo>
                      <a:pt x="1709473" y="500803"/>
                      <a:pt x="849921" y="500803"/>
                      <a:pt x="0" y="373195"/>
                    </a:cubicBezTo>
                    <a:cubicBezTo>
                      <a:pt x="14446" y="247994"/>
                      <a:pt x="28893" y="125201"/>
                      <a:pt x="43339" y="0"/>
                    </a:cubicBezTo>
                    <a:cubicBezTo>
                      <a:pt x="861960" y="125201"/>
                      <a:pt x="1695027" y="125201"/>
                      <a:pt x="2516055" y="0"/>
                    </a:cubicBezTo>
                    <a:close/>
                  </a:path>
                </a:pathLst>
              </a:custGeom>
              <a:grpFill/>
              <a:ln w="24077" cap="flat">
                <a:noFill/>
                <a:prstDash val="solid"/>
                <a:miter/>
              </a:ln>
            </p:spPr>
            <p:txBody>
              <a:bodyPr rtlCol="0" anchor="ctr"/>
              <a:lstStyle/>
              <a:p>
                <a:endParaRPr lang="en-US" dirty="0">
                  <a:latin typeface="#9Slide07 Sedgwick Ave" panose="00000500000000000000" pitchFamily="2" charset="0"/>
                </a:endParaRPr>
              </a:p>
            </p:txBody>
          </p:sp>
        </p:grpSp>
        <p:sp>
          <p:nvSpPr>
            <p:cNvPr id="133" name="TextBox 132">
              <a:extLst>
                <a:ext uri="{FF2B5EF4-FFF2-40B4-BE49-F238E27FC236}">
                  <a16:creationId xmlns:a16="http://schemas.microsoft.com/office/drawing/2014/main" id="{4B71580C-F6E4-4F71-8CC2-288EBF571D3A}"/>
                </a:ext>
              </a:extLst>
            </p:cNvPr>
            <p:cNvSpPr txBox="1"/>
            <p:nvPr/>
          </p:nvSpPr>
          <p:spPr>
            <a:xfrm>
              <a:off x="3019391" y="4745171"/>
              <a:ext cx="6153218" cy="593541"/>
            </a:xfrm>
            <a:prstGeom prst="rect">
              <a:avLst/>
            </a:prstGeom>
            <a:noFill/>
          </p:spPr>
          <p:txBody>
            <a:bodyPr wrap="none" lIns="0" tIns="0" rIns="0" bIns="0" rtlCol="0">
              <a:prstTxWarp prst="textChevronInverted">
                <a:avLst/>
              </a:prstTxWarp>
              <a:spAutoFit/>
            </a:bodyPr>
            <a:lstStyle/>
            <a:p>
              <a:pPr algn="l"/>
              <a:r>
                <a:rPr lang="en-US" sz="4400" b="1" dirty="0">
                  <a:solidFill>
                    <a:srgbClr val="D0A77B"/>
                  </a:solidFill>
                  <a:latin typeface="#9Slide07 Sedgwick Ave" panose="00000500000000000000" pitchFamily="2" charset="0"/>
                </a:rPr>
                <a:t>XIN TRÂN TRỌNG GIỚI THIỆU !</a:t>
              </a:r>
            </a:p>
          </p:txBody>
        </p:sp>
      </p:grpSp>
      <p:sp>
        <p:nvSpPr>
          <p:cNvPr id="141" name="TextBox 140">
            <a:extLst>
              <a:ext uri="{FF2B5EF4-FFF2-40B4-BE49-F238E27FC236}">
                <a16:creationId xmlns:a16="http://schemas.microsoft.com/office/drawing/2014/main" id="{B1496CE6-13AF-477E-A8C6-04DE8BD1B325}"/>
              </a:ext>
            </a:extLst>
          </p:cNvPr>
          <p:cNvSpPr txBox="1"/>
          <p:nvPr/>
        </p:nvSpPr>
        <p:spPr>
          <a:xfrm>
            <a:off x="2826553" y="635225"/>
            <a:ext cx="6484616" cy="6546511"/>
          </a:xfrm>
          <a:prstGeom prst="rect">
            <a:avLst/>
          </a:prstGeom>
          <a:noFill/>
        </p:spPr>
        <p:txBody>
          <a:bodyPr wrap="none" lIns="0" tIns="0" rIns="0" bIns="0" rtlCol="0">
            <a:prstTxWarp prst="textArchUp">
              <a:avLst/>
            </a:prstTxWarp>
            <a:spAutoFit/>
          </a:bodyPr>
          <a:lstStyle/>
          <a:p>
            <a:pPr algn="ctr"/>
            <a:r>
              <a:rPr lang="en-US" sz="6000" spc="320" dirty="0">
                <a:solidFill>
                  <a:srgbClr val="3F2C1C"/>
                </a:solidFill>
                <a:latin typeface="#9Slide07 Sedgwick Ave" panose="00000500000000000000" pitchFamily="2" charset="0"/>
              </a:rPr>
              <a:t>LỊCH SỬ ĐẢNG CỘNG SẢN VIỆT NAM</a:t>
            </a:r>
          </a:p>
        </p:txBody>
      </p:sp>
      <p:pic>
        <p:nvPicPr>
          <p:cNvPr id="2" name="Picture 1">
            <a:extLst>
              <a:ext uri="{FF2B5EF4-FFF2-40B4-BE49-F238E27FC236}">
                <a16:creationId xmlns:a16="http://schemas.microsoft.com/office/drawing/2014/main" id="{FEC9C185-BBDF-4ED8-96D2-859FDAEBFB23}"/>
              </a:ext>
            </a:extLst>
          </p:cNvPr>
          <p:cNvPicPr>
            <a:picLocks noChangeAspect="1"/>
          </p:cNvPicPr>
          <p:nvPr/>
        </p:nvPicPr>
        <p:blipFill>
          <a:blip r:embed="rId12"/>
          <a:stretch>
            <a:fillRect/>
          </a:stretch>
        </p:blipFill>
        <p:spPr>
          <a:xfrm>
            <a:off x="-8466" y="-495300"/>
            <a:ext cx="12208933" cy="7848600"/>
          </a:xfrm>
          <a:prstGeom prst="rect">
            <a:avLst/>
          </a:prstGeom>
        </p:spPr>
      </p:pic>
      <p:pic>
        <p:nvPicPr>
          <p:cNvPr id="5" name="Picture 4">
            <a:extLst>
              <a:ext uri="{FF2B5EF4-FFF2-40B4-BE49-F238E27FC236}">
                <a16:creationId xmlns:a16="http://schemas.microsoft.com/office/drawing/2014/main" id="{9ADB3FA9-5A07-488E-A141-791CE2F219C6}"/>
              </a:ext>
            </a:extLst>
          </p:cNvPr>
          <p:cNvPicPr>
            <a:picLocks noChangeAspect="1"/>
          </p:cNvPicPr>
          <p:nvPr/>
        </p:nvPicPr>
        <p:blipFill rotWithShape="1">
          <a:blip r:embed="rId13">
            <a:alphaModFix amt="71000"/>
            <a:extLst>
              <a:ext uri="{BEBA8EAE-BF5A-486C-A8C5-ECC9F3942E4B}">
                <a14:imgProps xmlns:a14="http://schemas.microsoft.com/office/drawing/2010/main">
                  <a14:imgLayer r:embed="rId9">
                    <a14:imgEffect>
                      <a14:colorTemperature colorTemp="11200"/>
                    </a14:imgEffect>
                  </a14:imgLayer>
                </a14:imgProps>
              </a:ext>
            </a:extLst>
          </a:blip>
          <a:srcRect b="9056"/>
          <a:stretch/>
        </p:blipFill>
        <p:spPr>
          <a:xfrm>
            <a:off x="0" y="1673"/>
            <a:ext cx="12192000" cy="6854654"/>
          </a:xfrm>
          <a:prstGeom prst="rect">
            <a:avLst/>
          </a:prstGeom>
        </p:spPr>
      </p:pic>
      <p:sp>
        <p:nvSpPr>
          <p:cNvPr id="3" name="Rectangle 2">
            <a:extLst>
              <a:ext uri="{FF2B5EF4-FFF2-40B4-BE49-F238E27FC236}">
                <a16:creationId xmlns:a16="http://schemas.microsoft.com/office/drawing/2014/main" id="{F43C33C5-349D-4D35-9DA2-D690A4231F57}"/>
              </a:ext>
            </a:extLst>
          </p:cNvPr>
          <p:cNvSpPr/>
          <p:nvPr/>
        </p:nvSpPr>
        <p:spPr>
          <a:xfrm>
            <a:off x="0" y="7086600"/>
            <a:ext cx="12192000" cy="6858000"/>
          </a:xfrm>
          <a:prstGeom prst="rect">
            <a:avLst/>
          </a:prstGeom>
          <a:solidFill>
            <a:srgbClr val="D0A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E54A22E-66BB-437C-A7AF-455F32671A1E}"/>
              </a:ext>
            </a:extLst>
          </p:cNvPr>
          <p:cNvSpPr/>
          <p:nvPr/>
        </p:nvSpPr>
        <p:spPr>
          <a:xfrm>
            <a:off x="0" y="7086600"/>
            <a:ext cx="12192000" cy="6858000"/>
          </a:xfrm>
          <a:prstGeom prst="rect">
            <a:avLst/>
          </a:prstGeom>
          <a:solidFill>
            <a:srgbClr val="3F2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6D2367-CE5F-4D27-8343-5AF9F73879AC}"/>
              </a:ext>
            </a:extLst>
          </p:cNvPr>
          <p:cNvSpPr/>
          <p:nvPr/>
        </p:nvSpPr>
        <p:spPr>
          <a:xfrm>
            <a:off x="0" y="7086600"/>
            <a:ext cx="12192000" cy="6858000"/>
          </a:xfrm>
          <a:prstGeom prst="rect">
            <a:avLst/>
          </a:prstGeom>
          <a:solidFill>
            <a:srgbClr val="281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EB63AA5-D36E-4185-83BF-BBCB0C865E33}"/>
              </a:ext>
            </a:extLst>
          </p:cNvPr>
          <p:cNvSpPr/>
          <p:nvPr/>
        </p:nvSpPr>
        <p:spPr>
          <a:xfrm>
            <a:off x="0" y="7086600"/>
            <a:ext cx="12192000" cy="6858000"/>
          </a:xfrm>
          <a:prstGeom prst="rect">
            <a:avLst/>
          </a:prstGeom>
          <a:solidFill>
            <a:srgbClr val="230C00">
              <a:lumMod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D39AE2F-B187-4BA6-8AC7-39524E9A2B79}"/>
              </a:ext>
            </a:extLst>
          </p:cNvPr>
          <p:cNvGrpSpPr/>
          <p:nvPr/>
        </p:nvGrpSpPr>
        <p:grpSpPr>
          <a:xfrm>
            <a:off x="2112560" y="1652168"/>
            <a:ext cx="7966880" cy="3553664"/>
            <a:chOff x="2112560" y="1652168"/>
            <a:chExt cx="7966880" cy="3553664"/>
          </a:xfrm>
        </p:grpSpPr>
        <p:sp>
          <p:nvSpPr>
            <p:cNvPr id="11" name="Rectangle 10">
              <a:extLst>
                <a:ext uri="{FF2B5EF4-FFF2-40B4-BE49-F238E27FC236}">
                  <a16:creationId xmlns:a16="http://schemas.microsoft.com/office/drawing/2014/main" id="{D11B69FF-BCAC-4CFA-9946-234367D7BF33}"/>
                </a:ext>
              </a:extLst>
            </p:cNvPr>
            <p:cNvSpPr/>
            <p:nvPr/>
          </p:nvSpPr>
          <p:spPr>
            <a:xfrm>
              <a:off x="2400300" y="1897325"/>
              <a:ext cx="7391400" cy="306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844ECA59-35D9-4ACC-9039-34DFF8314F77}"/>
                </a:ext>
              </a:extLst>
            </p:cNvPr>
            <p:cNvSpPr>
              <a:spLocks noChangeAspect="1"/>
            </p:cNvSpPr>
            <p:nvPr/>
          </p:nvSpPr>
          <p:spPr>
            <a:xfrm>
              <a:off x="2112560" y="1652168"/>
              <a:ext cx="7966880" cy="3553664"/>
            </a:xfrm>
            <a:prstGeom prst="rect">
              <a:avLst/>
            </a:prstGeom>
            <a:noFill/>
            <a:ln w="196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 name="TextBox 91">
            <a:extLst>
              <a:ext uri="{FF2B5EF4-FFF2-40B4-BE49-F238E27FC236}">
                <a16:creationId xmlns:a16="http://schemas.microsoft.com/office/drawing/2014/main" id="{C02CD09C-241D-423E-9EA8-7FEEA3B64D0B}"/>
              </a:ext>
            </a:extLst>
          </p:cNvPr>
          <p:cNvSpPr txBox="1"/>
          <p:nvPr/>
        </p:nvSpPr>
        <p:spPr>
          <a:xfrm>
            <a:off x="2541362" y="2401443"/>
            <a:ext cx="7109276" cy="2055114"/>
          </a:xfrm>
          <a:prstGeom prst="rect">
            <a:avLst/>
          </a:prstGeom>
          <a:noFill/>
        </p:spPr>
        <p:txBody>
          <a:bodyPr wrap="square">
            <a:spAutoFit/>
          </a:bodyPr>
          <a:lstStyle/>
          <a:p>
            <a:pPr marL="0" marR="0" algn="ctr">
              <a:lnSpc>
                <a:spcPct val="113000"/>
              </a:lnSpc>
              <a:spcBef>
                <a:spcPts val="0"/>
              </a:spcBef>
              <a:spcAft>
                <a:spcPts val="1000"/>
              </a:spcAft>
            </a:pPr>
            <a:r>
              <a:rPr lang="en-US" sz="3600" b="1" spc="-160" dirty="0">
                <a:solidFill>
                  <a:srgbClr val="210F05"/>
                </a:solidFill>
                <a:effectLst/>
                <a:latin typeface="#9Slide07 Sedgwick Ave" panose="00000500000000000000" pitchFamily="2" charset="0"/>
                <a:ea typeface="Calibri" panose="020F0502020204030204" pitchFamily="34" charset="0"/>
                <a:cs typeface="Times New Roman" panose="02020603050405020304" pitchFamily="18" charset="0"/>
              </a:rPr>
              <a:t>CÁC BƯỚC ĐỘT PHÁ CỦA ĐẢNG TRONG ĐỔI MỚI KINH TẾ </a:t>
            </a:r>
          </a:p>
          <a:p>
            <a:pPr marL="0" marR="0" algn="ctr">
              <a:lnSpc>
                <a:spcPct val="113000"/>
              </a:lnSpc>
              <a:spcBef>
                <a:spcPts val="0"/>
              </a:spcBef>
              <a:spcAft>
                <a:spcPts val="1000"/>
              </a:spcAft>
            </a:pPr>
            <a:r>
              <a:rPr lang="en-US" sz="3600" b="1" spc="-160" dirty="0">
                <a:solidFill>
                  <a:srgbClr val="210F05"/>
                </a:solidFill>
                <a:effectLst/>
                <a:latin typeface="#9Slide07 Sedgwick Ave" panose="00000500000000000000" pitchFamily="2" charset="0"/>
                <a:ea typeface="Calibri" panose="020F0502020204030204" pitchFamily="34" charset="0"/>
                <a:cs typeface="Times New Roman" panose="02020603050405020304" pitchFamily="18" charset="0"/>
              </a:rPr>
              <a:t>NHỮNG NĂM 1979 – 1986</a:t>
            </a:r>
            <a:endParaRPr lang="en-US" sz="3200" b="1" spc="-160" dirty="0">
              <a:solidFill>
                <a:srgbClr val="210F05"/>
              </a:solidFill>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9A12D35-19FF-4A99-BE28-A747E1DBF770}"/>
              </a:ext>
            </a:extLst>
          </p:cNvPr>
          <p:cNvSpPr txBox="1"/>
          <p:nvPr/>
        </p:nvSpPr>
        <p:spPr>
          <a:xfrm>
            <a:off x="2541362" y="2401443"/>
            <a:ext cx="7109276" cy="2055114"/>
          </a:xfrm>
          <a:prstGeom prst="rect">
            <a:avLst/>
          </a:prstGeom>
          <a:noFill/>
        </p:spPr>
        <p:txBody>
          <a:bodyPr wrap="square">
            <a:spAutoFit/>
          </a:bodyPr>
          <a:lstStyle/>
          <a:p>
            <a:pPr marL="0" marR="0" algn="ctr">
              <a:lnSpc>
                <a:spcPct val="113000"/>
              </a:lnSpc>
              <a:spcBef>
                <a:spcPts val="0"/>
              </a:spcBef>
              <a:spcAft>
                <a:spcPts val="1000"/>
              </a:spcAft>
            </a:pPr>
            <a:r>
              <a:rPr lang="en-US" sz="3600" b="1" spc="-160" dirty="0">
                <a:solidFill>
                  <a:srgbClr val="210F05"/>
                </a:solidFill>
                <a:effectLst/>
                <a:latin typeface="#9Slide07 Sedgwick Ave" panose="00000500000000000000" pitchFamily="2" charset="0"/>
                <a:ea typeface="Calibri" panose="020F0502020204030204" pitchFamily="34" charset="0"/>
                <a:cs typeface="Times New Roman" panose="02020603050405020304" pitchFamily="18" charset="0"/>
              </a:rPr>
              <a:t>CÁC BƯỚC ĐỘT PHÁ CỦA ĐẢNG TRONG ĐỔI MỚI KINH TẾ </a:t>
            </a:r>
          </a:p>
          <a:p>
            <a:pPr marL="0" marR="0" algn="ctr">
              <a:lnSpc>
                <a:spcPct val="113000"/>
              </a:lnSpc>
              <a:spcBef>
                <a:spcPts val="0"/>
              </a:spcBef>
              <a:spcAft>
                <a:spcPts val="1000"/>
              </a:spcAft>
            </a:pPr>
            <a:r>
              <a:rPr lang="en-US" sz="3600" b="1" spc="-160" dirty="0">
                <a:solidFill>
                  <a:srgbClr val="210F05"/>
                </a:solidFill>
                <a:effectLst/>
                <a:latin typeface="#9Slide07 Sedgwick Ave" panose="00000500000000000000" pitchFamily="2" charset="0"/>
                <a:ea typeface="Calibri" panose="020F0502020204030204" pitchFamily="34" charset="0"/>
                <a:cs typeface="Times New Roman" panose="02020603050405020304" pitchFamily="18" charset="0"/>
              </a:rPr>
              <a:t>NHỮNG NĂM 1979 – 1986</a:t>
            </a:r>
            <a:endParaRPr lang="en-US" sz="3200" b="1" spc="-160" dirty="0">
              <a:solidFill>
                <a:srgbClr val="210F05"/>
              </a:solidFill>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BDC0E87D-414A-4D33-B976-05D00A93A9E4}"/>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24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6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iterate type="lt">
                                    <p:tmPct val="6000"/>
                                  </p:iterate>
                                  <p:childTnLst>
                                    <p:set>
                                      <p:cBhvr>
                                        <p:cTn id="11" dur="1" fill="hold">
                                          <p:stCondLst>
                                            <p:cond delay="0"/>
                                          </p:stCondLst>
                                        </p:cTn>
                                        <p:tgtEl>
                                          <p:spTgt spid="92"/>
                                        </p:tgtEl>
                                        <p:attrNameLst>
                                          <p:attrName>style.visibility</p:attrName>
                                        </p:attrNameLst>
                                      </p:cBhvr>
                                      <p:to>
                                        <p:strVal val="visible"/>
                                      </p:to>
                                    </p:set>
                                    <p:anim calcmode="lin" valueType="num">
                                      <p:cBhvr>
                                        <p:cTn id="12" dur="500" fill="hold"/>
                                        <p:tgtEl>
                                          <p:spTgt spid="92"/>
                                        </p:tgtEl>
                                        <p:attrNameLst>
                                          <p:attrName>ppt_w</p:attrName>
                                        </p:attrNameLst>
                                      </p:cBhvr>
                                      <p:tavLst>
                                        <p:tav tm="0">
                                          <p:val>
                                            <p:fltVal val="0"/>
                                          </p:val>
                                        </p:tav>
                                        <p:tav tm="100000">
                                          <p:val>
                                            <p:strVal val="#ppt_w"/>
                                          </p:val>
                                        </p:tav>
                                      </p:tavLst>
                                    </p:anim>
                                    <p:anim calcmode="lin" valueType="num">
                                      <p:cBhvr>
                                        <p:cTn id="13" dur="500" fill="hold"/>
                                        <p:tgtEl>
                                          <p:spTgt spid="92"/>
                                        </p:tgtEl>
                                        <p:attrNameLst>
                                          <p:attrName>ppt_h</p:attrName>
                                        </p:attrNameLst>
                                      </p:cBhvr>
                                      <p:tavLst>
                                        <p:tav tm="0">
                                          <p:val>
                                            <p:fltVal val="0"/>
                                          </p:val>
                                        </p:tav>
                                        <p:tav tm="100000">
                                          <p:val>
                                            <p:strVal val="#ppt_h"/>
                                          </p:val>
                                        </p:tav>
                                      </p:tavLst>
                                    </p:anim>
                                    <p:animEffect transition="in" filter="fade">
                                      <p:cBhvr>
                                        <p:cTn id="14" dur="500"/>
                                        <p:tgtEl>
                                          <p:spTgt spid="92"/>
                                        </p:tgtEl>
                                      </p:cBhvr>
                                    </p:animEffect>
                                  </p:childTnLst>
                                </p:cTn>
                              </p:par>
                              <p:par>
                                <p:cTn id="15" presetID="10" presetClass="exit" presetSubtype="0" fill="hold" grpId="0" nodeType="withEffect">
                                  <p:stCondLst>
                                    <p:cond delay="150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grpId="0" nodeType="withEffect">
                                  <p:stCondLst>
                                    <p:cond delay="150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grpId="0" nodeType="withEffect">
                                  <p:stCondLst>
                                    <p:cond delay="150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grpId="0" nodeType="withEffect">
                                  <p:stCondLst>
                                    <p:cond delay="150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22" presetClass="exit" presetSubtype="1" fill="hold" nodeType="withEffect">
                                  <p:stCondLst>
                                    <p:cond delay="1500"/>
                                  </p:stCondLst>
                                  <p:childTnLst>
                                    <p:animEffect transition="out" filter="wipe(up)">
                                      <p:cBhvr>
                                        <p:cTn id="28" dur="1000"/>
                                        <p:tgtEl>
                                          <p:spTgt spid="93"/>
                                        </p:tgtEl>
                                      </p:cBhvr>
                                    </p:animEffect>
                                    <p:set>
                                      <p:cBhvr>
                                        <p:cTn id="29" dur="1" fill="hold">
                                          <p:stCondLst>
                                            <p:cond delay="999"/>
                                          </p:stCondLst>
                                        </p:cTn>
                                        <p:tgtEl>
                                          <p:spTgt spid="93"/>
                                        </p:tgtEl>
                                        <p:attrNameLst>
                                          <p:attrName>style.visibility</p:attrName>
                                        </p:attrNameLst>
                                      </p:cBhvr>
                                      <p:to>
                                        <p:strVal val="hidden"/>
                                      </p:to>
                                    </p:set>
                                  </p:childTnLst>
                                </p:cTn>
                              </p:par>
                              <p:par>
                                <p:cTn id="30" presetID="22" presetClass="exit" presetSubtype="1" fill="hold" nodeType="withEffect">
                                  <p:stCondLst>
                                    <p:cond delay="1500"/>
                                  </p:stCondLst>
                                  <p:childTnLst>
                                    <p:animEffect transition="out" filter="wipe(up)">
                                      <p:cBhvr>
                                        <p:cTn id="31" dur="1000"/>
                                        <p:tgtEl>
                                          <p:spTgt spid="94"/>
                                        </p:tgtEl>
                                      </p:cBhvr>
                                    </p:animEffect>
                                    <p:set>
                                      <p:cBhvr>
                                        <p:cTn id="32" dur="1" fill="hold">
                                          <p:stCondLst>
                                            <p:cond delay="999"/>
                                          </p:stCondLst>
                                        </p:cTn>
                                        <p:tgtEl>
                                          <p:spTgt spid="94"/>
                                        </p:tgtEl>
                                        <p:attrNameLst>
                                          <p:attrName>style.visibility</p:attrName>
                                        </p:attrNameLst>
                                      </p:cBhvr>
                                      <p:to>
                                        <p:strVal val="hidden"/>
                                      </p:to>
                                    </p:set>
                                  </p:childTnLst>
                                </p:cTn>
                              </p:par>
                              <p:par>
                                <p:cTn id="33" presetID="22" presetClass="exit" presetSubtype="1" fill="hold" nodeType="withEffect">
                                  <p:stCondLst>
                                    <p:cond delay="1500"/>
                                  </p:stCondLst>
                                  <p:childTnLst>
                                    <p:animEffect transition="out" filter="wipe(up)">
                                      <p:cBhvr>
                                        <p:cTn id="34" dur="1000"/>
                                        <p:tgtEl>
                                          <p:spTgt spid="95"/>
                                        </p:tgtEl>
                                      </p:cBhvr>
                                    </p:animEffect>
                                    <p:set>
                                      <p:cBhvr>
                                        <p:cTn id="35" dur="1" fill="hold">
                                          <p:stCondLst>
                                            <p:cond delay="999"/>
                                          </p:stCondLst>
                                        </p:cTn>
                                        <p:tgtEl>
                                          <p:spTgt spid="95"/>
                                        </p:tgtEl>
                                        <p:attrNameLst>
                                          <p:attrName>style.visibility</p:attrName>
                                        </p:attrNameLst>
                                      </p:cBhvr>
                                      <p:to>
                                        <p:strVal val="hidden"/>
                                      </p:to>
                                    </p:set>
                                  </p:childTnLst>
                                </p:cTn>
                              </p:par>
                              <p:par>
                                <p:cTn id="36" presetID="22" presetClass="exit" presetSubtype="1" fill="hold" nodeType="withEffect">
                                  <p:stCondLst>
                                    <p:cond delay="1500"/>
                                  </p:stCondLst>
                                  <p:childTnLst>
                                    <p:animEffect transition="out" filter="wipe(up)">
                                      <p:cBhvr>
                                        <p:cTn id="37" dur="1000"/>
                                        <p:tgtEl>
                                          <p:spTgt spid="96"/>
                                        </p:tgtEl>
                                      </p:cBhvr>
                                    </p:animEffect>
                                    <p:set>
                                      <p:cBhvr>
                                        <p:cTn id="38" dur="1" fill="hold">
                                          <p:stCondLst>
                                            <p:cond delay="999"/>
                                          </p:stCondLst>
                                        </p:cTn>
                                        <p:tgtEl>
                                          <p:spTgt spid="96"/>
                                        </p:tgtEl>
                                        <p:attrNameLst>
                                          <p:attrName>style.visibility</p:attrName>
                                        </p:attrNameLst>
                                      </p:cBhvr>
                                      <p:to>
                                        <p:strVal val="hidden"/>
                                      </p:to>
                                    </p:set>
                                  </p:childTnLst>
                                </p:cTn>
                              </p:par>
                              <p:par>
                                <p:cTn id="39" presetID="22" presetClass="exit" presetSubtype="1" fill="hold" nodeType="withEffect">
                                  <p:stCondLst>
                                    <p:cond delay="1500"/>
                                  </p:stCondLst>
                                  <p:childTnLst>
                                    <p:animEffect transition="out" filter="wipe(up)">
                                      <p:cBhvr>
                                        <p:cTn id="40" dur="1000"/>
                                        <p:tgtEl>
                                          <p:spTgt spid="97"/>
                                        </p:tgtEl>
                                      </p:cBhvr>
                                    </p:animEffect>
                                    <p:set>
                                      <p:cBhvr>
                                        <p:cTn id="41" dur="1" fill="hold">
                                          <p:stCondLst>
                                            <p:cond delay="999"/>
                                          </p:stCondLst>
                                        </p:cTn>
                                        <p:tgtEl>
                                          <p:spTgt spid="97"/>
                                        </p:tgtEl>
                                        <p:attrNameLst>
                                          <p:attrName>style.visibility</p:attrName>
                                        </p:attrNameLst>
                                      </p:cBhvr>
                                      <p:to>
                                        <p:strVal val="hidden"/>
                                      </p:to>
                                    </p:set>
                                  </p:childTnLst>
                                </p:cTn>
                              </p:par>
                              <p:par>
                                <p:cTn id="42" presetID="22" presetClass="exit" presetSubtype="1" fill="hold" nodeType="withEffect">
                                  <p:stCondLst>
                                    <p:cond delay="1500"/>
                                  </p:stCondLst>
                                  <p:childTnLst>
                                    <p:animEffect transition="out" filter="wipe(up)">
                                      <p:cBhvr>
                                        <p:cTn id="43" dur="1000"/>
                                        <p:tgtEl>
                                          <p:spTgt spid="98"/>
                                        </p:tgtEl>
                                      </p:cBhvr>
                                    </p:animEffect>
                                    <p:set>
                                      <p:cBhvr>
                                        <p:cTn id="44" dur="1" fill="hold">
                                          <p:stCondLst>
                                            <p:cond delay="999"/>
                                          </p:stCondLst>
                                        </p:cTn>
                                        <p:tgtEl>
                                          <p:spTgt spid="98"/>
                                        </p:tgtEl>
                                        <p:attrNameLst>
                                          <p:attrName>style.visibility</p:attrName>
                                        </p:attrNameLst>
                                      </p:cBhvr>
                                      <p:to>
                                        <p:strVal val="hidden"/>
                                      </p:to>
                                    </p:set>
                                  </p:childTnLst>
                                </p:cTn>
                              </p:par>
                              <p:par>
                                <p:cTn id="45" presetID="22" presetClass="exit" presetSubtype="1" fill="hold" nodeType="withEffect">
                                  <p:stCondLst>
                                    <p:cond delay="1500"/>
                                  </p:stCondLst>
                                  <p:childTnLst>
                                    <p:animEffect transition="out" filter="wipe(up)">
                                      <p:cBhvr>
                                        <p:cTn id="46" dur="1000"/>
                                        <p:tgtEl>
                                          <p:spTgt spid="99"/>
                                        </p:tgtEl>
                                      </p:cBhvr>
                                    </p:animEffect>
                                    <p:set>
                                      <p:cBhvr>
                                        <p:cTn id="47" dur="1" fill="hold">
                                          <p:stCondLst>
                                            <p:cond delay="999"/>
                                          </p:stCondLst>
                                        </p:cTn>
                                        <p:tgtEl>
                                          <p:spTgt spid="99"/>
                                        </p:tgtEl>
                                        <p:attrNameLst>
                                          <p:attrName>style.visibility</p:attrName>
                                        </p:attrNameLst>
                                      </p:cBhvr>
                                      <p:to>
                                        <p:strVal val="hidden"/>
                                      </p:to>
                                    </p:set>
                                  </p:childTnLst>
                                </p:cTn>
                              </p:par>
                              <p:par>
                                <p:cTn id="48" presetID="22" presetClass="exit" presetSubtype="1" fill="hold" nodeType="withEffect">
                                  <p:stCondLst>
                                    <p:cond delay="1500"/>
                                  </p:stCondLst>
                                  <p:childTnLst>
                                    <p:animEffect transition="out" filter="wipe(up)">
                                      <p:cBhvr>
                                        <p:cTn id="49" dur="1000"/>
                                        <p:tgtEl>
                                          <p:spTgt spid="100"/>
                                        </p:tgtEl>
                                      </p:cBhvr>
                                    </p:animEffect>
                                    <p:set>
                                      <p:cBhvr>
                                        <p:cTn id="50" dur="1" fill="hold">
                                          <p:stCondLst>
                                            <p:cond delay="999"/>
                                          </p:stCondLst>
                                        </p:cTn>
                                        <p:tgtEl>
                                          <p:spTgt spid="100"/>
                                        </p:tgtEl>
                                        <p:attrNameLst>
                                          <p:attrName>style.visibility</p:attrName>
                                        </p:attrNameLst>
                                      </p:cBhvr>
                                      <p:to>
                                        <p:strVal val="hidden"/>
                                      </p:to>
                                    </p:set>
                                  </p:childTnLst>
                                </p:cTn>
                              </p:par>
                              <p:par>
                                <p:cTn id="51" presetID="22" presetClass="exit" presetSubtype="1" fill="hold" nodeType="withEffect">
                                  <p:stCondLst>
                                    <p:cond delay="1500"/>
                                  </p:stCondLst>
                                  <p:childTnLst>
                                    <p:animEffect transition="out" filter="wipe(up)">
                                      <p:cBhvr>
                                        <p:cTn id="52" dur="1000"/>
                                        <p:tgtEl>
                                          <p:spTgt spid="101"/>
                                        </p:tgtEl>
                                      </p:cBhvr>
                                    </p:animEffect>
                                    <p:set>
                                      <p:cBhvr>
                                        <p:cTn id="53" dur="1" fill="hold">
                                          <p:stCondLst>
                                            <p:cond delay="999"/>
                                          </p:stCondLst>
                                        </p:cTn>
                                        <p:tgtEl>
                                          <p:spTgt spid="101"/>
                                        </p:tgtEl>
                                        <p:attrNameLst>
                                          <p:attrName>style.visibility</p:attrName>
                                        </p:attrNameLst>
                                      </p:cBhvr>
                                      <p:to>
                                        <p:strVal val="hidden"/>
                                      </p:to>
                                    </p:set>
                                  </p:childTnLst>
                                </p:cTn>
                              </p:par>
                              <p:par>
                                <p:cTn id="54" presetID="22" presetClass="exit" presetSubtype="1" fill="hold" grpId="0" nodeType="withEffect">
                                  <p:stCondLst>
                                    <p:cond delay="1500"/>
                                  </p:stCondLst>
                                  <p:childTnLst>
                                    <p:animEffect transition="out" filter="wipe(up)">
                                      <p:cBhvr>
                                        <p:cTn id="55" dur="1000"/>
                                        <p:tgtEl>
                                          <p:spTgt spid="127"/>
                                        </p:tgtEl>
                                      </p:cBhvr>
                                    </p:animEffect>
                                    <p:set>
                                      <p:cBhvr>
                                        <p:cTn id="56" dur="1" fill="hold">
                                          <p:stCondLst>
                                            <p:cond delay="999"/>
                                          </p:stCondLst>
                                        </p:cTn>
                                        <p:tgtEl>
                                          <p:spTgt spid="127"/>
                                        </p:tgtEl>
                                        <p:attrNameLst>
                                          <p:attrName>style.visibility</p:attrName>
                                        </p:attrNameLst>
                                      </p:cBhvr>
                                      <p:to>
                                        <p:strVal val="hidden"/>
                                      </p:to>
                                    </p:set>
                                  </p:childTnLst>
                                </p:cTn>
                              </p:par>
                              <p:par>
                                <p:cTn id="57" presetID="22" presetClass="exit" presetSubtype="1" fill="hold" nodeType="withEffect">
                                  <p:stCondLst>
                                    <p:cond delay="1500"/>
                                  </p:stCondLst>
                                  <p:childTnLst>
                                    <p:animEffect transition="out" filter="wipe(up)">
                                      <p:cBhvr>
                                        <p:cTn id="58" dur="1000"/>
                                        <p:tgtEl>
                                          <p:spTgt spid="128"/>
                                        </p:tgtEl>
                                      </p:cBhvr>
                                    </p:animEffect>
                                    <p:set>
                                      <p:cBhvr>
                                        <p:cTn id="59" dur="1" fill="hold">
                                          <p:stCondLst>
                                            <p:cond delay="999"/>
                                          </p:stCondLst>
                                        </p:cTn>
                                        <p:tgtEl>
                                          <p:spTgt spid="128"/>
                                        </p:tgtEl>
                                        <p:attrNameLst>
                                          <p:attrName>style.visibility</p:attrName>
                                        </p:attrNameLst>
                                      </p:cBhvr>
                                      <p:to>
                                        <p:strVal val="hidden"/>
                                      </p:to>
                                    </p:set>
                                  </p:childTnLst>
                                </p:cTn>
                              </p:par>
                              <p:par>
                                <p:cTn id="60" presetID="22" presetClass="exit" presetSubtype="1" fill="hold" nodeType="withEffect">
                                  <p:stCondLst>
                                    <p:cond delay="1500"/>
                                  </p:stCondLst>
                                  <p:childTnLst>
                                    <p:animEffect transition="out" filter="wipe(up)">
                                      <p:cBhvr>
                                        <p:cTn id="61" dur="1000"/>
                                        <p:tgtEl>
                                          <p:spTgt spid="131"/>
                                        </p:tgtEl>
                                      </p:cBhvr>
                                    </p:animEffect>
                                    <p:set>
                                      <p:cBhvr>
                                        <p:cTn id="62" dur="1" fill="hold">
                                          <p:stCondLst>
                                            <p:cond delay="999"/>
                                          </p:stCondLst>
                                        </p:cTn>
                                        <p:tgtEl>
                                          <p:spTgt spid="131"/>
                                        </p:tgtEl>
                                        <p:attrNameLst>
                                          <p:attrName>style.visibility</p:attrName>
                                        </p:attrNameLst>
                                      </p:cBhvr>
                                      <p:to>
                                        <p:strVal val="hidden"/>
                                      </p:to>
                                    </p:set>
                                  </p:childTnLst>
                                </p:cTn>
                              </p:par>
                              <p:par>
                                <p:cTn id="63" presetID="22" presetClass="exit" presetSubtype="1" fill="hold" grpId="0" nodeType="withEffect">
                                  <p:stCondLst>
                                    <p:cond delay="1500"/>
                                  </p:stCondLst>
                                  <p:childTnLst>
                                    <p:animEffect transition="out" filter="wipe(up)">
                                      <p:cBhvr>
                                        <p:cTn id="64" dur="1000"/>
                                        <p:tgtEl>
                                          <p:spTgt spid="141"/>
                                        </p:tgtEl>
                                      </p:cBhvr>
                                    </p:animEffect>
                                    <p:set>
                                      <p:cBhvr>
                                        <p:cTn id="65" dur="1" fill="hold">
                                          <p:stCondLst>
                                            <p:cond delay="999"/>
                                          </p:stCondLst>
                                        </p:cTn>
                                        <p:tgtEl>
                                          <p:spTgt spid="141"/>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3250"/>
                                        <p:tgtEl>
                                          <p:spTgt spid="62"/>
                                        </p:tgtEl>
                                      </p:cBhvr>
                                    </p:animEffect>
                                    <p:set>
                                      <p:cBhvr>
                                        <p:cTn id="68" dur="1" fill="hold">
                                          <p:stCondLst>
                                            <p:cond delay="324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41" grpId="0"/>
      <p:bldP spid="3" grpId="0" animBg="1"/>
      <p:bldP spid="6" grpId="0" animBg="1"/>
      <p:bldP spid="7" grpId="0" animBg="1"/>
      <p:bldP spid="8" grpId="0" animBg="1"/>
      <p:bldP spid="92" grpId="0"/>
      <p:bldP spid="4" grpId="0"/>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15C2E-DB0A-4AC8-BA30-FC42E34DCE58}"/>
              </a:ext>
            </a:extLst>
          </p:cNvPr>
          <p:cNvPicPr>
            <a:picLocks noChangeAspect="1"/>
          </p:cNvPicPr>
          <p:nvPr/>
        </p:nvPicPr>
        <p:blipFill>
          <a:blip r:embed="rId2"/>
          <a:stretch>
            <a:fillRect/>
          </a:stretch>
        </p:blipFill>
        <p:spPr>
          <a:xfrm>
            <a:off x="-53753" y="-14335"/>
            <a:ext cx="12259545" cy="7187888"/>
          </a:xfrm>
          <a:prstGeom prst="rect">
            <a:avLst/>
          </a:prstGeom>
        </p:spPr>
      </p:pic>
      <p:pic>
        <p:nvPicPr>
          <p:cNvPr id="20" name="Picture 19">
            <a:extLst>
              <a:ext uri="{FF2B5EF4-FFF2-40B4-BE49-F238E27FC236}">
                <a16:creationId xmlns:a16="http://schemas.microsoft.com/office/drawing/2014/main" id="{C1E530D3-D425-437E-A0F1-81BBBE695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2" y="-669154"/>
            <a:ext cx="12294464" cy="8196309"/>
          </a:xfrm>
          <a:prstGeom prst="rect">
            <a:avLst/>
          </a:prstGeom>
        </p:spPr>
      </p:pic>
      <p:pic>
        <p:nvPicPr>
          <p:cNvPr id="4" name="Picture 3">
            <a:extLst>
              <a:ext uri="{FF2B5EF4-FFF2-40B4-BE49-F238E27FC236}">
                <a16:creationId xmlns:a16="http://schemas.microsoft.com/office/drawing/2014/main" id="{2F275D9A-CC37-4E57-8EFD-27015EA3D116}"/>
              </a:ext>
            </a:extLst>
          </p:cNvPr>
          <p:cNvPicPr>
            <a:picLocks noChangeAspect="1"/>
          </p:cNvPicPr>
          <p:nvPr/>
        </p:nvPicPr>
        <p:blipFill>
          <a:blip r:embed="rId4">
            <a:duotone>
              <a:prstClr val="black"/>
              <a:srgbClr val="D9C3A5">
                <a:tint val="50000"/>
                <a:satMod val="180000"/>
              </a:srgbClr>
            </a:duotone>
          </a:blip>
          <a:srcRect t="16113" r="73834" b="4555"/>
          <a:stretch>
            <a:fillRect/>
          </a:stretch>
        </p:blipFill>
        <p:spPr>
          <a:xfrm>
            <a:off x="2628" y="872111"/>
            <a:ext cx="3188795" cy="5985890"/>
          </a:xfrm>
          <a:custGeom>
            <a:avLst/>
            <a:gdLst>
              <a:gd name="connsiteX0" fmla="*/ 0 w 3188795"/>
              <a:gd name="connsiteY0" fmla="*/ 0 h 5985890"/>
              <a:gd name="connsiteX1" fmla="*/ 32035 w 3188795"/>
              <a:gd name="connsiteY1" fmla="*/ 7528 h 5985890"/>
              <a:gd name="connsiteX2" fmla="*/ 152856 w 3188795"/>
              <a:gd name="connsiteY2" fmla="*/ 54055 h 5985890"/>
              <a:gd name="connsiteX3" fmla="*/ 238693 w 3188795"/>
              <a:gd name="connsiteY3" fmla="*/ 179318 h 5985890"/>
              <a:gd name="connsiteX4" fmla="*/ 354381 w 3188795"/>
              <a:gd name="connsiteY4" fmla="*/ 433417 h 5985890"/>
              <a:gd name="connsiteX5" fmla="*/ 391701 w 3188795"/>
              <a:gd name="connsiteY5" fmla="*/ 562257 h 5985890"/>
              <a:gd name="connsiteX6" fmla="*/ 537249 w 3188795"/>
              <a:gd name="connsiteY6" fmla="*/ 669623 h 5985890"/>
              <a:gd name="connsiteX7" fmla="*/ 768627 w 3188795"/>
              <a:gd name="connsiteY7" fmla="*/ 712570 h 5985890"/>
              <a:gd name="connsiteX8" fmla="*/ 839536 w 3188795"/>
              <a:gd name="connsiteY8" fmla="*/ 751940 h 5985890"/>
              <a:gd name="connsiteX9" fmla="*/ 966423 w 3188795"/>
              <a:gd name="connsiteY9" fmla="*/ 762675 h 5985890"/>
              <a:gd name="connsiteX10" fmla="*/ 1022404 w 3188795"/>
              <a:gd name="connsiteY10" fmla="*/ 759094 h 5985890"/>
              <a:gd name="connsiteX11" fmla="*/ 1059723 w 3188795"/>
              <a:gd name="connsiteY11" fmla="*/ 741201 h 5985890"/>
              <a:gd name="connsiteX12" fmla="*/ 1164218 w 3188795"/>
              <a:gd name="connsiteY12" fmla="*/ 737624 h 5985890"/>
              <a:gd name="connsiteX13" fmla="*/ 1287371 w 3188795"/>
              <a:gd name="connsiteY13" fmla="*/ 716151 h 5985890"/>
              <a:gd name="connsiteX14" fmla="*/ 1417988 w 3188795"/>
              <a:gd name="connsiteY14" fmla="*/ 737624 h 5985890"/>
              <a:gd name="connsiteX15" fmla="*/ 1585928 w 3188795"/>
              <a:gd name="connsiteY15" fmla="*/ 751940 h 5985890"/>
              <a:gd name="connsiteX16" fmla="*/ 1806115 w 3188795"/>
              <a:gd name="connsiteY16" fmla="*/ 794883 h 5985890"/>
              <a:gd name="connsiteX17" fmla="*/ 1914340 w 3188795"/>
              <a:gd name="connsiteY17" fmla="*/ 862883 h 5985890"/>
              <a:gd name="connsiteX18" fmla="*/ 2003907 w 3188795"/>
              <a:gd name="connsiteY18" fmla="*/ 945200 h 5985890"/>
              <a:gd name="connsiteX19" fmla="*/ 2078546 w 3188795"/>
              <a:gd name="connsiteY19" fmla="*/ 1109829 h 5985890"/>
              <a:gd name="connsiteX20" fmla="*/ 2313658 w 3188795"/>
              <a:gd name="connsiteY20" fmla="*/ 1206457 h 5985890"/>
              <a:gd name="connsiteX21" fmla="*/ 2336049 w 3188795"/>
              <a:gd name="connsiteY21" fmla="*/ 1227930 h 5985890"/>
              <a:gd name="connsiteX22" fmla="*/ 2384567 w 3188795"/>
              <a:gd name="connsiteY22" fmla="*/ 1242246 h 5985890"/>
              <a:gd name="connsiteX23" fmla="*/ 2489062 w 3188795"/>
              <a:gd name="connsiteY23" fmla="*/ 1285192 h 5985890"/>
              <a:gd name="connsiteX24" fmla="*/ 2780154 w 3188795"/>
              <a:gd name="connsiteY24" fmla="*/ 1285192 h 5985890"/>
              <a:gd name="connsiteX25" fmla="*/ 2888383 w 3188795"/>
              <a:gd name="connsiteY25" fmla="*/ 1260142 h 5985890"/>
              <a:gd name="connsiteX26" fmla="*/ 2940631 w 3188795"/>
              <a:gd name="connsiteY26" fmla="*/ 1278035 h 5985890"/>
              <a:gd name="connsiteX27" fmla="*/ 3145886 w 3188795"/>
              <a:gd name="connsiteY27" fmla="*/ 1285192 h 5985890"/>
              <a:gd name="connsiteX28" fmla="*/ 3173167 w 3188795"/>
              <a:gd name="connsiteY28" fmla="*/ 1282585 h 5985890"/>
              <a:gd name="connsiteX29" fmla="*/ 3174930 w 3188795"/>
              <a:gd name="connsiteY29" fmla="*/ 1296315 h 5985890"/>
              <a:gd name="connsiteX30" fmla="*/ 3186412 w 3188795"/>
              <a:gd name="connsiteY30" fmla="*/ 1361494 h 5985890"/>
              <a:gd name="connsiteX31" fmla="*/ 3173552 w 3188795"/>
              <a:gd name="connsiteY31" fmla="*/ 1612963 h 5985890"/>
              <a:gd name="connsiteX32" fmla="*/ 3164365 w 3188795"/>
              <a:gd name="connsiteY32" fmla="*/ 1698020 h 5985890"/>
              <a:gd name="connsiteX33" fmla="*/ 3166204 w 3188795"/>
              <a:gd name="connsiteY33" fmla="*/ 1801563 h 5985890"/>
              <a:gd name="connsiteX34" fmla="*/ 3173552 w 3188795"/>
              <a:gd name="connsiteY34" fmla="*/ 1905109 h 5985890"/>
              <a:gd name="connsiteX35" fmla="*/ 3163906 w 3188795"/>
              <a:gd name="connsiteY35" fmla="*/ 2008657 h 5985890"/>
              <a:gd name="connsiteX36" fmla="*/ 3160333 w 3188795"/>
              <a:gd name="connsiteY36" fmla="*/ 2038488 h 5985890"/>
              <a:gd name="connsiteX37" fmla="*/ 3143881 w 3188795"/>
              <a:gd name="connsiteY37" fmla="*/ 2038572 h 5985890"/>
              <a:gd name="connsiteX38" fmla="*/ 3066940 w 3188795"/>
              <a:gd name="connsiteY38" fmla="*/ 2080303 h 5985890"/>
              <a:gd name="connsiteX39" fmla="*/ 2952601 w 3188795"/>
              <a:gd name="connsiteY39" fmla="*/ 2185604 h 5985890"/>
              <a:gd name="connsiteX40" fmla="*/ 2852922 w 3188795"/>
              <a:gd name="connsiteY40" fmla="*/ 2214322 h 5985890"/>
              <a:gd name="connsiteX41" fmla="*/ 2808948 w 3188795"/>
              <a:gd name="connsiteY41" fmla="*/ 2214322 h 5985890"/>
              <a:gd name="connsiteX42" fmla="*/ 2788424 w 3188795"/>
              <a:gd name="connsiteY42" fmla="*/ 2238257 h 5985890"/>
              <a:gd name="connsiteX43" fmla="*/ 2606656 w 3188795"/>
              <a:gd name="connsiteY43" fmla="*/ 2214322 h 5985890"/>
              <a:gd name="connsiteX44" fmla="*/ 2392641 w 3188795"/>
              <a:gd name="connsiteY44" fmla="*/ 2161674 h 5985890"/>
              <a:gd name="connsiteX45" fmla="*/ 2342800 w 3188795"/>
              <a:gd name="connsiteY45" fmla="*/ 2195177 h 5985890"/>
              <a:gd name="connsiteX46" fmla="*/ 2248984 w 3188795"/>
              <a:gd name="connsiteY46" fmla="*/ 2223895 h 5985890"/>
              <a:gd name="connsiteX47" fmla="*/ 2196213 w 3188795"/>
              <a:gd name="connsiteY47" fmla="*/ 2290905 h 5985890"/>
              <a:gd name="connsiteX48" fmla="*/ 2084807 w 3188795"/>
              <a:gd name="connsiteY48" fmla="*/ 2501507 h 5985890"/>
              <a:gd name="connsiteX49" fmla="*/ 1894245 w 3188795"/>
              <a:gd name="connsiteY49" fmla="*/ 2812626 h 5985890"/>
              <a:gd name="connsiteX50" fmla="*/ 1776976 w 3188795"/>
              <a:gd name="connsiteY50" fmla="*/ 3018439 h 5985890"/>
              <a:gd name="connsiteX51" fmla="*/ 1624526 w 3188795"/>
              <a:gd name="connsiteY51" fmla="*/ 3162032 h 5985890"/>
              <a:gd name="connsiteX52" fmla="*/ 1504323 w 3188795"/>
              <a:gd name="connsiteY52" fmla="*/ 3296051 h 5985890"/>
              <a:gd name="connsiteX53" fmla="*/ 1348942 w 3188795"/>
              <a:gd name="connsiteY53" fmla="*/ 3477935 h 5985890"/>
              <a:gd name="connsiteX54" fmla="*/ 1217013 w 3188795"/>
              <a:gd name="connsiteY54" fmla="*/ 3525799 h 5985890"/>
              <a:gd name="connsiteX55" fmla="*/ 1149584 w 3188795"/>
              <a:gd name="connsiteY55" fmla="*/ 3664607 h 5985890"/>
              <a:gd name="connsiteX56" fmla="*/ 1287374 w 3188795"/>
              <a:gd name="connsiteY56" fmla="*/ 3846491 h 5985890"/>
              <a:gd name="connsiteX57" fmla="*/ 1419304 w 3188795"/>
              <a:gd name="connsiteY57" fmla="*/ 4004440 h 5985890"/>
              <a:gd name="connsiteX58" fmla="*/ 1516050 w 3188795"/>
              <a:gd name="connsiteY58" fmla="*/ 4095384 h 5985890"/>
              <a:gd name="connsiteX59" fmla="*/ 1642116 w 3188795"/>
              <a:gd name="connsiteY59" fmla="*/ 4291624 h 5985890"/>
              <a:gd name="connsiteX60" fmla="*/ 1876655 w 3188795"/>
              <a:gd name="connsiteY60" fmla="*/ 4578809 h 5985890"/>
              <a:gd name="connsiteX61" fmla="*/ 2114124 w 3188795"/>
              <a:gd name="connsiteY61" fmla="*/ 4880355 h 5985890"/>
              <a:gd name="connsiteX62" fmla="*/ 2404368 w 3188795"/>
              <a:gd name="connsiteY62" fmla="*/ 5454724 h 5985890"/>
              <a:gd name="connsiteX63" fmla="*/ 2445412 w 3188795"/>
              <a:gd name="connsiteY63" fmla="*/ 5670110 h 5985890"/>
              <a:gd name="connsiteX64" fmla="*/ 2647700 w 3188795"/>
              <a:gd name="connsiteY64" fmla="*/ 5866355 h 5985890"/>
              <a:gd name="connsiteX65" fmla="*/ 2705236 w 3188795"/>
              <a:gd name="connsiteY65" fmla="*/ 5919603 h 5985890"/>
              <a:gd name="connsiteX66" fmla="*/ 2718008 w 3188795"/>
              <a:gd name="connsiteY66" fmla="*/ 5928686 h 5985890"/>
              <a:gd name="connsiteX67" fmla="*/ 2723974 w 3188795"/>
              <a:gd name="connsiteY67" fmla="*/ 5954543 h 5985890"/>
              <a:gd name="connsiteX68" fmla="*/ 2710827 w 3188795"/>
              <a:gd name="connsiteY68" fmla="*/ 5978384 h 5985890"/>
              <a:gd name="connsiteX69" fmla="*/ 449393 w 3188795"/>
              <a:gd name="connsiteY69" fmla="*/ 5978384 h 5985890"/>
              <a:gd name="connsiteX70" fmla="*/ 337633 w 3188795"/>
              <a:gd name="connsiteY70" fmla="*/ 5985196 h 5985890"/>
              <a:gd name="connsiteX71" fmla="*/ 285048 w 3188795"/>
              <a:gd name="connsiteY71" fmla="*/ 5968165 h 5985890"/>
              <a:gd name="connsiteX72" fmla="*/ 179865 w 3188795"/>
              <a:gd name="connsiteY72" fmla="*/ 5968165 h 5985890"/>
              <a:gd name="connsiteX73" fmla="*/ 54957 w 3188795"/>
              <a:gd name="connsiteY73" fmla="*/ 5968165 h 5985890"/>
              <a:gd name="connsiteX74" fmla="*/ 0 w 3188795"/>
              <a:gd name="connsiteY74" fmla="*/ 5974287 h 5985890"/>
              <a:gd name="connsiteX75" fmla="*/ 0 w 3188795"/>
              <a:gd name="connsiteY75" fmla="*/ 0 h 598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88795" h="5985890">
                <a:moveTo>
                  <a:pt x="0" y="0"/>
                </a:moveTo>
                <a:lnTo>
                  <a:pt x="32035" y="7528"/>
                </a:lnTo>
                <a:cubicBezTo>
                  <a:pt x="77285" y="18265"/>
                  <a:pt x="121135" y="30791"/>
                  <a:pt x="152856" y="54055"/>
                </a:cubicBezTo>
                <a:cubicBezTo>
                  <a:pt x="186441" y="79105"/>
                  <a:pt x="223761" y="143529"/>
                  <a:pt x="238693" y="179318"/>
                </a:cubicBezTo>
                <a:cubicBezTo>
                  <a:pt x="272278" y="265211"/>
                  <a:pt x="317062" y="347523"/>
                  <a:pt x="354381" y="433417"/>
                </a:cubicBezTo>
                <a:cubicBezTo>
                  <a:pt x="373039" y="479944"/>
                  <a:pt x="369309" y="519310"/>
                  <a:pt x="391701" y="562257"/>
                </a:cubicBezTo>
                <a:cubicBezTo>
                  <a:pt x="425290" y="623100"/>
                  <a:pt x="473804" y="644573"/>
                  <a:pt x="537249" y="669623"/>
                </a:cubicBezTo>
                <a:cubicBezTo>
                  <a:pt x="611888" y="701835"/>
                  <a:pt x="690258" y="705412"/>
                  <a:pt x="768627" y="712570"/>
                </a:cubicBezTo>
                <a:cubicBezTo>
                  <a:pt x="809680" y="719728"/>
                  <a:pt x="809680" y="726886"/>
                  <a:pt x="839536" y="751940"/>
                </a:cubicBezTo>
                <a:cubicBezTo>
                  <a:pt x="888053" y="791306"/>
                  <a:pt x="910445" y="776990"/>
                  <a:pt x="966423" y="762675"/>
                </a:cubicBezTo>
                <a:cubicBezTo>
                  <a:pt x="985084" y="759094"/>
                  <a:pt x="1003742" y="762675"/>
                  <a:pt x="1022404" y="759094"/>
                </a:cubicBezTo>
                <a:cubicBezTo>
                  <a:pt x="1033598" y="755517"/>
                  <a:pt x="1048526" y="744778"/>
                  <a:pt x="1059723" y="741201"/>
                </a:cubicBezTo>
                <a:cubicBezTo>
                  <a:pt x="1093309" y="734043"/>
                  <a:pt x="1130629" y="737624"/>
                  <a:pt x="1164218" y="737624"/>
                </a:cubicBezTo>
                <a:cubicBezTo>
                  <a:pt x="1212732" y="741201"/>
                  <a:pt x="1246321" y="716151"/>
                  <a:pt x="1287371" y="716151"/>
                </a:cubicBezTo>
                <a:cubicBezTo>
                  <a:pt x="1332154" y="716151"/>
                  <a:pt x="1369474" y="737624"/>
                  <a:pt x="1417988" y="737624"/>
                </a:cubicBezTo>
                <a:cubicBezTo>
                  <a:pt x="1477699" y="734043"/>
                  <a:pt x="1529946" y="737624"/>
                  <a:pt x="1585928" y="751940"/>
                </a:cubicBezTo>
                <a:cubicBezTo>
                  <a:pt x="1660567" y="769832"/>
                  <a:pt x="1738936" y="773413"/>
                  <a:pt x="1806115" y="794883"/>
                </a:cubicBezTo>
                <a:cubicBezTo>
                  <a:pt x="1854629" y="809202"/>
                  <a:pt x="1880754" y="830672"/>
                  <a:pt x="1914340" y="862883"/>
                </a:cubicBezTo>
                <a:cubicBezTo>
                  <a:pt x="1940462" y="887934"/>
                  <a:pt x="1981515" y="916569"/>
                  <a:pt x="2003907" y="945200"/>
                </a:cubicBezTo>
                <a:cubicBezTo>
                  <a:pt x="2041227" y="995300"/>
                  <a:pt x="2018835" y="1063301"/>
                  <a:pt x="2078546" y="1109829"/>
                </a:cubicBezTo>
                <a:cubicBezTo>
                  <a:pt x="2145722" y="1163510"/>
                  <a:pt x="2246486" y="1159933"/>
                  <a:pt x="2313658" y="1206457"/>
                </a:cubicBezTo>
                <a:cubicBezTo>
                  <a:pt x="2324856" y="1210034"/>
                  <a:pt x="2328589" y="1224353"/>
                  <a:pt x="2336049" y="1227930"/>
                </a:cubicBezTo>
                <a:cubicBezTo>
                  <a:pt x="2354711" y="1238669"/>
                  <a:pt x="2362175" y="1235088"/>
                  <a:pt x="2384567" y="1242246"/>
                </a:cubicBezTo>
                <a:cubicBezTo>
                  <a:pt x="2421886" y="1252984"/>
                  <a:pt x="2451742" y="1278035"/>
                  <a:pt x="2489062" y="1285192"/>
                </a:cubicBezTo>
                <a:cubicBezTo>
                  <a:pt x="2574895" y="1299508"/>
                  <a:pt x="2690587" y="1295931"/>
                  <a:pt x="2780154" y="1285192"/>
                </a:cubicBezTo>
                <a:cubicBezTo>
                  <a:pt x="2817474" y="1281612"/>
                  <a:pt x="2851064" y="1256561"/>
                  <a:pt x="2888383" y="1260142"/>
                </a:cubicBezTo>
                <a:cubicBezTo>
                  <a:pt x="2910771" y="1260142"/>
                  <a:pt x="2921969" y="1274458"/>
                  <a:pt x="2940631" y="1278035"/>
                </a:cubicBezTo>
                <a:cubicBezTo>
                  <a:pt x="3004072" y="1292350"/>
                  <a:pt x="3082441" y="1288773"/>
                  <a:pt x="3145886" y="1285192"/>
                </a:cubicBezTo>
                <a:lnTo>
                  <a:pt x="3173167" y="1282585"/>
                </a:lnTo>
                <a:lnTo>
                  <a:pt x="3174930" y="1296315"/>
                </a:lnTo>
                <a:cubicBezTo>
                  <a:pt x="3179064" y="1318041"/>
                  <a:pt x="3183657" y="1339306"/>
                  <a:pt x="3186412" y="1361494"/>
                </a:cubicBezTo>
                <a:cubicBezTo>
                  <a:pt x="3195599" y="1450248"/>
                  <a:pt x="3175389" y="1527905"/>
                  <a:pt x="3173552" y="1612963"/>
                </a:cubicBezTo>
                <a:cubicBezTo>
                  <a:pt x="3173552" y="1642547"/>
                  <a:pt x="3168040" y="1668436"/>
                  <a:pt x="3164365" y="1698020"/>
                </a:cubicBezTo>
                <a:cubicBezTo>
                  <a:pt x="3158855" y="1738697"/>
                  <a:pt x="3162529" y="1760886"/>
                  <a:pt x="3166204" y="1801563"/>
                </a:cubicBezTo>
                <a:cubicBezTo>
                  <a:pt x="3169876" y="1834847"/>
                  <a:pt x="3173552" y="1871828"/>
                  <a:pt x="3173552" y="1905109"/>
                </a:cubicBezTo>
                <a:cubicBezTo>
                  <a:pt x="3173552" y="1940242"/>
                  <a:pt x="3168959" y="1974449"/>
                  <a:pt x="3163906" y="2008657"/>
                </a:cubicBezTo>
                <a:lnTo>
                  <a:pt x="3160333" y="2038488"/>
                </a:lnTo>
                <a:lnTo>
                  <a:pt x="3143881" y="2038572"/>
                </a:lnTo>
                <a:cubicBezTo>
                  <a:pt x="3115451" y="2041040"/>
                  <a:pt x="3088928" y="2051585"/>
                  <a:pt x="3066940" y="2080303"/>
                </a:cubicBezTo>
                <a:cubicBezTo>
                  <a:pt x="3031760" y="2128167"/>
                  <a:pt x="2993645" y="2156886"/>
                  <a:pt x="2952601" y="2185604"/>
                </a:cubicBezTo>
                <a:cubicBezTo>
                  <a:pt x="2917420" y="2209539"/>
                  <a:pt x="2891036" y="2214322"/>
                  <a:pt x="2852922" y="2214322"/>
                </a:cubicBezTo>
                <a:cubicBezTo>
                  <a:pt x="2841195" y="2214322"/>
                  <a:pt x="2820674" y="2209539"/>
                  <a:pt x="2808948" y="2214322"/>
                </a:cubicBezTo>
                <a:cubicBezTo>
                  <a:pt x="2797221" y="2219111"/>
                  <a:pt x="2794287" y="2233468"/>
                  <a:pt x="2788424" y="2238257"/>
                </a:cubicBezTo>
                <a:cubicBezTo>
                  <a:pt x="2720995" y="2262187"/>
                  <a:pt x="2665291" y="2243041"/>
                  <a:pt x="2606656" y="2214322"/>
                </a:cubicBezTo>
                <a:cubicBezTo>
                  <a:pt x="2545091" y="2185604"/>
                  <a:pt x="2457139" y="2132956"/>
                  <a:pt x="2392641" y="2161674"/>
                </a:cubicBezTo>
                <a:cubicBezTo>
                  <a:pt x="2377981" y="2166458"/>
                  <a:pt x="2360390" y="2185604"/>
                  <a:pt x="2342800" y="2195177"/>
                </a:cubicBezTo>
                <a:cubicBezTo>
                  <a:pt x="2310552" y="2214322"/>
                  <a:pt x="2278302" y="2204750"/>
                  <a:pt x="2248984" y="2223895"/>
                </a:cubicBezTo>
                <a:cubicBezTo>
                  <a:pt x="2240190" y="2228684"/>
                  <a:pt x="2202076" y="2286121"/>
                  <a:pt x="2196213" y="2290905"/>
                </a:cubicBezTo>
                <a:cubicBezTo>
                  <a:pt x="2152238" y="2348342"/>
                  <a:pt x="2122921" y="2439286"/>
                  <a:pt x="2084807" y="2501507"/>
                </a:cubicBezTo>
                <a:cubicBezTo>
                  <a:pt x="2023242" y="2606808"/>
                  <a:pt x="1952880" y="2702536"/>
                  <a:pt x="1894245" y="2812626"/>
                </a:cubicBezTo>
                <a:cubicBezTo>
                  <a:pt x="1856131" y="2879636"/>
                  <a:pt x="1806293" y="2937073"/>
                  <a:pt x="1776976" y="3018439"/>
                </a:cubicBezTo>
                <a:cubicBezTo>
                  <a:pt x="1732998" y="3128529"/>
                  <a:pt x="1709544" y="3133313"/>
                  <a:pt x="1624526" y="3162032"/>
                </a:cubicBezTo>
                <a:cubicBezTo>
                  <a:pt x="1565891" y="3181177"/>
                  <a:pt x="1539504" y="3233830"/>
                  <a:pt x="1504323" y="3296051"/>
                </a:cubicBezTo>
                <a:cubicBezTo>
                  <a:pt x="1460348" y="3372634"/>
                  <a:pt x="1413441" y="3444432"/>
                  <a:pt x="1348942" y="3477935"/>
                </a:cubicBezTo>
                <a:cubicBezTo>
                  <a:pt x="1313761" y="3497080"/>
                  <a:pt x="1249263" y="3497080"/>
                  <a:pt x="1217013" y="3525799"/>
                </a:cubicBezTo>
                <a:cubicBezTo>
                  <a:pt x="1199422" y="3544944"/>
                  <a:pt x="1152514" y="3631100"/>
                  <a:pt x="1149584" y="3664607"/>
                </a:cubicBezTo>
                <a:cubicBezTo>
                  <a:pt x="1143721" y="3760335"/>
                  <a:pt x="1249263" y="3817772"/>
                  <a:pt x="1287374" y="3846491"/>
                </a:cubicBezTo>
                <a:cubicBezTo>
                  <a:pt x="1337215" y="3889566"/>
                  <a:pt x="1372396" y="3951792"/>
                  <a:pt x="1419304" y="4004440"/>
                </a:cubicBezTo>
                <a:cubicBezTo>
                  <a:pt x="1448621" y="4037947"/>
                  <a:pt x="1483802" y="4061877"/>
                  <a:pt x="1516050" y="4095384"/>
                </a:cubicBezTo>
                <a:cubicBezTo>
                  <a:pt x="1562958" y="4152821"/>
                  <a:pt x="1601072" y="4224614"/>
                  <a:pt x="1642116" y="4291624"/>
                </a:cubicBezTo>
                <a:cubicBezTo>
                  <a:pt x="1712478" y="4401714"/>
                  <a:pt x="1794566" y="4483081"/>
                  <a:pt x="1876655" y="4578809"/>
                </a:cubicBezTo>
                <a:cubicBezTo>
                  <a:pt x="1958744" y="4674537"/>
                  <a:pt x="2034969" y="4779838"/>
                  <a:pt x="2114124" y="4880355"/>
                </a:cubicBezTo>
                <a:cubicBezTo>
                  <a:pt x="2228464" y="5023947"/>
                  <a:pt x="2395571" y="5215404"/>
                  <a:pt x="2404368" y="5454724"/>
                </a:cubicBezTo>
                <a:cubicBezTo>
                  <a:pt x="2407298" y="5526518"/>
                  <a:pt x="2410231" y="5612673"/>
                  <a:pt x="2445412" y="5670110"/>
                </a:cubicBezTo>
                <a:cubicBezTo>
                  <a:pt x="2495250" y="5756265"/>
                  <a:pt x="2586136" y="5804130"/>
                  <a:pt x="2647700" y="5866355"/>
                </a:cubicBezTo>
                <a:cubicBezTo>
                  <a:pt x="2668223" y="5887893"/>
                  <a:pt x="2686546" y="5904646"/>
                  <a:pt x="2705236" y="5919603"/>
                </a:cubicBezTo>
                <a:lnTo>
                  <a:pt x="2718008" y="5928686"/>
                </a:lnTo>
                <a:lnTo>
                  <a:pt x="2723974" y="5954543"/>
                </a:lnTo>
                <a:cubicBezTo>
                  <a:pt x="2730545" y="5968165"/>
                  <a:pt x="2710827" y="5964761"/>
                  <a:pt x="2710827" y="5978384"/>
                </a:cubicBezTo>
                <a:lnTo>
                  <a:pt x="449393" y="5978384"/>
                </a:lnTo>
                <a:cubicBezTo>
                  <a:pt x="416527" y="5978384"/>
                  <a:pt x="370506" y="5988600"/>
                  <a:pt x="337633" y="5985196"/>
                </a:cubicBezTo>
                <a:cubicBezTo>
                  <a:pt x="317915" y="5981788"/>
                  <a:pt x="304767" y="5971573"/>
                  <a:pt x="285048" y="5968165"/>
                </a:cubicBezTo>
                <a:cubicBezTo>
                  <a:pt x="258746" y="5964761"/>
                  <a:pt x="206154" y="5968165"/>
                  <a:pt x="179865" y="5968165"/>
                </a:cubicBezTo>
                <a:cubicBezTo>
                  <a:pt x="140415" y="5968165"/>
                  <a:pt x="94401" y="5968165"/>
                  <a:pt x="54957" y="5968165"/>
                </a:cubicBezTo>
                <a:lnTo>
                  <a:pt x="0" y="5974287"/>
                </a:lnTo>
                <a:lnTo>
                  <a:pt x="0" y="0"/>
                </a:lnTo>
                <a:close/>
              </a:path>
            </a:pathLst>
          </a:custGeom>
        </p:spPr>
      </p:pic>
      <p:pic>
        <p:nvPicPr>
          <p:cNvPr id="5" name="Picture 4">
            <a:extLst>
              <a:ext uri="{FF2B5EF4-FFF2-40B4-BE49-F238E27FC236}">
                <a16:creationId xmlns:a16="http://schemas.microsoft.com/office/drawing/2014/main" id="{2F03B4B1-977C-4DA5-B040-0DBE56A89AA2}"/>
              </a:ext>
            </a:extLst>
          </p:cNvPr>
          <p:cNvPicPr>
            <a:picLocks noChangeAspect="1"/>
          </p:cNvPicPr>
          <p:nvPr/>
        </p:nvPicPr>
        <p:blipFill>
          <a:blip r:embed="rId4">
            <a:duotone>
              <a:prstClr val="black"/>
              <a:srgbClr val="D9C3A5">
                <a:tint val="50000"/>
                <a:satMod val="180000"/>
              </a:srgbClr>
            </a:duotone>
          </a:blip>
          <a:srcRect t="2979" b="67761"/>
          <a:stretch>
            <a:fillRect/>
          </a:stretch>
        </p:blipFill>
        <p:spPr>
          <a:xfrm>
            <a:off x="2627" y="0"/>
            <a:ext cx="12186745" cy="2207731"/>
          </a:xfrm>
          <a:custGeom>
            <a:avLst/>
            <a:gdLst>
              <a:gd name="connsiteX0" fmla="*/ 212567 w 12186745"/>
              <a:gd name="connsiteY0" fmla="*/ 0 h 2207731"/>
              <a:gd name="connsiteX1" fmla="*/ 11807764 w 12186745"/>
              <a:gd name="connsiteY1" fmla="*/ 0 h 2207731"/>
              <a:gd name="connsiteX2" fmla="*/ 12180792 w 12186745"/>
              <a:gd name="connsiteY2" fmla="*/ 284969 h 2207731"/>
              <a:gd name="connsiteX3" fmla="*/ 12186745 w 12186745"/>
              <a:gd name="connsiteY3" fmla="*/ 341847 h 2207731"/>
              <a:gd name="connsiteX4" fmla="*/ 12186745 w 12186745"/>
              <a:gd name="connsiteY4" fmla="*/ 894227 h 2207731"/>
              <a:gd name="connsiteX5" fmla="*/ 12170589 w 12186745"/>
              <a:gd name="connsiteY5" fmla="*/ 885619 h 2207731"/>
              <a:gd name="connsiteX6" fmla="*/ 12145902 w 12186745"/>
              <a:gd name="connsiteY6" fmla="*/ 880981 h 2207731"/>
              <a:gd name="connsiteX7" fmla="*/ 11886966 w 12186745"/>
              <a:gd name="connsiteY7" fmla="*/ 923392 h 2207731"/>
              <a:gd name="connsiteX8" fmla="*/ 11751868 w 12186745"/>
              <a:gd name="connsiteY8" fmla="*/ 923392 h 2207731"/>
              <a:gd name="connsiteX9" fmla="*/ 11658048 w 12186745"/>
              <a:gd name="connsiteY9" fmla="*/ 971101 h 2207731"/>
              <a:gd name="connsiteX10" fmla="*/ 11567982 w 12186745"/>
              <a:gd name="connsiteY10" fmla="*/ 1008213 h 2207731"/>
              <a:gd name="connsiteX11" fmla="*/ 11526704 w 12186745"/>
              <a:gd name="connsiteY11" fmla="*/ 1008213 h 2207731"/>
              <a:gd name="connsiteX12" fmla="*/ 11504188 w 12186745"/>
              <a:gd name="connsiteY12" fmla="*/ 1024114 h 2207731"/>
              <a:gd name="connsiteX13" fmla="*/ 11410372 w 12186745"/>
              <a:gd name="connsiteY13" fmla="*/ 1045319 h 2207731"/>
              <a:gd name="connsiteX14" fmla="*/ 11196464 w 12186745"/>
              <a:gd name="connsiteY14" fmla="*/ 1236166 h 2207731"/>
              <a:gd name="connsiteX15" fmla="*/ 11140176 w 12186745"/>
              <a:gd name="connsiteY15" fmla="*/ 1267974 h 2207731"/>
              <a:gd name="connsiteX16" fmla="*/ 11068872 w 12186745"/>
              <a:gd name="connsiteY16" fmla="*/ 1241470 h 2207731"/>
              <a:gd name="connsiteX17" fmla="*/ 11005074 w 12186745"/>
              <a:gd name="connsiteY17" fmla="*/ 1230868 h 2207731"/>
              <a:gd name="connsiteX18" fmla="*/ 10933774 w 12186745"/>
              <a:gd name="connsiteY18" fmla="*/ 1283881 h 2207731"/>
              <a:gd name="connsiteX19" fmla="*/ 10911257 w 12186745"/>
              <a:gd name="connsiteY19" fmla="*/ 1315688 h 2207731"/>
              <a:gd name="connsiteX20" fmla="*/ 10858719 w 12186745"/>
              <a:gd name="connsiteY20" fmla="*/ 1368702 h 2207731"/>
              <a:gd name="connsiteX21" fmla="*/ 10802430 w 12186745"/>
              <a:gd name="connsiteY21" fmla="*/ 1437616 h 2207731"/>
              <a:gd name="connsiteX22" fmla="*/ 10708610 w 12186745"/>
              <a:gd name="connsiteY22" fmla="*/ 1437616 h 2207731"/>
              <a:gd name="connsiteX23" fmla="*/ 10618545 w 12186745"/>
              <a:gd name="connsiteY23" fmla="*/ 1501231 h 2207731"/>
              <a:gd name="connsiteX24" fmla="*/ 10532230 w 12186745"/>
              <a:gd name="connsiteY24" fmla="*/ 1580754 h 2207731"/>
              <a:gd name="connsiteX25" fmla="*/ 10427154 w 12186745"/>
              <a:gd name="connsiteY25" fmla="*/ 1644370 h 2207731"/>
              <a:gd name="connsiteX26" fmla="*/ 10348348 w 12186745"/>
              <a:gd name="connsiteY26" fmla="*/ 1702681 h 2207731"/>
              <a:gd name="connsiteX27" fmla="*/ 10300855 w 12186745"/>
              <a:gd name="connsiteY27" fmla="*/ 1728485 h 2207731"/>
              <a:gd name="connsiteX28" fmla="*/ 10234742 w 12186745"/>
              <a:gd name="connsiteY28" fmla="*/ 1743367 h 2207731"/>
              <a:gd name="connsiteX29" fmla="*/ 10205640 w 12186745"/>
              <a:gd name="connsiteY29" fmla="*/ 1753525 h 2207731"/>
              <a:gd name="connsiteX30" fmla="*/ 10171970 w 12186745"/>
              <a:gd name="connsiteY30" fmla="*/ 1757022 h 2207731"/>
              <a:gd name="connsiteX31" fmla="*/ 10108174 w 12186745"/>
              <a:gd name="connsiteY31" fmla="*/ 1739793 h 2207731"/>
              <a:gd name="connsiteX32" fmla="*/ 10036874 w 12186745"/>
              <a:gd name="connsiteY32" fmla="*/ 1707985 h 2207731"/>
              <a:gd name="connsiteX33" fmla="*/ 9961820 w 12186745"/>
              <a:gd name="connsiteY33" fmla="*/ 1670873 h 2207731"/>
              <a:gd name="connsiteX34" fmla="*/ 9860494 w 12186745"/>
              <a:gd name="connsiteY34" fmla="*/ 1723886 h 2207731"/>
              <a:gd name="connsiteX35" fmla="*/ 9796700 w 12186745"/>
              <a:gd name="connsiteY35" fmla="*/ 1766297 h 2207731"/>
              <a:gd name="connsiteX36" fmla="*/ 9680363 w 12186745"/>
              <a:gd name="connsiteY36" fmla="*/ 1803409 h 2207731"/>
              <a:gd name="connsiteX37" fmla="*/ 9605309 w 12186745"/>
              <a:gd name="connsiteY37" fmla="*/ 1835217 h 2207731"/>
              <a:gd name="connsiteX38" fmla="*/ 9462705 w 12186745"/>
              <a:gd name="connsiteY38" fmla="*/ 1888230 h 2207731"/>
              <a:gd name="connsiteX39" fmla="*/ 9278820 w 12186745"/>
              <a:gd name="connsiteY39" fmla="*/ 2057871 h 2207731"/>
              <a:gd name="connsiteX40" fmla="*/ 9227692 w 12186745"/>
              <a:gd name="connsiteY40" fmla="*/ 2118173 h 2207731"/>
              <a:gd name="connsiteX41" fmla="*/ 9199976 w 12186745"/>
              <a:gd name="connsiteY41" fmla="*/ 2147113 h 2207731"/>
              <a:gd name="connsiteX42" fmla="*/ 9180465 w 12186745"/>
              <a:gd name="connsiteY42" fmla="*/ 2140176 h 2207731"/>
              <a:gd name="connsiteX43" fmla="*/ 9179381 w 12186745"/>
              <a:gd name="connsiteY43" fmla="*/ 2140126 h 2207731"/>
              <a:gd name="connsiteX44" fmla="*/ 9179381 w 12186745"/>
              <a:gd name="connsiteY44" fmla="*/ 1405768 h 2207731"/>
              <a:gd name="connsiteX45" fmla="*/ 9179381 w 12186745"/>
              <a:gd name="connsiteY45" fmla="*/ 1394676 h 2207731"/>
              <a:gd name="connsiteX46" fmla="*/ 9181219 w 12186745"/>
              <a:gd name="connsiteY46" fmla="*/ 1320714 h 2207731"/>
              <a:gd name="connsiteX47" fmla="*/ 9170196 w 12186745"/>
              <a:gd name="connsiteY47" fmla="*/ 1313314 h 2207731"/>
              <a:gd name="connsiteX48" fmla="*/ 9118752 w 12186745"/>
              <a:gd name="connsiteY48" fmla="*/ 1313314 h 2207731"/>
              <a:gd name="connsiteX49" fmla="*/ 9023219 w 12186745"/>
              <a:gd name="connsiteY49" fmla="*/ 1372484 h 2207731"/>
              <a:gd name="connsiteX50" fmla="*/ 9001172 w 12186745"/>
              <a:gd name="connsiteY50" fmla="*/ 1413164 h 2207731"/>
              <a:gd name="connsiteX51" fmla="*/ 8936870 w 12186745"/>
              <a:gd name="connsiteY51" fmla="*/ 1416860 h 2207731"/>
              <a:gd name="connsiteX52" fmla="*/ 8867056 w 12186745"/>
              <a:gd name="connsiteY52" fmla="*/ 1431657 h 2207731"/>
              <a:gd name="connsiteX53" fmla="*/ 8845009 w 12186745"/>
              <a:gd name="connsiteY53" fmla="*/ 1476033 h 2207731"/>
              <a:gd name="connsiteX54" fmla="*/ 8817452 w 12186745"/>
              <a:gd name="connsiteY54" fmla="*/ 1476033 h 2207731"/>
              <a:gd name="connsiteX55" fmla="*/ 8780708 w 12186745"/>
              <a:gd name="connsiteY55" fmla="*/ 1487126 h 2207731"/>
              <a:gd name="connsiteX56" fmla="*/ 8718243 w 12186745"/>
              <a:gd name="connsiteY56" fmla="*/ 1498218 h 2207731"/>
              <a:gd name="connsiteX57" fmla="*/ 8677822 w 12186745"/>
              <a:gd name="connsiteY57" fmla="*/ 1516710 h 2207731"/>
              <a:gd name="connsiteX58" fmla="*/ 8563918 w 12186745"/>
              <a:gd name="connsiteY58" fmla="*/ 1535199 h 2207731"/>
              <a:gd name="connsiteX59" fmla="*/ 8499614 w 12186745"/>
              <a:gd name="connsiteY59" fmla="*/ 1538899 h 2207731"/>
              <a:gd name="connsiteX60" fmla="*/ 8435313 w 12186745"/>
              <a:gd name="connsiteY60" fmla="*/ 1612860 h 2207731"/>
              <a:gd name="connsiteX61" fmla="*/ 8422452 w 12186745"/>
              <a:gd name="connsiteY61" fmla="*/ 1668329 h 2207731"/>
              <a:gd name="connsiteX62" fmla="*/ 8339778 w 12186745"/>
              <a:gd name="connsiteY62" fmla="*/ 1690522 h 2207731"/>
              <a:gd name="connsiteX63" fmla="*/ 8224033 w 12186745"/>
              <a:gd name="connsiteY63" fmla="*/ 1727502 h 2207731"/>
              <a:gd name="connsiteX64" fmla="*/ 8152383 w 12186745"/>
              <a:gd name="connsiteY64" fmla="*/ 1701614 h 2207731"/>
              <a:gd name="connsiteX65" fmla="*/ 8029289 w 12186745"/>
              <a:gd name="connsiteY65" fmla="*/ 1697918 h 2207731"/>
              <a:gd name="connsiteX66" fmla="*/ 7898849 w 12186745"/>
              <a:gd name="connsiteY66" fmla="*/ 1731199 h 2207731"/>
              <a:gd name="connsiteX67" fmla="*/ 7762895 w 12186745"/>
              <a:gd name="connsiteY67" fmla="*/ 1845841 h 2207731"/>
              <a:gd name="connsiteX68" fmla="*/ 7665523 w 12186745"/>
              <a:gd name="connsiteY68" fmla="*/ 1916102 h 2207731"/>
              <a:gd name="connsiteX69" fmla="*/ 7562639 w 12186745"/>
              <a:gd name="connsiteY69" fmla="*/ 1934591 h 2207731"/>
              <a:gd name="connsiteX70" fmla="*/ 7402803 w 12186745"/>
              <a:gd name="connsiteY70" fmla="*/ 2023348 h 2207731"/>
              <a:gd name="connsiteX71" fmla="*/ 7334825 w 12186745"/>
              <a:gd name="connsiteY71" fmla="*/ 2064025 h 2207731"/>
              <a:gd name="connsiteX72" fmla="*/ 7228267 w 12186745"/>
              <a:gd name="connsiteY72" fmla="*/ 2049233 h 2207731"/>
              <a:gd name="connsiteX73" fmla="*/ 7040872 w 12186745"/>
              <a:gd name="connsiteY73" fmla="*/ 2038137 h 2207731"/>
              <a:gd name="connsiteX74" fmla="*/ 6895732 w 12186745"/>
              <a:gd name="connsiteY74" fmla="*/ 2112098 h 2207731"/>
              <a:gd name="connsiteX75" fmla="*/ 6803871 w 12186745"/>
              <a:gd name="connsiteY75" fmla="*/ 2171271 h 2207731"/>
              <a:gd name="connsiteX76" fmla="*/ 6778152 w 12186745"/>
              <a:gd name="connsiteY76" fmla="*/ 2152779 h 2207731"/>
              <a:gd name="connsiteX77" fmla="*/ 6708339 w 12186745"/>
              <a:gd name="connsiteY77" fmla="*/ 2141687 h 2207731"/>
              <a:gd name="connsiteX78" fmla="*/ 6541152 w 12186745"/>
              <a:gd name="connsiteY78" fmla="*/ 2200852 h 2207731"/>
              <a:gd name="connsiteX79" fmla="*/ 6397850 w 12186745"/>
              <a:gd name="connsiteY79" fmla="*/ 2167571 h 2207731"/>
              <a:gd name="connsiteX80" fmla="*/ 6375803 w 12186745"/>
              <a:gd name="connsiteY80" fmla="*/ 2156475 h 2207731"/>
              <a:gd name="connsiteX81" fmla="*/ 6346408 w 12186745"/>
              <a:gd name="connsiteY81" fmla="*/ 2167571 h 2207731"/>
              <a:gd name="connsiteX82" fmla="*/ 6221478 w 12186745"/>
              <a:gd name="connsiteY82" fmla="*/ 2200852 h 2207731"/>
              <a:gd name="connsiteX83" fmla="*/ 6190246 w 12186745"/>
              <a:gd name="connsiteY83" fmla="*/ 2163871 h 2207731"/>
              <a:gd name="connsiteX84" fmla="*/ 6120432 w 12186745"/>
              <a:gd name="connsiteY84" fmla="*/ 2101006 h 2207731"/>
              <a:gd name="connsiteX85" fmla="*/ 6046944 w 12186745"/>
              <a:gd name="connsiteY85" fmla="*/ 2027044 h 2207731"/>
              <a:gd name="connsiteX86" fmla="*/ 6023059 w 12186745"/>
              <a:gd name="connsiteY86" fmla="*/ 1967875 h 2207731"/>
              <a:gd name="connsiteX87" fmla="*/ 5951409 w 12186745"/>
              <a:gd name="connsiteY87" fmla="*/ 1927194 h 2207731"/>
              <a:gd name="connsiteX88" fmla="*/ 5817292 w 12186745"/>
              <a:gd name="connsiteY88" fmla="*/ 1864329 h 2207731"/>
              <a:gd name="connsiteX89" fmla="*/ 5789735 w 12186745"/>
              <a:gd name="connsiteY89" fmla="*/ 1849537 h 2207731"/>
              <a:gd name="connsiteX90" fmla="*/ 5762176 w 12186745"/>
              <a:gd name="connsiteY90" fmla="*/ 1779272 h 2207731"/>
              <a:gd name="connsiteX91" fmla="*/ 5714409 w 12186745"/>
              <a:gd name="connsiteY91" fmla="*/ 1764483 h 2207731"/>
              <a:gd name="connsiteX92" fmla="*/ 5547224 w 12186745"/>
              <a:gd name="connsiteY92" fmla="*/ 1720102 h 2207731"/>
              <a:gd name="connsiteX93" fmla="*/ 5517827 w 12186745"/>
              <a:gd name="connsiteY93" fmla="*/ 1745991 h 2207731"/>
              <a:gd name="connsiteX94" fmla="*/ 5497618 w 12186745"/>
              <a:gd name="connsiteY94" fmla="*/ 1749687 h 2207731"/>
              <a:gd name="connsiteX95" fmla="*/ 5462710 w 12186745"/>
              <a:gd name="connsiteY95" fmla="*/ 1779272 h 2207731"/>
              <a:gd name="connsiteX96" fmla="*/ 5387386 w 12186745"/>
              <a:gd name="connsiteY96" fmla="*/ 1816252 h 2207731"/>
              <a:gd name="connsiteX97" fmla="*/ 5269805 w 12186745"/>
              <a:gd name="connsiteY97" fmla="*/ 1868025 h 2207731"/>
              <a:gd name="connsiteX98" fmla="*/ 5176108 w 12186745"/>
              <a:gd name="connsiteY98" fmla="*/ 1838445 h 2207731"/>
              <a:gd name="connsiteX99" fmla="*/ 5051178 w 12186745"/>
              <a:gd name="connsiteY99" fmla="*/ 1690522 h 2207731"/>
              <a:gd name="connsiteX100" fmla="*/ 4977690 w 12186745"/>
              <a:gd name="connsiteY100" fmla="*/ 1572179 h 2207731"/>
              <a:gd name="connsiteX101" fmla="*/ 4933595 w 12186745"/>
              <a:gd name="connsiteY101" fmla="*/ 1524106 h 2207731"/>
              <a:gd name="connsiteX102" fmla="*/ 4911550 w 12186745"/>
              <a:gd name="connsiteY102" fmla="*/ 1494522 h 2207731"/>
              <a:gd name="connsiteX103" fmla="*/ 4863783 w 12186745"/>
              <a:gd name="connsiteY103" fmla="*/ 1509314 h 2207731"/>
              <a:gd name="connsiteX104" fmla="*/ 4793969 w 12186745"/>
              <a:gd name="connsiteY104" fmla="*/ 1479730 h 2207731"/>
              <a:gd name="connsiteX105" fmla="*/ 4771923 w 12186745"/>
              <a:gd name="connsiteY105" fmla="*/ 1450145 h 2207731"/>
              <a:gd name="connsiteX106" fmla="*/ 4654341 w 12186745"/>
              <a:gd name="connsiteY106" fmla="*/ 1416860 h 2207731"/>
              <a:gd name="connsiteX107" fmla="*/ 4571666 w 12186745"/>
              <a:gd name="connsiteY107" fmla="*/ 1431657 h 2207731"/>
              <a:gd name="connsiteX108" fmla="*/ 4540434 w 12186745"/>
              <a:gd name="connsiteY108" fmla="*/ 1468637 h 2207731"/>
              <a:gd name="connsiteX109" fmla="*/ 4426528 w 12186745"/>
              <a:gd name="connsiteY109" fmla="*/ 1520406 h 2207731"/>
              <a:gd name="connsiteX110" fmla="*/ 4413666 w 12186745"/>
              <a:gd name="connsiteY110" fmla="*/ 1549995 h 2207731"/>
              <a:gd name="connsiteX111" fmla="*/ 4400805 w 12186745"/>
              <a:gd name="connsiteY111" fmla="*/ 1557387 h 2207731"/>
              <a:gd name="connsiteX112" fmla="*/ 4343852 w 12186745"/>
              <a:gd name="connsiteY112" fmla="*/ 1568483 h 2207731"/>
              <a:gd name="connsiteX113" fmla="*/ 4296085 w 12186745"/>
              <a:gd name="connsiteY113" fmla="*/ 1553691 h 2207731"/>
              <a:gd name="connsiteX114" fmla="*/ 4239133 w 12186745"/>
              <a:gd name="connsiteY114" fmla="*/ 1553691 h 2207731"/>
              <a:gd name="connsiteX115" fmla="*/ 4163806 w 12186745"/>
              <a:gd name="connsiteY115" fmla="*/ 1535199 h 2207731"/>
              <a:gd name="connsiteX116" fmla="*/ 4134411 w 12186745"/>
              <a:gd name="connsiteY116" fmla="*/ 1487126 h 2207731"/>
              <a:gd name="connsiteX117" fmla="*/ 4060922 w 12186745"/>
              <a:gd name="connsiteY117" fmla="*/ 1409464 h 2207731"/>
              <a:gd name="connsiteX118" fmla="*/ 3996619 w 12186745"/>
              <a:gd name="connsiteY118" fmla="*/ 1346599 h 2207731"/>
              <a:gd name="connsiteX119" fmla="*/ 3906597 w 12186745"/>
              <a:gd name="connsiteY119" fmla="*/ 1243053 h 2207731"/>
              <a:gd name="connsiteX120" fmla="*/ 3822086 w 12186745"/>
              <a:gd name="connsiteY120" fmla="*/ 1198676 h 2207731"/>
              <a:gd name="connsiteX121" fmla="*/ 3724715 w 12186745"/>
              <a:gd name="connsiteY121" fmla="*/ 1213468 h 2207731"/>
              <a:gd name="connsiteX122" fmla="*/ 3651226 w 12186745"/>
              <a:gd name="connsiteY122" fmla="*/ 1213468 h 2207731"/>
              <a:gd name="connsiteX123" fmla="*/ 3548343 w 12186745"/>
              <a:gd name="connsiteY123" fmla="*/ 1213468 h 2207731"/>
              <a:gd name="connsiteX124" fmla="*/ 3452808 w 12186745"/>
              <a:gd name="connsiteY124" fmla="*/ 1213468 h 2207731"/>
              <a:gd name="connsiteX125" fmla="*/ 3381156 w 12186745"/>
              <a:gd name="connsiteY125" fmla="*/ 1261541 h 2207731"/>
              <a:gd name="connsiteX126" fmla="*/ 3355560 w 12186745"/>
              <a:gd name="connsiteY126" fmla="*/ 1287875 h 2207731"/>
              <a:gd name="connsiteX127" fmla="*/ 3348495 w 12186745"/>
              <a:gd name="connsiteY127" fmla="*/ 1281848 h 2207731"/>
              <a:gd name="connsiteX128" fmla="*/ 3256460 w 12186745"/>
              <a:gd name="connsiteY128" fmla="*/ 1196704 h 2207731"/>
              <a:gd name="connsiteX129" fmla="*/ 3190720 w 12186745"/>
              <a:gd name="connsiteY129" fmla="*/ 1135401 h 2207731"/>
              <a:gd name="connsiteX130" fmla="*/ 3138136 w 12186745"/>
              <a:gd name="connsiteY130" fmla="*/ 999173 h 2207731"/>
              <a:gd name="connsiteX131" fmla="*/ 3105263 w 12186745"/>
              <a:gd name="connsiteY131" fmla="*/ 941278 h 2207731"/>
              <a:gd name="connsiteX132" fmla="*/ 2993502 w 12186745"/>
              <a:gd name="connsiteY132" fmla="*/ 907221 h 2207731"/>
              <a:gd name="connsiteX133" fmla="*/ 2881749 w 12186745"/>
              <a:gd name="connsiteY133" fmla="*/ 886787 h 2207731"/>
              <a:gd name="connsiteX134" fmla="*/ 2816009 w 12186745"/>
              <a:gd name="connsiteY134" fmla="*/ 852730 h 2207731"/>
              <a:gd name="connsiteX135" fmla="*/ 2769989 w 12186745"/>
              <a:gd name="connsiteY135" fmla="*/ 822077 h 2207731"/>
              <a:gd name="connsiteX136" fmla="*/ 0 w 12186745"/>
              <a:gd name="connsiteY136" fmla="*/ 822077 h 2207731"/>
              <a:gd name="connsiteX137" fmla="*/ 0 w 12186745"/>
              <a:gd name="connsiteY137" fmla="*/ 64732 h 2207731"/>
              <a:gd name="connsiteX138" fmla="*/ 4285 w 12186745"/>
              <a:gd name="connsiteY138" fmla="*/ 61338 h 2207731"/>
              <a:gd name="connsiteX139" fmla="*/ 212567 w 12186745"/>
              <a:gd name="connsiteY139" fmla="*/ 0 h 220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2186745" h="2207731">
                <a:moveTo>
                  <a:pt x="212567" y="0"/>
                </a:moveTo>
                <a:lnTo>
                  <a:pt x="11807764" y="0"/>
                </a:lnTo>
                <a:cubicBezTo>
                  <a:pt x="11993894" y="0"/>
                  <a:pt x="12145739" y="120564"/>
                  <a:pt x="12180792" y="284969"/>
                </a:cubicBezTo>
                <a:lnTo>
                  <a:pt x="12186745" y="341847"/>
                </a:lnTo>
                <a:lnTo>
                  <a:pt x="12186745" y="894227"/>
                </a:lnTo>
                <a:lnTo>
                  <a:pt x="12170589" y="885619"/>
                </a:lnTo>
                <a:cubicBezTo>
                  <a:pt x="12162555" y="882638"/>
                  <a:pt x="12154346" y="880981"/>
                  <a:pt x="12145902" y="880981"/>
                </a:cubicBezTo>
                <a:cubicBezTo>
                  <a:pt x="12055836" y="875677"/>
                  <a:pt x="11977031" y="965802"/>
                  <a:pt x="11886966" y="923392"/>
                </a:cubicBezTo>
                <a:cubicBezTo>
                  <a:pt x="11849438" y="907485"/>
                  <a:pt x="11789395" y="918088"/>
                  <a:pt x="11751868" y="923392"/>
                </a:cubicBezTo>
                <a:cubicBezTo>
                  <a:pt x="11718091" y="928690"/>
                  <a:pt x="11691824" y="955200"/>
                  <a:pt x="11658048" y="971101"/>
                </a:cubicBezTo>
                <a:cubicBezTo>
                  <a:pt x="11631780" y="987007"/>
                  <a:pt x="11594253" y="1002909"/>
                  <a:pt x="11567982" y="1008213"/>
                </a:cubicBezTo>
                <a:cubicBezTo>
                  <a:pt x="11552975" y="1008213"/>
                  <a:pt x="11541715" y="1002909"/>
                  <a:pt x="11526704" y="1008213"/>
                </a:cubicBezTo>
                <a:cubicBezTo>
                  <a:pt x="11519199" y="1008213"/>
                  <a:pt x="11515448" y="1018815"/>
                  <a:pt x="11504188" y="1024114"/>
                </a:cubicBezTo>
                <a:cubicBezTo>
                  <a:pt x="11474166" y="1029418"/>
                  <a:pt x="11440394" y="1034716"/>
                  <a:pt x="11410372" y="1045319"/>
                </a:cubicBezTo>
                <a:cubicBezTo>
                  <a:pt x="11327812" y="1071828"/>
                  <a:pt x="11264014" y="1172550"/>
                  <a:pt x="11196464" y="1236166"/>
                </a:cubicBezTo>
                <a:cubicBezTo>
                  <a:pt x="11177703" y="1246769"/>
                  <a:pt x="11158937" y="1262675"/>
                  <a:pt x="11140176" y="1267974"/>
                </a:cubicBezTo>
                <a:cubicBezTo>
                  <a:pt x="11110154" y="1278577"/>
                  <a:pt x="11091388" y="1257371"/>
                  <a:pt x="11068872" y="1241470"/>
                </a:cubicBezTo>
                <a:cubicBezTo>
                  <a:pt x="11046355" y="1225563"/>
                  <a:pt x="11027594" y="1214961"/>
                  <a:pt x="11005074" y="1230868"/>
                </a:cubicBezTo>
                <a:cubicBezTo>
                  <a:pt x="10982557" y="1246769"/>
                  <a:pt x="10952539" y="1262675"/>
                  <a:pt x="10933774" y="1283881"/>
                </a:cubicBezTo>
                <a:cubicBezTo>
                  <a:pt x="10922517" y="1294483"/>
                  <a:pt x="10918763" y="1299782"/>
                  <a:pt x="10911257" y="1315688"/>
                </a:cubicBezTo>
                <a:cubicBezTo>
                  <a:pt x="10896246" y="1342192"/>
                  <a:pt x="10877485" y="1347496"/>
                  <a:pt x="10858719" y="1368702"/>
                </a:cubicBezTo>
                <a:cubicBezTo>
                  <a:pt x="10839958" y="1389907"/>
                  <a:pt x="10824946" y="1432317"/>
                  <a:pt x="10802430" y="1437616"/>
                </a:cubicBezTo>
                <a:cubicBezTo>
                  <a:pt x="10772408" y="1448218"/>
                  <a:pt x="10738632" y="1432317"/>
                  <a:pt x="10708610" y="1437616"/>
                </a:cubicBezTo>
                <a:cubicBezTo>
                  <a:pt x="10674838" y="1442920"/>
                  <a:pt x="10648566" y="1474728"/>
                  <a:pt x="10618545" y="1501231"/>
                </a:cubicBezTo>
                <a:cubicBezTo>
                  <a:pt x="10588523" y="1522437"/>
                  <a:pt x="10566006" y="1564847"/>
                  <a:pt x="10532230" y="1580754"/>
                </a:cubicBezTo>
                <a:cubicBezTo>
                  <a:pt x="10494703" y="1596655"/>
                  <a:pt x="10460930" y="1623164"/>
                  <a:pt x="10427154" y="1644370"/>
                </a:cubicBezTo>
                <a:cubicBezTo>
                  <a:pt x="10397136" y="1665575"/>
                  <a:pt x="10378370" y="1686780"/>
                  <a:pt x="10348348" y="1702681"/>
                </a:cubicBezTo>
                <a:lnTo>
                  <a:pt x="10300855" y="1728485"/>
                </a:lnTo>
                <a:lnTo>
                  <a:pt x="10234742" y="1743367"/>
                </a:lnTo>
                <a:lnTo>
                  <a:pt x="10205640" y="1753525"/>
                </a:lnTo>
                <a:lnTo>
                  <a:pt x="10171970" y="1757022"/>
                </a:lnTo>
                <a:cubicBezTo>
                  <a:pt x="10150393" y="1755697"/>
                  <a:pt x="10128815" y="1750396"/>
                  <a:pt x="10108174" y="1739793"/>
                </a:cubicBezTo>
                <a:cubicBezTo>
                  <a:pt x="10085658" y="1729190"/>
                  <a:pt x="10059391" y="1718588"/>
                  <a:pt x="10036874" y="1707985"/>
                </a:cubicBezTo>
                <a:cubicBezTo>
                  <a:pt x="10014354" y="1697383"/>
                  <a:pt x="9984336" y="1670873"/>
                  <a:pt x="9961820" y="1670873"/>
                </a:cubicBezTo>
                <a:cubicBezTo>
                  <a:pt x="9935549" y="1670873"/>
                  <a:pt x="9886765" y="1707985"/>
                  <a:pt x="9860494" y="1723886"/>
                </a:cubicBezTo>
                <a:cubicBezTo>
                  <a:pt x="9841729" y="1734489"/>
                  <a:pt x="9819212" y="1755694"/>
                  <a:pt x="9796700" y="1766297"/>
                </a:cubicBezTo>
                <a:cubicBezTo>
                  <a:pt x="9759172" y="1782203"/>
                  <a:pt x="9717891" y="1787502"/>
                  <a:pt x="9680363" y="1803409"/>
                </a:cubicBezTo>
                <a:cubicBezTo>
                  <a:pt x="9654092" y="1814011"/>
                  <a:pt x="9631576" y="1835217"/>
                  <a:pt x="9605309" y="1835217"/>
                </a:cubicBezTo>
                <a:cubicBezTo>
                  <a:pt x="9556521" y="1840515"/>
                  <a:pt x="9503983" y="1845819"/>
                  <a:pt x="9462705" y="1888230"/>
                </a:cubicBezTo>
                <a:cubicBezTo>
                  <a:pt x="9402662" y="1946541"/>
                  <a:pt x="9335113" y="1994256"/>
                  <a:pt x="9278820" y="2057871"/>
                </a:cubicBezTo>
                <a:cubicBezTo>
                  <a:pt x="9261934" y="2076425"/>
                  <a:pt x="9245047" y="2097630"/>
                  <a:pt x="9227692" y="2118173"/>
                </a:cubicBezTo>
                <a:lnTo>
                  <a:pt x="9199976" y="2147113"/>
                </a:lnTo>
                <a:lnTo>
                  <a:pt x="9180465" y="2140176"/>
                </a:lnTo>
                <a:lnTo>
                  <a:pt x="9179381" y="2140126"/>
                </a:lnTo>
                <a:lnTo>
                  <a:pt x="9179381" y="1405768"/>
                </a:lnTo>
                <a:cubicBezTo>
                  <a:pt x="9179381" y="1402072"/>
                  <a:pt x="9179381" y="1398372"/>
                  <a:pt x="9179381" y="1394676"/>
                </a:cubicBezTo>
                <a:cubicBezTo>
                  <a:pt x="9179381" y="1372484"/>
                  <a:pt x="9177544" y="1339203"/>
                  <a:pt x="9181219" y="1320714"/>
                </a:cubicBezTo>
                <a:cubicBezTo>
                  <a:pt x="9181219" y="1320714"/>
                  <a:pt x="9172032" y="1320714"/>
                  <a:pt x="9170196" y="1313314"/>
                </a:cubicBezTo>
                <a:cubicBezTo>
                  <a:pt x="9153660" y="1313314"/>
                  <a:pt x="9135288" y="1309618"/>
                  <a:pt x="9118752" y="1313314"/>
                </a:cubicBezTo>
                <a:cubicBezTo>
                  <a:pt x="9091195" y="1320714"/>
                  <a:pt x="9045264" y="1339203"/>
                  <a:pt x="9023219" y="1372484"/>
                </a:cubicBezTo>
                <a:cubicBezTo>
                  <a:pt x="9015870" y="1383580"/>
                  <a:pt x="9010358" y="1402072"/>
                  <a:pt x="9001172" y="1413164"/>
                </a:cubicBezTo>
                <a:cubicBezTo>
                  <a:pt x="8986475" y="1427957"/>
                  <a:pt x="8949731" y="1416860"/>
                  <a:pt x="8936870" y="1416860"/>
                </a:cubicBezTo>
                <a:cubicBezTo>
                  <a:pt x="8912986" y="1416860"/>
                  <a:pt x="8889102" y="1409464"/>
                  <a:pt x="8867056" y="1431657"/>
                </a:cubicBezTo>
                <a:cubicBezTo>
                  <a:pt x="8856032" y="1442749"/>
                  <a:pt x="8854196" y="1464937"/>
                  <a:pt x="8845009" y="1476033"/>
                </a:cubicBezTo>
                <a:cubicBezTo>
                  <a:pt x="8837660" y="1483426"/>
                  <a:pt x="8824799" y="1476033"/>
                  <a:pt x="8817452" y="1476033"/>
                </a:cubicBezTo>
                <a:cubicBezTo>
                  <a:pt x="8804590" y="1476033"/>
                  <a:pt x="8793568" y="1483426"/>
                  <a:pt x="8780708" y="1487126"/>
                </a:cubicBezTo>
                <a:cubicBezTo>
                  <a:pt x="8760498" y="1494522"/>
                  <a:pt x="8738451" y="1490822"/>
                  <a:pt x="8718243" y="1498218"/>
                </a:cubicBezTo>
                <a:cubicBezTo>
                  <a:pt x="8703545" y="1501918"/>
                  <a:pt x="8690684" y="1513014"/>
                  <a:pt x="8677822" y="1516710"/>
                </a:cubicBezTo>
                <a:cubicBezTo>
                  <a:pt x="8641078" y="1531503"/>
                  <a:pt x="8600662" y="1535199"/>
                  <a:pt x="8563918" y="1535199"/>
                </a:cubicBezTo>
                <a:cubicBezTo>
                  <a:pt x="8543707" y="1535199"/>
                  <a:pt x="8519824" y="1531503"/>
                  <a:pt x="8499614" y="1538899"/>
                </a:cubicBezTo>
                <a:cubicBezTo>
                  <a:pt x="8473894" y="1546295"/>
                  <a:pt x="8446336" y="1561087"/>
                  <a:pt x="8435313" y="1612860"/>
                </a:cubicBezTo>
                <a:cubicBezTo>
                  <a:pt x="8433474" y="1627653"/>
                  <a:pt x="8429800" y="1657237"/>
                  <a:pt x="8422452" y="1668329"/>
                </a:cubicBezTo>
                <a:cubicBezTo>
                  <a:pt x="8402242" y="1697918"/>
                  <a:pt x="8363661" y="1683122"/>
                  <a:pt x="8339778" y="1690522"/>
                </a:cubicBezTo>
                <a:cubicBezTo>
                  <a:pt x="8299360" y="1701614"/>
                  <a:pt x="8264452" y="1731199"/>
                  <a:pt x="8224033" y="1727502"/>
                </a:cubicBezTo>
                <a:cubicBezTo>
                  <a:pt x="8200149" y="1723802"/>
                  <a:pt x="8176266" y="1709010"/>
                  <a:pt x="8152383" y="1701614"/>
                </a:cubicBezTo>
                <a:cubicBezTo>
                  <a:pt x="8111965" y="1690522"/>
                  <a:pt x="8069708" y="1697918"/>
                  <a:pt x="8029289" y="1697918"/>
                </a:cubicBezTo>
                <a:cubicBezTo>
                  <a:pt x="7981522" y="1697918"/>
                  <a:pt x="7944778" y="1705310"/>
                  <a:pt x="7898849" y="1731199"/>
                </a:cubicBezTo>
                <a:cubicBezTo>
                  <a:pt x="7858430" y="1753387"/>
                  <a:pt x="7794127" y="1782972"/>
                  <a:pt x="7762895" y="1845841"/>
                </a:cubicBezTo>
                <a:cubicBezTo>
                  <a:pt x="7733500" y="1905006"/>
                  <a:pt x="7707779" y="1908706"/>
                  <a:pt x="7665523" y="1916102"/>
                </a:cubicBezTo>
                <a:cubicBezTo>
                  <a:pt x="7630615" y="1923498"/>
                  <a:pt x="7597547" y="1923498"/>
                  <a:pt x="7562639" y="1934591"/>
                </a:cubicBezTo>
                <a:cubicBezTo>
                  <a:pt x="7505686" y="1949387"/>
                  <a:pt x="7456081" y="1982668"/>
                  <a:pt x="7402803" y="2023348"/>
                </a:cubicBezTo>
                <a:cubicBezTo>
                  <a:pt x="7380756" y="2041837"/>
                  <a:pt x="7356872" y="2056629"/>
                  <a:pt x="7334825" y="2064025"/>
                </a:cubicBezTo>
                <a:cubicBezTo>
                  <a:pt x="7299917" y="2075117"/>
                  <a:pt x="7261337" y="2060329"/>
                  <a:pt x="7228267" y="2049233"/>
                </a:cubicBezTo>
                <a:cubicBezTo>
                  <a:pt x="7165802" y="2030744"/>
                  <a:pt x="7103337" y="2038137"/>
                  <a:pt x="7040872" y="2038137"/>
                </a:cubicBezTo>
                <a:cubicBezTo>
                  <a:pt x="6989430" y="2038137"/>
                  <a:pt x="6941663" y="2064025"/>
                  <a:pt x="6895732" y="2112098"/>
                </a:cubicBezTo>
                <a:cubicBezTo>
                  <a:pt x="6868175" y="2141687"/>
                  <a:pt x="6836943" y="2182363"/>
                  <a:pt x="6803871" y="2171271"/>
                </a:cubicBezTo>
                <a:cubicBezTo>
                  <a:pt x="6794686" y="2167571"/>
                  <a:pt x="6787337" y="2156475"/>
                  <a:pt x="6778152" y="2152779"/>
                </a:cubicBezTo>
                <a:cubicBezTo>
                  <a:pt x="6754268" y="2141687"/>
                  <a:pt x="6732221" y="2141687"/>
                  <a:pt x="6708339" y="2141687"/>
                </a:cubicBezTo>
                <a:cubicBezTo>
                  <a:pt x="6649548" y="2145383"/>
                  <a:pt x="6598106" y="2182363"/>
                  <a:pt x="6541152" y="2200852"/>
                </a:cubicBezTo>
                <a:cubicBezTo>
                  <a:pt x="6491546" y="2215648"/>
                  <a:pt x="6445617" y="2189760"/>
                  <a:pt x="6397850" y="2167571"/>
                </a:cubicBezTo>
                <a:cubicBezTo>
                  <a:pt x="6388665" y="2163871"/>
                  <a:pt x="6388665" y="2156475"/>
                  <a:pt x="6375803" y="2156475"/>
                </a:cubicBezTo>
                <a:cubicBezTo>
                  <a:pt x="6366618" y="2156475"/>
                  <a:pt x="6355595" y="2163871"/>
                  <a:pt x="6346408" y="2167571"/>
                </a:cubicBezTo>
                <a:cubicBezTo>
                  <a:pt x="6305989" y="2186060"/>
                  <a:pt x="6263734" y="2223040"/>
                  <a:pt x="6221478" y="2200852"/>
                </a:cubicBezTo>
                <a:cubicBezTo>
                  <a:pt x="6210455" y="2197156"/>
                  <a:pt x="6199431" y="2174967"/>
                  <a:pt x="6190246" y="2163871"/>
                </a:cubicBezTo>
                <a:cubicBezTo>
                  <a:pt x="6168200" y="2134290"/>
                  <a:pt x="6144315" y="2115798"/>
                  <a:pt x="6120432" y="2101006"/>
                </a:cubicBezTo>
                <a:cubicBezTo>
                  <a:pt x="6094711" y="2086214"/>
                  <a:pt x="6065316" y="2067725"/>
                  <a:pt x="6046944" y="2027044"/>
                </a:cubicBezTo>
                <a:cubicBezTo>
                  <a:pt x="6037757" y="2008552"/>
                  <a:pt x="6032244" y="1982668"/>
                  <a:pt x="6023059" y="1967875"/>
                </a:cubicBezTo>
                <a:cubicBezTo>
                  <a:pt x="6006526" y="1941987"/>
                  <a:pt x="5971618" y="1938291"/>
                  <a:pt x="5951409" y="1927194"/>
                </a:cubicBezTo>
                <a:cubicBezTo>
                  <a:pt x="5907316" y="1905006"/>
                  <a:pt x="5861385" y="1882821"/>
                  <a:pt x="5817292" y="1864329"/>
                </a:cubicBezTo>
                <a:cubicBezTo>
                  <a:pt x="5804433" y="1860629"/>
                  <a:pt x="5802595" y="1871725"/>
                  <a:pt x="5789735" y="1849537"/>
                </a:cubicBezTo>
                <a:cubicBezTo>
                  <a:pt x="5778712" y="1831045"/>
                  <a:pt x="5773199" y="1797764"/>
                  <a:pt x="5762176" y="1779272"/>
                </a:cubicBezTo>
                <a:cubicBezTo>
                  <a:pt x="5745642" y="1753387"/>
                  <a:pt x="5734619" y="1768179"/>
                  <a:pt x="5714409" y="1764483"/>
                </a:cubicBezTo>
                <a:cubicBezTo>
                  <a:pt x="5659292" y="1753387"/>
                  <a:pt x="5604176" y="1697918"/>
                  <a:pt x="5547224" y="1720102"/>
                </a:cubicBezTo>
                <a:cubicBezTo>
                  <a:pt x="5536199" y="1723802"/>
                  <a:pt x="5528852" y="1738595"/>
                  <a:pt x="5517827" y="1745991"/>
                </a:cubicBezTo>
                <a:cubicBezTo>
                  <a:pt x="5510480" y="1749687"/>
                  <a:pt x="5504967" y="1745991"/>
                  <a:pt x="5497618" y="1749687"/>
                </a:cubicBezTo>
                <a:cubicBezTo>
                  <a:pt x="5486595" y="1757083"/>
                  <a:pt x="5471897" y="1771879"/>
                  <a:pt x="5462710" y="1779272"/>
                </a:cubicBezTo>
                <a:cubicBezTo>
                  <a:pt x="5438828" y="1797764"/>
                  <a:pt x="5413107" y="1801464"/>
                  <a:pt x="5387386" y="1816252"/>
                </a:cubicBezTo>
                <a:cubicBezTo>
                  <a:pt x="5345131" y="1842141"/>
                  <a:pt x="5313898" y="1868025"/>
                  <a:pt x="5269805" y="1868025"/>
                </a:cubicBezTo>
                <a:cubicBezTo>
                  <a:pt x="5236735" y="1868025"/>
                  <a:pt x="5207340" y="1868025"/>
                  <a:pt x="5176108" y="1838445"/>
                </a:cubicBezTo>
                <a:cubicBezTo>
                  <a:pt x="5132015" y="1794064"/>
                  <a:pt x="5086084" y="1764483"/>
                  <a:pt x="5051178" y="1690522"/>
                </a:cubicBezTo>
                <a:cubicBezTo>
                  <a:pt x="5029131" y="1646141"/>
                  <a:pt x="5003411" y="1605464"/>
                  <a:pt x="4977690" y="1572179"/>
                </a:cubicBezTo>
                <a:cubicBezTo>
                  <a:pt x="4962992" y="1553691"/>
                  <a:pt x="4948294" y="1542599"/>
                  <a:pt x="4933595" y="1524106"/>
                </a:cubicBezTo>
                <a:cubicBezTo>
                  <a:pt x="4926248" y="1509314"/>
                  <a:pt x="4922573" y="1498218"/>
                  <a:pt x="4911550" y="1494522"/>
                </a:cubicBezTo>
                <a:cubicBezTo>
                  <a:pt x="4896851" y="1490822"/>
                  <a:pt x="4878479" y="1505618"/>
                  <a:pt x="4863783" y="1509314"/>
                </a:cubicBezTo>
                <a:cubicBezTo>
                  <a:pt x="4838062" y="1513014"/>
                  <a:pt x="4810503" y="1516710"/>
                  <a:pt x="4793969" y="1479730"/>
                </a:cubicBezTo>
                <a:cubicBezTo>
                  <a:pt x="4784782" y="1457541"/>
                  <a:pt x="4790295" y="1453841"/>
                  <a:pt x="4771923" y="1450145"/>
                </a:cubicBezTo>
                <a:cubicBezTo>
                  <a:pt x="4733340" y="1442749"/>
                  <a:pt x="4692922" y="1435353"/>
                  <a:pt x="4654341" y="1416860"/>
                </a:cubicBezTo>
                <a:cubicBezTo>
                  <a:pt x="4626782" y="1405768"/>
                  <a:pt x="4597387" y="1402072"/>
                  <a:pt x="4571666" y="1431657"/>
                </a:cubicBezTo>
                <a:cubicBezTo>
                  <a:pt x="4560643" y="1442749"/>
                  <a:pt x="4551458" y="1457541"/>
                  <a:pt x="4540434" y="1468637"/>
                </a:cubicBezTo>
                <a:cubicBezTo>
                  <a:pt x="4507365" y="1498218"/>
                  <a:pt x="4459597" y="1472333"/>
                  <a:pt x="4426528" y="1520406"/>
                </a:cubicBezTo>
                <a:cubicBezTo>
                  <a:pt x="4421015" y="1527803"/>
                  <a:pt x="4419177" y="1542599"/>
                  <a:pt x="4413666" y="1549995"/>
                </a:cubicBezTo>
                <a:cubicBezTo>
                  <a:pt x="4411830" y="1553691"/>
                  <a:pt x="4404481" y="1553691"/>
                  <a:pt x="4400805" y="1557387"/>
                </a:cubicBezTo>
                <a:cubicBezTo>
                  <a:pt x="4382433" y="1572179"/>
                  <a:pt x="4364061" y="1568483"/>
                  <a:pt x="4343852" y="1568483"/>
                </a:cubicBezTo>
                <a:cubicBezTo>
                  <a:pt x="4325480" y="1568483"/>
                  <a:pt x="4312621" y="1561087"/>
                  <a:pt x="4296085" y="1553691"/>
                </a:cubicBezTo>
                <a:cubicBezTo>
                  <a:pt x="4277713" y="1546295"/>
                  <a:pt x="4255666" y="1553691"/>
                  <a:pt x="4239133" y="1553691"/>
                </a:cubicBezTo>
                <a:cubicBezTo>
                  <a:pt x="4217084" y="1553691"/>
                  <a:pt x="4185853" y="1553691"/>
                  <a:pt x="4163806" y="1535199"/>
                </a:cubicBezTo>
                <a:cubicBezTo>
                  <a:pt x="4152783" y="1527803"/>
                  <a:pt x="4143596" y="1501918"/>
                  <a:pt x="4134411" y="1487126"/>
                </a:cubicBezTo>
                <a:cubicBezTo>
                  <a:pt x="4112364" y="1450145"/>
                  <a:pt x="4084807" y="1442749"/>
                  <a:pt x="4060922" y="1409464"/>
                </a:cubicBezTo>
                <a:cubicBezTo>
                  <a:pt x="4038876" y="1379880"/>
                  <a:pt x="4022342" y="1353995"/>
                  <a:pt x="3996619" y="1346599"/>
                </a:cubicBezTo>
                <a:cubicBezTo>
                  <a:pt x="3959875" y="1339203"/>
                  <a:pt x="3937831" y="1276334"/>
                  <a:pt x="3906597" y="1243053"/>
                </a:cubicBezTo>
                <a:cubicBezTo>
                  <a:pt x="3879040" y="1213468"/>
                  <a:pt x="3851481" y="1198676"/>
                  <a:pt x="3822086" y="1198676"/>
                </a:cubicBezTo>
                <a:cubicBezTo>
                  <a:pt x="3789016" y="1198676"/>
                  <a:pt x="3757782" y="1213468"/>
                  <a:pt x="3724715" y="1213468"/>
                </a:cubicBezTo>
                <a:cubicBezTo>
                  <a:pt x="3700830" y="1213468"/>
                  <a:pt x="3675109" y="1213468"/>
                  <a:pt x="3651226" y="1213468"/>
                </a:cubicBezTo>
                <a:lnTo>
                  <a:pt x="3548343" y="1213468"/>
                </a:lnTo>
                <a:cubicBezTo>
                  <a:pt x="3517109" y="1213468"/>
                  <a:pt x="3482201" y="1206072"/>
                  <a:pt x="3452808" y="1213468"/>
                </a:cubicBezTo>
                <a:cubicBezTo>
                  <a:pt x="3428923" y="1220864"/>
                  <a:pt x="3405041" y="1243053"/>
                  <a:pt x="3381156" y="1261541"/>
                </a:cubicBezTo>
                <a:lnTo>
                  <a:pt x="3355560" y="1287875"/>
                </a:lnTo>
                <a:lnTo>
                  <a:pt x="3348495" y="1281848"/>
                </a:lnTo>
                <a:cubicBezTo>
                  <a:pt x="3322199" y="1254602"/>
                  <a:pt x="3282755" y="1223949"/>
                  <a:pt x="3256460" y="1196704"/>
                </a:cubicBezTo>
                <a:cubicBezTo>
                  <a:pt x="3236741" y="1176269"/>
                  <a:pt x="3217016" y="1155835"/>
                  <a:pt x="3190720" y="1135401"/>
                </a:cubicBezTo>
                <a:cubicBezTo>
                  <a:pt x="3144706" y="1094533"/>
                  <a:pt x="3157854" y="1043449"/>
                  <a:pt x="3138136" y="999173"/>
                </a:cubicBezTo>
                <a:cubicBezTo>
                  <a:pt x="3131558" y="978739"/>
                  <a:pt x="3131558" y="958305"/>
                  <a:pt x="3105263" y="941278"/>
                </a:cubicBezTo>
                <a:cubicBezTo>
                  <a:pt x="3072396" y="917436"/>
                  <a:pt x="3046101" y="907221"/>
                  <a:pt x="2993502" y="907221"/>
                </a:cubicBezTo>
                <a:cubicBezTo>
                  <a:pt x="2954059" y="907221"/>
                  <a:pt x="2914622" y="900410"/>
                  <a:pt x="2881749" y="886787"/>
                </a:cubicBezTo>
                <a:cubicBezTo>
                  <a:pt x="2855453" y="879975"/>
                  <a:pt x="2835728" y="866353"/>
                  <a:pt x="2816009" y="852730"/>
                </a:cubicBezTo>
                <a:cubicBezTo>
                  <a:pt x="2802862" y="842511"/>
                  <a:pt x="2796284" y="825481"/>
                  <a:pt x="2769989" y="822077"/>
                </a:cubicBezTo>
                <a:lnTo>
                  <a:pt x="0" y="822077"/>
                </a:lnTo>
                <a:lnTo>
                  <a:pt x="0" y="64732"/>
                </a:lnTo>
                <a:lnTo>
                  <a:pt x="4285" y="61338"/>
                </a:lnTo>
                <a:cubicBezTo>
                  <a:pt x="63873" y="22648"/>
                  <a:pt x="135596" y="0"/>
                  <a:pt x="212567" y="0"/>
                </a:cubicBezTo>
                <a:close/>
              </a:path>
            </a:pathLst>
          </a:custGeom>
        </p:spPr>
      </p:pic>
      <p:pic>
        <p:nvPicPr>
          <p:cNvPr id="6" name="Picture 5">
            <a:extLst>
              <a:ext uri="{FF2B5EF4-FFF2-40B4-BE49-F238E27FC236}">
                <a16:creationId xmlns:a16="http://schemas.microsoft.com/office/drawing/2014/main" id="{D061C2F4-F8BB-4D8D-9E44-9F720F6ACA6B}"/>
              </a:ext>
            </a:extLst>
          </p:cNvPr>
          <p:cNvPicPr>
            <a:picLocks noChangeAspect="1"/>
          </p:cNvPicPr>
          <p:nvPr/>
        </p:nvPicPr>
        <p:blipFill>
          <a:blip r:embed="rId4">
            <a:duotone>
              <a:prstClr val="black"/>
              <a:srgbClr val="D9C3A5">
                <a:tint val="50000"/>
                <a:satMod val="180000"/>
              </a:srgbClr>
            </a:duotone>
          </a:blip>
          <a:srcRect t="13874" r="72465" b="66729"/>
          <a:stretch>
            <a:fillRect/>
          </a:stretch>
        </p:blipFill>
        <p:spPr>
          <a:xfrm>
            <a:off x="2628" y="703207"/>
            <a:ext cx="3355560" cy="1463539"/>
          </a:xfrm>
          <a:custGeom>
            <a:avLst/>
            <a:gdLst>
              <a:gd name="connsiteX0" fmla="*/ 0 w 3355560"/>
              <a:gd name="connsiteY0" fmla="*/ 0 h 1463539"/>
              <a:gd name="connsiteX1" fmla="*/ 2769989 w 3355560"/>
              <a:gd name="connsiteY1" fmla="*/ 0 h 1463539"/>
              <a:gd name="connsiteX2" fmla="*/ 2816009 w 3355560"/>
              <a:gd name="connsiteY2" fmla="*/ 30653 h 1463539"/>
              <a:gd name="connsiteX3" fmla="*/ 2881749 w 3355560"/>
              <a:gd name="connsiteY3" fmla="*/ 64710 h 1463539"/>
              <a:gd name="connsiteX4" fmla="*/ 2993502 w 3355560"/>
              <a:gd name="connsiteY4" fmla="*/ 85144 h 1463539"/>
              <a:gd name="connsiteX5" fmla="*/ 3105263 w 3355560"/>
              <a:gd name="connsiteY5" fmla="*/ 119201 h 1463539"/>
              <a:gd name="connsiteX6" fmla="*/ 3138136 w 3355560"/>
              <a:gd name="connsiteY6" fmla="*/ 177096 h 1463539"/>
              <a:gd name="connsiteX7" fmla="*/ 3190720 w 3355560"/>
              <a:gd name="connsiteY7" fmla="*/ 313324 h 1463539"/>
              <a:gd name="connsiteX8" fmla="*/ 3256460 w 3355560"/>
              <a:gd name="connsiteY8" fmla="*/ 374627 h 1463539"/>
              <a:gd name="connsiteX9" fmla="*/ 3348495 w 3355560"/>
              <a:gd name="connsiteY9" fmla="*/ 459771 h 1463539"/>
              <a:gd name="connsiteX10" fmla="*/ 3355560 w 3355560"/>
              <a:gd name="connsiteY10" fmla="*/ 465798 h 1463539"/>
              <a:gd name="connsiteX11" fmla="*/ 3350153 w 3355560"/>
              <a:gd name="connsiteY11" fmla="*/ 471361 h 1463539"/>
              <a:gd name="connsiteX12" fmla="*/ 3320529 w 3355560"/>
              <a:gd name="connsiteY12" fmla="*/ 506034 h 1463539"/>
              <a:gd name="connsiteX13" fmla="*/ 3269087 w 3355560"/>
              <a:gd name="connsiteY13" fmla="*/ 543014 h 1463539"/>
              <a:gd name="connsiteX14" fmla="*/ 3239692 w 3355560"/>
              <a:gd name="connsiteY14" fmla="*/ 568899 h 1463539"/>
              <a:gd name="connsiteX15" fmla="*/ 3223156 w 3355560"/>
              <a:gd name="connsiteY15" fmla="*/ 579995 h 1463539"/>
              <a:gd name="connsiteX16" fmla="*/ 3210297 w 3355560"/>
              <a:gd name="connsiteY16" fmla="*/ 568899 h 1463539"/>
              <a:gd name="connsiteX17" fmla="*/ 3202948 w 3355560"/>
              <a:gd name="connsiteY17" fmla="*/ 657653 h 1463539"/>
              <a:gd name="connsiteX18" fmla="*/ 3195599 w 3355560"/>
              <a:gd name="connsiteY18" fmla="*/ 742706 h 1463539"/>
              <a:gd name="connsiteX19" fmla="*/ 3186412 w 3355560"/>
              <a:gd name="connsiteY19" fmla="*/ 857349 h 1463539"/>
              <a:gd name="connsiteX20" fmla="*/ 3186412 w 3355560"/>
              <a:gd name="connsiteY20" fmla="*/ 1005271 h 1463539"/>
              <a:gd name="connsiteX21" fmla="*/ 3179063 w 3355560"/>
              <a:gd name="connsiteY21" fmla="*/ 1216060 h 1463539"/>
              <a:gd name="connsiteX22" fmla="*/ 3166204 w 3355560"/>
              <a:gd name="connsiteY22" fmla="*/ 1397267 h 1463539"/>
              <a:gd name="connsiteX23" fmla="*/ 3173167 w 3355560"/>
              <a:gd name="connsiteY23" fmla="*/ 1451489 h 1463539"/>
              <a:gd name="connsiteX24" fmla="*/ 3145886 w 3355560"/>
              <a:gd name="connsiteY24" fmla="*/ 1454096 h 1463539"/>
              <a:gd name="connsiteX25" fmla="*/ 2940631 w 3355560"/>
              <a:gd name="connsiteY25" fmla="*/ 1446939 h 1463539"/>
              <a:gd name="connsiteX26" fmla="*/ 2888383 w 3355560"/>
              <a:gd name="connsiteY26" fmla="*/ 1429046 h 1463539"/>
              <a:gd name="connsiteX27" fmla="*/ 2780154 w 3355560"/>
              <a:gd name="connsiteY27" fmla="*/ 1454096 h 1463539"/>
              <a:gd name="connsiteX28" fmla="*/ 2489062 w 3355560"/>
              <a:gd name="connsiteY28" fmla="*/ 1454096 h 1463539"/>
              <a:gd name="connsiteX29" fmla="*/ 2384567 w 3355560"/>
              <a:gd name="connsiteY29" fmla="*/ 1411150 h 1463539"/>
              <a:gd name="connsiteX30" fmla="*/ 2336049 w 3355560"/>
              <a:gd name="connsiteY30" fmla="*/ 1396834 h 1463539"/>
              <a:gd name="connsiteX31" fmla="*/ 2313658 w 3355560"/>
              <a:gd name="connsiteY31" fmla="*/ 1375361 h 1463539"/>
              <a:gd name="connsiteX32" fmla="*/ 2078546 w 3355560"/>
              <a:gd name="connsiteY32" fmla="*/ 1278733 h 1463539"/>
              <a:gd name="connsiteX33" fmla="*/ 2003907 w 3355560"/>
              <a:gd name="connsiteY33" fmla="*/ 1114104 h 1463539"/>
              <a:gd name="connsiteX34" fmla="*/ 1914340 w 3355560"/>
              <a:gd name="connsiteY34" fmla="*/ 1031787 h 1463539"/>
              <a:gd name="connsiteX35" fmla="*/ 1806115 w 3355560"/>
              <a:gd name="connsiteY35" fmla="*/ 963787 h 1463539"/>
              <a:gd name="connsiteX36" fmla="*/ 1585928 w 3355560"/>
              <a:gd name="connsiteY36" fmla="*/ 920844 h 1463539"/>
              <a:gd name="connsiteX37" fmla="*/ 1417988 w 3355560"/>
              <a:gd name="connsiteY37" fmla="*/ 906528 h 1463539"/>
              <a:gd name="connsiteX38" fmla="*/ 1287371 w 3355560"/>
              <a:gd name="connsiteY38" fmla="*/ 885055 h 1463539"/>
              <a:gd name="connsiteX39" fmla="*/ 1164218 w 3355560"/>
              <a:gd name="connsiteY39" fmla="*/ 906528 h 1463539"/>
              <a:gd name="connsiteX40" fmla="*/ 1059723 w 3355560"/>
              <a:gd name="connsiteY40" fmla="*/ 910105 h 1463539"/>
              <a:gd name="connsiteX41" fmla="*/ 1022404 w 3355560"/>
              <a:gd name="connsiteY41" fmla="*/ 927998 h 1463539"/>
              <a:gd name="connsiteX42" fmla="*/ 966423 w 3355560"/>
              <a:gd name="connsiteY42" fmla="*/ 931579 h 1463539"/>
              <a:gd name="connsiteX43" fmla="*/ 839536 w 3355560"/>
              <a:gd name="connsiteY43" fmla="*/ 920844 h 1463539"/>
              <a:gd name="connsiteX44" fmla="*/ 768627 w 3355560"/>
              <a:gd name="connsiteY44" fmla="*/ 881474 h 1463539"/>
              <a:gd name="connsiteX45" fmla="*/ 537249 w 3355560"/>
              <a:gd name="connsiteY45" fmla="*/ 838527 h 1463539"/>
              <a:gd name="connsiteX46" fmla="*/ 391701 w 3355560"/>
              <a:gd name="connsiteY46" fmla="*/ 731161 h 1463539"/>
              <a:gd name="connsiteX47" fmla="*/ 354381 w 3355560"/>
              <a:gd name="connsiteY47" fmla="*/ 602321 h 1463539"/>
              <a:gd name="connsiteX48" fmla="*/ 238693 w 3355560"/>
              <a:gd name="connsiteY48" fmla="*/ 348222 h 1463539"/>
              <a:gd name="connsiteX49" fmla="*/ 152856 w 3355560"/>
              <a:gd name="connsiteY49" fmla="*/ 222959 h 1463539"/>
              <a:gd name="connsiteX50" fmla="*/ 32035 w 3355560"/>
              <a:gd name="connsiteY50" fmla="*/ 176432 h 1463539"/>
              <a:gd name="connsiteX51" fmla="*/ 0 w 3355560"/>
              <a:gd name="connsiteY51" fmla="*/ 168904 h 1463539"/>
              <a:gd name="connsiteX52" fmla="*/ 0 w 3355560"/>
              <a:gd name="connsiteY52" fmla="*/ 0 h 1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55560" h="1463539">
                <a:moveTo>
                  <a:pt x="0" y="0"/>
                </a:moveTo>
                <a:lnTo>
                  <a:pt x="2769989" y="0"/>
                </a:lnTo>
                <a:cubicBezTo>
                  <a:pt x="2796284" y="3404"/>
                  <a:pt x="2802862" y="20434"/>
                  <a:pt x="2816009" y="30653"/>
                </a:cubicBezTo>
                <a:cubicBezTo>
                  <a:pt x="2835728" y="44276"/>
                  <a:pt x="2855453" y="57898"/>
                  <a:pt x="2881749" y="64710"/>
                </a:cubicBezTo>
                <a:cubicBezTo>
                  <a:pt x="2914622" y="78333"/>
                  <a:pt x="2954059" y="85144"/>
                  <a:pt x="2993502" y="85144"/>
                </a:cubicBezTo>
                <a:cubicBezTo>
                  <a:pt x="3046101" y="85144"/>
                  <a:pt x="3072396" y="95359"/>
                  <a:pt x="3105263" y="119201"/>
                </a:cubicBezTo>
                <a:cubicBezTo>
                  <a:pt x="3131558" y="136228"/>
                  <a:pt x="3131558" y="156662"/>
                  <a:pt x="3138136" y="177096"/>
                </a:cubicBezTo>
                <a:cubicBezTo>
                  <a:pt x="3157854" y="221372"/>
                  <a:pt x="3144706" y="272456"/>
                  <a:pt x="3190720" y="313324"/>
                </a:cubicBezTo>
                <a:cubicBezTo>
                  <a:pt x="3217016" y="333758"/>
                  <a:pt x="3236741" y="354192"/>
                  <a:pt x="3256460" y="374627"/>
                </a:cubicBezTo>
                <a:cubicBezTo>
                  <a:pt x="3282755" y="401872"/>
                  <a:pt x="3322199" y="432525"/>
                  <a:pt x="3348495" y="459771"/>
                </a:cubicBezTo>
                <a:lnTo>
                  <a:pt x="3355560" y="465798"/>
                </a:lnTo>
                <a:lnTo>
                  <a:pt x="3350153" y="471361"/>
                </a:lnTo>
                <a:cubicBezTo>
                  <a:pt x="3340278" y="483843"/>
                  <a:pt x="3330633" y="496788"/>
                  <a:pt x="3320529" y="506034"/>
                </a:cubicBezTo>
                <a:cubicBezTo>
                  <a:pt x="3303993" y="520822"/>
                  <a:pt x="3285621" y="531918"/>
                  <a:pt x="3269087" y="543014"/>
                </a:cubicBezTo>
                <a:cubicBezTo>
                  <a:pt x="3258064" y="550407"/>
                  <a:pt x="3248877" y="561503"/>
                  <a:pt x="3239692" y="568899"/>
                </a:cubicBezTo>
                <a:cubicBezTo>
                  <a:pt x="3232343" y="576295"/>
                  <a:pt x="3228669" y="561503"/>
                  <a:pt x="3223156" y="579995"/>
                </a:cubicBezTo>
                <a:cubicBezTo>
                  <a:pt x="3219482" y="579995"/>
                  <a:pt x="3213971" y="572599"/>
                  <a:pt x="3210297" y="568899"/>
                </a:cubicBezTo>
                <a:cubicBezTo>
                  <a:pt x="3210297" y="583691"/>
                  <a:pt x="3206620" y="620672"/>
                  <a:pt x="3202948" y="657653"/>
                </a:cubicBezTo>
                <a:cubicBezTo>
                  <a:pt x="3199273" y="690937"/>
                  <a:pt x="3195599" y="727918"/>
                  <a:pt x="3195599" y="742706"/>
                </a:cubicBezTo>
                <a:cubicBezTo>
                  <a:pt x="3195599" y="787083"/>
                  <a:pt x="3190086" y="816668"/>
                  <a:pt x="3186412" y="857349"/>
                </a:cubicBezTo>
                <a:cubicBezTo>
                  <a:pt x="3180901" y="912822"/>
                  <a:pt x="3180901" y="949802"/>
                  <a:pt x="3186412" y="1005271"/>
                </a:cubicBezTo>
                <a:cubicBezTo>
                  <a:pt x="3193761" y="1075533"/>
                  <a:pt x="3184576" y="1145798"/>
                  <a:pt x="3179063" y="1216060"/>
                </a:cubicBezTo>
                <a:cubicBezTo>
                  <a:pt x="3173552" y="1275233"/>
                  <a:pt x="3162529" y="1338098"/>
                  <a:pt x="3166204" y="1397267"/>
                </a:cubicBezTo>
                <a:lnTo>
                  <a:pt x="3173167" y="1451489"/>
                </a:lnTo>
                <a:lnTo>
                  <a:pt x="3145886" y="1454096"/>
                </a:lnTo>
                <a:cubicBezTo>
                  <a:pt x="3082441" y="1457677"/>
                  <a:pt x="3004072" y="1461254"/>
                  <a:pt x="2940631" y="1446939"/>
                </a:cubicBezTo>
                <a:cubicBezTo>
                  <a:pt x="2921969" y="1443362"/>
                  <a:pt x="2910771" y="1429046"/>
                  <a:pt x="2888383" y="1429046"/>
                </a:cubicBezTo>
                <a:cubicBezTo>
                  <a:pt x="2851064" y="1425465"/>
                  <a:pt x="2817474" y="1450516"/>
                  <a:pt x="2780154" y="1454096"/>
                </a:cubicBezTo>
                <a:cubicBezTo>
                  <a:pt x="2690587" y="1464835"/>
                  <a:pt x="2574895" y="1468412"/>
                  <a:pt x="2489062" y="1454096"/>
                </a:cubicBezTo>
                <a:cubicBezTo>
                  <a:pt x="2451742" y="1446939"/>
                  <a:pt x="2421886" y="1421888"/>
                  <a:pt x="2384567" y="1411150"/>
                </a:cubicBezTo>
                <a:cubicBezTo>
                  <a:pt x="2362175" y="1403992"/>
                  <a:pt x="2354711" y="1407573"/>
                  <a:pt x="2336049" y="1396834"/>
                </a:cubicBezTo>
                <a:cubicBezTo>
                  <a:pt x="2328589" y="1393257"/>
                  <a:pt x="2324856" y="1378938"/>
                  <a:pt x="2313658" y="1375361"/>
                </a:cubicBezTo>
                <a:cubicBezTo>
                  <a:pt x="2246486" y="1328837"/>
                  <a:pt x="2145722" y="1332414"/>
                  <a:pt x="2078546" y="1278733"/>
                </a:cubicBezTo>
                <a:cubicBezTo>
                  <a:pt x="2018835" y="1232205"/>
                  <a:pt x="2041227" y="1164204"/>
                  <a:pt x="2003907" y="1114104"/>
                </a:cubicBezTo>
                <a:cubicBezTo>
                  <a:pt x="1981515" y="1085473"/>
                  <a:pt x="1940462" y="1056838"/>
                  <a:pt x="1914340" y="1031787"/>
                </a:cubicBezTo>
                <a:cubicBezTo>
                  <a:pt x="1880754" y="999576"/>
                  <a:pt x="1854629" y="978106"/>
                  <a:pt x="1806115" y="963787"/>
                </a:cubicBezTo>
                <a:cubicBezTo>
                  <a:pt x="1738936" y="942317"/>
                  <a:pt x="1660567" y="938736"/>
                  <a:pt x="1585928" y="920844"/>
                </a:cubicBezTo>
                <a:cubicBezTo>
                  <a:pt x="1529946" y="906528"/>
                  <a:pt x="1477699" y="902947"/>
                  <a:pt x="1417988" y="906528"/>
                </a:cubicBezTo>
                <a:cubicBezTo>
                  <a:pt x="1369474" y="906528"/>
                  <a:pt x="1332154" y="885055"/>
                  <a:pt x="1287371" y="885055"/>
                </a:cubicBezTo>
                <a:cubicBezTo>
                  <a:pt x="1246321" y="885055"/>
                  <a:pt x="1212732" y="910105"/>
                  <a:pt x="1164218" y="906528"/>
                </a:cubicBezTo>
                <a:cubicBezTo>
                  <a:pt x="1130629" y="906528"/>
                  <a:pt x="1093309" y="902947"/>
                  <a:pt x="1059723" y="910105"/>
                </a:cubicBezTo>
                <a:cubicBezTo>
                  <a:pt x="1048526" y="913682"/>
                  <a:pt x="1033598" y="924421"/>
                  <a:pt x="1022404" y="927998"/>
                </a:cubicBezTo>
                <a:cubicBezTo>
                  <a:pt x="1003742" y="931579"/>
                  <a:pt x="985084" y="927998"/>
                  <a:pt x="966423" y="931579"/>
                </a:cubicBezTo>
                <a:cubicBezTo>
                  <a:pt x="910445" y="945894"/>
                  <a:pt x="888053" y="960210"/>
                  <a:pt x="839536" y="920844"/>
                </a:cubicBezTo>
                <a:cubicBezTo>
                  <a:pt x="809680" y="895790"/>
                  <a:pt x="809680" y="888632"/>
                  <a:pt x="768627" y="881474"/>
                </a:cubicBezTo>
                <a:cubicBezTo>
                  <a:pt x="690258" y="874316"/>
                  <a:pt x="611888" y="870739"/>
                  <a:pt x="537249" y="838527"/>
                </a:cubicBezTo>
                <a:cubicBezTo>
                  <a:pt x="473804" y="813477"/>
                  <a:pt x="425290" y="792004"/>
                  <a:pt x="391701" y="731161"/>
                </a:cubicBezTo>
                <a:cubicBezTo>
                  <a:pt x="369309" y="688214"/>
                  <a:pt x="373039" y="648848"/>
                  <a:pt x="354381" y="602321"/>
                </a:cubicBezTo>
                <a:cubicBezTo>
                  <a:pt x="317062" y="516427"/>
                  <a:pt x="272278" y="434115"/>
                  <a:pt x="238693" y="348222"/>
                </a:cubicBezTo>
                <a:cubicBezTo>
                  <a:pt x="223761" y="312433"/>
                  <a:pt x="186441" y="248009"/>
                  <a:pt x="152856" y="222959"/>
                </a:cubicBezTo>
                <a:cubicBezTo>
                  <a:pt x="121135" y="199695"/>
                  <a:pt x="77285" y="187169"/>
                  <a:pt x="32035" y="176432"/>
                </a:cubicBezTo>
                <a:lnTo>
                  <a:pt x="0" y="168904"/>
                </a:lnTo>
                <a:lnTo>
                  <a:pt x="0" y="0"/>
                </a:lnTo>
                <a:close/>
              </a:path>
            </a:pathLst>
          </a:custGeom>
        </p:spPr>
      </p:pic>
      <p:pic>
        <p:nvPicPr>
          <p:cNvPr id="7" name="Picture 6">
            <a:extLst>
              <a:ext uri="{FF2B5EF4-FFF2-40B4-BE49-F238E27FC236}">
                <a16:creationId xmlns:a16="http://schemas.microsoft.com/office/drawing/2014/main" id="{5130CB26-6A4A-4A5D-99DD-7286FAD095A6}"/>
              </a:ext>
            </a:extLst>
          </p:cNvPr>
          <p:cNvPicPr>
            <a:picLocks noChangeAspect="1"/>
          </p:cNvPicPr>
          <p:nvPr/>
        </p:nvPicPr>
        <p:blipFill>
          <a:blip r:embed="rId4">
            <a:duotone>
              <a:prstClr val="black"/>
              <a:srgbClr val="D9C3A5">
                <a:tint val="50000"/>
                <a:satMod val="180000"/>
              </a:srgbClr>
            </a:duotone>
          </a:blip>
          <a:srcRect l="27535" t="18865" r="24662" b="58937"/>
          <a:stretch>
            <a:fillRect/>
          </a:stretch>
        </p:blipFill>
        <p:spPr>
          <a:xfrm>
            <a:off x="3394467" y="1117213"/>
            <a:ext cx="5825659" cy="1674902"/>
          </a:xfrm>
          <a:custGeom>
            <a:avLst/>
            <a:gdLst>
              <a:gd name="connsiteX0" fmla="*/ 466526 w 5825659"/>
              <a:gd name="connsiteY0" fmla="*/ 0 h 1674902"/>
              <a:gd name="connsiteX1" fmla="*/ 551037 w 5825659"/>
              <a:gd name="connsiteY1" fmla="*/ 44377 h 1674902"/>
              <a:gd name="connsiteX2" fmla="*/ 641059 w 5825659"/>
              <a:gd name="connsiteY2" fmla="*/ 147923 h 1674902"/>
              <a:gd name="connsiteX3" fmla="*/ 705362 w 5825659"/>
              <a:gd name="connsiteY3" fmla="*/ 210788 h 1674902"/>
              <a:gd name="connsiteX4" fmla="*/ 778851 w 5825659"/>
              <a:gd name="connsiteY4" fmla="*/ 288450 h 1674902"/>
              <a:gd name="connsiteX5" fmla="*/ 808246 w 5825659"/>
              <a:gd name="connsiteY5" fmla="*/ 336523 h 1674902"/>
              <a:gd name="connsiteX6" fmla="*/ 883573 w 5825659"/>
              <a:gd name="connsiteY6" fmla="*/ 355015 h 1674902"/>
              <a:gd name="connsiteX7" fmla="*/ 940525 w 5825659"/>
              <a:gd name="connsiteY7" fmla="*/ 355015 h 1674902"/>
              <a:gd name="connsiteX8" fmla="*/ 988292 w 5825659"/>
              <a:gd name="connsiteY8" fmla="*/ 369807 h 1674902"/>
              <a:gd name="connsiteX9" fmla="*/ 1045245 w 5825659"/>
              <a:gd name="connsiteY9" fmla="*/ 358711 h 1674902"/>
              <a:gd name="connsiteX10" fmla="*/ 1058106 w 5825659"/>
              <a:gd name="connsiteY10" fmla="*/ 351319 h 1674902"/>
              <a:gd name="connsiteX11" fmla="*/ 1070968 w 5825659"/>
              <a:gd name="connsiteY11" fmla="*/ 321730 h 1674902"/>
              <a:gd name="connsiteX12" fmla="*/ 1184874 w 5825659"/>
              <a:gd name="connsiteY12" fmla="*/ 269961 h 1674902"/>
              <a:gd name="connsiteX13" fmla="*/ 1216106 w 5825659"/>
              <a:gd name="connsiteY13" fmla="*/ 232981 h 1674902"/>
              <a:gd name="connsiteX14" fmla="*/ 1298781 w 5825659"/>
              <a:gd name="connsiteY14" fmla="*/ 218184 h 1674902"/>
              <a:gd name="connsiteX15" fmla="*/ 1416363 w 5825659"/>
              <a:gd name="connsiteY15" fmla="*/ 251469 h 1674902"/>
              <a:gd name="connsiteX16" fmla="*/ 1438409 w 5825659"/>
              <a:gd name="connsiteY16" fmla="*/ 281054 h 1674902"/>
              <a:gd name="connsiteX17" fmla="*/ 1508223 w 5825659"/>
              <a:gd name="connsiteY17" fmla="*/ 310638 h 1674902"/>
              <a:gd name="connsiteX18" fmla="*/ 1555990 w 5825659"/>
              <a:gd name="connsiteY18" fmla="*/ 295846 h 1674902"/>
              <a:gd name="connsiteX19" fmla="*/ 1578035 w 5825659"/>
              <a:gd name="connsiteY19" fmla="*/ 325430 h 1674902"/>
              <a:gd name="connsiteX20" fmla="*/ 1622130 w 5825659"/>
              <a:gd name="connsiteY20" fmla="*/ 373503 h 1674902"/>
              <a:gd name="connsiteX21" fmla="*/ 1695618 w 5825659"/>
              <a:gd name="connsiteY21" fmla="*/ 491846 h 1674902"/>
              <a:gd name="connsiteX22" fmla="*/ 1820548 w 5825659"/>
              <a:gd name="connsiteY22" fmla="*/ 639769 h 1674902"/>
              <a:gd name="connsiteX23" fmla="*/ 1914245 w 5825659"/>
              <a:gd name="connsiteY23" fmla="*/ 669349 h 1674902"/>
              <a:gd name="connsiteX24" fmla="*/ 2031826 w 5825659"/>
              <a:gd name="connsiteY24" fmla="*/ 617576 h 1674902"/>
              <a:gd name="connsiteX25" fmla="*/ 2107150 w 5825659"/>
              <a:gd name="connsiteY25" fmla="*/ 580596 h 1674902"/>
              <a:gd name="connsiteX26" fmla="*/ 2142058 w 5825659"/>
              <a:gd name="connsiteY26" fmla="*/ 551011 h 1674902"/>
              <a:gd name="connsiteX27" fmla="*/ 2162267 w 5825659"/>
              <a:gd name="connsiteY27" fmla="*/ 547315 h 1674902"/>
              <a:gd name="connsiteX28" fmla="*/ 2191664 w 5825659"/>
              <a:gd name="connsiteY28" fmla="*/ 521426 h 1674902"/>
              <a:gd name="connsiteX29" fmla="*/ 2358849 w 5825659"/>
              <a:gd name="connsiteY29" fmla="*/ 565807 h 1674902"/>
              <a:gd name="connsiteX30" fmla="*/ 2406616 w 5825659"/>
              <a:gd name="connsiteY30" fmla="*/ 580596 h 1674902"/>
              <a:gd name="connsiteX31" fmla="*/ 2434175 w 5825659"/>
              <a:gd name="connsiteY31" fmla="*/ 650861 h 1674902"/>
              <a:gd name="connsiteX32" fmla="*/ 2461732 w 5825659"/>
              <a:gd name="connsiteY32" fmla="*/ 665653 h 1674902"/>
              <a:gd name="connsiteX33" fmla="*/ 2595849 w 5825659"/>
              <a:gd name="connsiteY33" fmla="*/ 728518 h 1674902"/>
              <a:gd name="connsiteX34" fmla="*/ 2667499 w 5825659"/>
              <a:gd name="connsiteY34" fmla="*/ 769199 h 1674902"/>
              <a:gd name="connsiteX35" fmla="*/ 2691384 w 5825659"/>
              <a:gd name="connsiteY35" fmla="*/ 828368 h 1674902"/>
              <a:gd name="connsiteX36" fmla="*/ 2764872 w 5825659"/>
              <a:gd name="connsiteY36" fmla="*/ 902330 h 1674902"/>
              <a:gd name="connsiteX37" fmla="*/ 2834686 w 5825659"/>
              <a:gd name="connsiteY37" fmla="*/ 965195 h 1674902"/>
              <a:gd name="connsiteX38" fmla="*/ 2865918 w 5825659"/>
              <a:gd name="connsiteY38" fmla="*/ 1002176 h 1674902"/>
              <a:gd name="connsiteX39" fmla="*/ 2990848 w 5825659"/>
              <a:gd name="connsiteY39" fmla="*/ 968895 h 1674902"/>
              <a:gd name="connsiteX40" fmla="*/ 3020243 w 5825659"/>
              <a:gd name="connsiteY40" fmla="*/ 957799 h 1674902"/>
              <a:gd name="connsiteX41" fmla="*/ 3042290 w 5825659"/>
              <a:gd name="connsiteY41" fmla="*/ 968895 h 1674902"/>
              <a:gd name="connsiteX42" fmla="*/ 3185592 w 5825659"/>
              <a:gd name="connsiteY42" fmla="*/ 1002176 h 1674902"/>
              <a:gd name="connsiteX43" fmla="*/ 3352779 w 5825659"/>
              <a:gd name="connsiteY43" fmla="*/ 943011 h 1674902"/>
              <a:gd name="connsiteX44" fmla="*/ 3422592 w 5825659"/>
              <a:gd name="connsiteY44" fmla="*/ 954103 h 1674902"/>
              <a:gd name="connsiteX45" fmla="*/ 3448311 w 5825659"/>
              <a:gd name="connsiteY45" fmla="*/ 972595 h 1674902"/>
              <a:gd name="connsiteX46" fmla="*/ 3540172 w 5825659"/>
              <a:gd name="connsiteY46" fmla="*/ 913422 h 1674902"/>
              <a:gd name="connsiteX47" fmla="*/ 3685312 w 5825659"/>
              <a:gd name="connsiteY47" fmla="*/ 839461 h 1674902"/>
              <a:gd name="connsiteX48" fmla="*/ 3872707 w 5825659"/>
              <a:gd name="connsiteY48" fmla="*/ 850557 h 1674902"/>
              <a:gd name="connsiteX49" fmla="*/ 3979265 w 5825659"/>
              <a:gd name="connsiteY49" fmla="*/ 865349 h 1674902"/>
              <a:gd name="connsiteX50" fmla="*/ 4047243 w 5825659"/>
              <a:gd name="connsiteY50" fmla="*/ 824672 h 1674902"/>
              <a:gd name="connsiteX51" fmla="*/ 4207079 w 5825659"/>
              <a:gd name="connsiteY51" fmla="*/ 735915 h 1674902"/>
              <a:gd name="connsiteX52" fmla="*/ 4309963 w 5825659"/>
              <a:gd name="connsiteY52" fmla="*/ 717426 h 1674902"/>
              <a:gd name="connsiteX53" fmla="*/ 4407335 w 5825659"/>
              <a:gd name="connsiteY53" fmla="*/ 647165 h 1674902"/>
              <a:gd name="connsiteX54" fmla="*/ 4543289 w 5825659"/>
              <a:gd name="connsiteY54" fmla="*/ 532523 h 1674902"/>
              <a:gd name="connsiteX55" fmla="*/ 4673729 w 5825659"/>
              <a:gd name="connsiteY55" fmla="*/ 499242 h 1674902"/>
              <a:gd name="connsiteX56" fmla="*/ 4796823 w 5825659"/>
              <a:gd name="connsiteY56" fmla="*/ 502938 h 1674902"/>
              <a:gd name="connsiteX57" fmla="*/ 4868473 w 5825659"/>
              <a:gd name="connsiteY57" fmla="*/ 528826 h 1674902"/>
              <a:gd name="connsiteX58" fmla="*/ 4984218 w 5825659"/>
              <a:gd name="connsiteY58" fmla="*/ 491846 h 1674902"/>
              <a:gd name="connsiteX59" fmla="*/ 5066892 w 5825659"/>
              <a:gd name="connsiteY59" fmla="*/ 469653 h 1674902"/>
              <a:gd name="connsiteX60" fmla="*/ 5079753 w 5825659"/>
              <a:gd name="connsiteY60" fmla="*/ 414184 h 1674902"/>
              <a:gd name="connsiteX61" fmla="*/ 5144054 w 5825659"/>
              <a:gd name="connsiteY61" fmla="*/ 340223 h 1674902"/>
              <a:gd name="connsiteX62" fmla="*/ 5208358 w 5825659"/>
              <a:gd name="connsiteY62" fmla="*/ 336523 h 1674902"/>
              <a:gd name="connsiteX63" fmla="*/ 5322262 w 5825659"/>
              <a:gd name="connsiteY63" fmla="*/ 318034 h 1674902"/>
              <a:gd name="connsiteX64" fmla="*/ 5362683 w 5825659"/>
              <a:gd name="connsiteY64" fmla="*/ 299542 h 1674902"/>
              <a:gd name="connsiteX65" fmla="*/ 5425148 w 5825659"/>
              <a:gd name="connsiteY65" fmla="*/ 288450 h 1674902"/>
              <a:gd name="connsiteX66" fmla="*/ 5461892 w 5825659"/>
              <a:gd name="connsiteY66" fmla="*/ 277357 h 1674902"/>
              <a:gd name="connsiteX67" fmla="*/ 5489449 w 5825659"/>
              <a:gd name="connsiteY67" fmla="*/ 277357 h 1674902"/>
              <a:gd name="connsiteX68" fmla="*/ 5511496 w 5825659"/>
              <a:gd name="connsiteY68" fmla="*/ 232981 h 1674902"/>
              <a:gd name="connsiteX69" fmla="*/ 5581310 w 5825659"/>
              <a:gd name="connsiteY69" fmla="*/ 218184 h 1674902"/>
              <a:gd name="connsiteX70" fmla="*/ 5645612 w 5825659"/>
              <a:gd name="connsiteY70" fmla="*/ 214488 h 1674902"/>
              <a:gd name="connsiteX71" fmla="*/ 5667659 w 5825659"/>
              <a:gd name="connsiteY71" fmla="*/ 173808 h 1674902"/>
              <a:gd name="connsiteX72" fmla="*/ 5763192 w 5825659"/>
              <a:gd name="connsiteY72" fmla="*/ 114638 h 1674902"/>
              <a:gd name="connsiteX73" fmla="*/ 5814636 w 5825659"/>
              <a:gd name="connsiteY73" fmla="*/ 114638 h 1674902"/>
              <a:gd name="connsiteX74" fmla="*/ 5825659 w 5825659"/>
              <a:gd name="connsiteY74" fmla="*/ 122038 h 1674902"/>
              <a:gd name="connsiteX75" fmla="*/ 5823821 w 5825659"/>
              <a:gd name="connsiteY75" fmla="*/ 196000 h 1674902"/>
              <a:gd name="connsiteX76" fmla="*/ 5823821 w 5825659"/>
              <a:gd name="connsiteY76" fmla="*/ 207092 h 1674902"/>
              <a:gd name="connsiteX77" fmla="*/ 5823821 w 5825659"/>
              <a:gd name="connsiteY77" fmla="*/ 941450 h 1674902"/>
              <a:gd name="connsiteX78" fmla="*/ 5767058 w 5825659"/>
              <a:gd name="connsiteY78" fmla="*/ 938816 h 1674902"/>
              <a:gd name="connsiteX79" fmla="*/ 5709213 w 5825659"/>
              <a:gd name="connsiteY79" fmla="*/ 941500 h 1674902"/>
              <a:gd name="connsiteX80" fmla="*/ 5537543 w 5825659"/>
              <a:gd name="connsiteY80" fmla="*/ 920026 h 1674902"/>
              <a:gd name="connsiteX81" fmla="*/ 5272575 w 5825659"/>
              <a:gd name="connsiteY81" fmla="*/ 916449 h 1674902"/>
              <a:gd name="connsiteX82" fmla="*/ 5089707 w 5825659"/>
              <a:gd name="connsiteY82" fmla="*/ 884237 h 1674902"/>
              <a:gd name="connsiteX83" fmla="*/ 4951627 w 5825659"/>
              <a:gd name="connsiteY83" fmla="*/ 902134 h 1674902"/>
              <a:gd name="connsiteX84" fmla="*/ 4854596 w 5825659"/>
              <a:gd name="connsiteY84" fmla="*/ 905711 h 1674902"/>
              <a:gd name="connsiteX85" fmla="*/ 4466473 w 5825659"/>
              <a:gd name="connsiteY85" fmla="*/ 912868 h 1674902"/>
              <a:gd name="connsiteX86" fmla="*/ 4190308 w 5825659"/>
              <a:gd name="connsiteY86" fmla="*/ 1009500 h 1674902"/>
              <a:gd name="connsiteX87" fmla="*/ 4111935 w 5825659"/>
              <a:gd name="connsiteY87" fmla="*/ 1066763 h 1674902"/>
              <a:gd name="connsiteX88" fmla="*/ 3988778 w 5825659"/>
              <a:gd name="connsiteY88" fmla="*/ 1095394 h 1674902"/>
              <a:gd name="connsiteX89" fmla="*/ 3858161 w 5825659"/>
              <a:gd name="connsiteY89" fmla="*/ 1138340 h 1674902"/>
              <a:gd name="connsiteX90" fmla="*/ 3824576 w 5825659"/>
              <a:gd name="connsiteY90" fmla="*/ 1242126 h 1674902"/>
              <a:gd name="connsiteX91" fmla="*/ 3697685 w 5825659"/>
              <a:gd name="connsiteY91" fmla="*/ 1306546 h 1674902"/>
              <a:gd name="connsiteX92" fmla="*/ 3526019 w 5825659"/>
              <a:gd name="connsiteY92" fmla="*/ 1349493 h 1674902"/>
              <a:gd name="connsiteX93" fmla="*/ 3358079 w 5825659"/>
              <a:gd name="connsiteY93" fmla="*/ 1428228 h 1674902"/>
              <a:gd name="connsiteX94" fmla="*/ 3257318 w 5825659"/>
              <a:gd name="connsiteY94" fmla="*/ 1496229 h 1674902"/>
              <a:gd name="connsiteX95" fmla="*/ 2947564 w 5825659"/>
              <a:gd name="connsiteY95" fmla="*/ 1517703 h 1674902"/>
              <a:gd name="connsiteX96" fmla="*/ 2619151 w 5825659"/>
              <a:gd name="connsiteY96" fmla="*/ 1614331 h 1674902"/>
              <a:gd name="connsiteX97" fmla="*/ 2481071 w 5825659"/>
              <a:gd name="connsiteY97" fmla="*/ 1650120 h 1674902"/>
              <a:gd name="connsiteX98" fmla="*/ 2395234 w 5825659"/>
              <a:gd name="connsiteY98" fmla="*/ 1653697 h 1674902"/>
              <a:gd name="connsiteX99" fmla="*/ 2216100 w 5825659"/>
              <a:gd name="connsiteY99" fmla="*/ 1671593 h 1674902"/>
              <a:gd name="connsiteX100" fmla="*/ 2100411 w 5825659"/>
              <a:gd name="connsiteY100" fmla="*/ 1639385 h 1674902"/>
              <a:gd name="connsiteX101" fmla="*/ 1973520 w 5825659"/>
              <a:gd name="connsiteY101" fmla="*/ 1628646 h 1674902"/>
              <a:gd name="connsiteX102" fmla="*/ 1704823 w 5825659"/>
              <a:gd name="connsiteY102" fmla="*/ 1456860 h 1674902"/>
              <a:gd name="connsiteX103" fmla="*/ 1331627 w 5825659"/>
              <a:gd name="connsiteY103" fmla="*/ 1202760 h 1674902"/>
              <a:gd name="connsiteX104" fmla="*/ 984553 w 5825659"/>
              <a:gd name="connsiteY104" fmla="*/ 1013077 h 1674902"/>
              <a:gd name="connsiteX105" fmla="*/ 708388 w 5825659"/>
              <a:gd name="connsiteY105" fmla="*/ 970131 h 1674902"/>
              <a:gd name="connsiteX106" fmla="*/ 555380 w 5825659"/>
              <a:gd name="connsiteY106" fmla="*/ 966550 h 1674902"/>
              <a:gd name="connsiteX107" fmla="*/ 443421 w 5825659"/>
              <a:gd name="connsiteY107" fmla="*/ 948657 h 1674902"/>
              <a:gd name="connsiteX108" fmla="*/ 197112 w 5825659"/>
              <a:gd name="connsiteY108" fmla="*/ 1009500 h 1674902"/>
              <a:gd name="connsiteX109" fmla="*/ 145403 w 5825659"/>
              <a:gd name="connsiteY109" fmla="*/ 1016200 h 1674902"/>
              <a:gd name="connsiteX110" fmla="*/ 134278 w 5825659"/>
              <a:gd name="connsiteY110" fmla="*/ 987384 h 1674902"/>
              <a:gd name="connsiteX111" fmla="*/ 130991 w 5825659"/>
              <a:gd name="connsiteY111" fmla="*/ 927785 h 1674902"/>
              <a:gd name="connsiteX112" fmla="*/ 347934 w 5825659"/>
              <a:gd name="connsiteY112" fmla="*/ 829018 h 1674902"/>
              <a:gd name="connsiteX113" fmla="*/ 531997 w 5825659"/>
              <a:gd name="connsiteY113" fmla="*/ 764312 h 1674902"/>
              <a:gd name="connsiteX114" fmla="*/ 420244 w 5825659"/>
              <a:gd name="connsiteY114" fmla="*/ 611053 h 1674902"/>
              <a:gd name="connsiteX115" fmla="*/ 315061 w 5825659"/>
              <a:gd name="connsiteY115" fmla="*/ 447580 h 1674902"/>
              <a:gd name="connsiteX116" fmla="*/ 216455 w 5825659"/>
              <a:gd name="connsiteY116" fmla="*/ 192154 h 1674902"/>
              <a:gd name="connsiteX117" fmla="*/ 196730 w 5825659"/>
              <a:gd name="connsiteY117" fmla="*/ 127444 h 1674902"/>
              <a:gd name="connsiteX118" fmla="*/ 177012 w 5825659"/>
              <a:gd name="connsiteY118" fmla="*/ 69545 h 1674902"/>
              <a:gd name="connsiteX119" fmla="*/ 91547 w 5825659"/>
              <a:gd name="connsiteY119" fmla="*/ 127444 h 1674902"/>
              <a:gd name="connsiteX120" fmla="*/ 8343 w 5825659"/>
              <a:gd name="connsiteY120" fmla="*/ 96316 h 1674902"/>
              <a:gd name="connsiteX121" fmla="*/ 0 w 5825659"/>
              <a:gd name="connsiteY121" fmla="*/ 89199 h 1674902"/>
              <a:gd name="connsiteX122" fmla="*/ 25596 w 5825659"/>
              <a:gd name="connsiteY122" fmla="*/ 62865 h 1674902"/>
              <a:gd name="connsiteX123" fmla="*/ 97248 w 5825659"/>
              <a:gd name="connsiteY123" fmla="*/ 14792 h 1674902"/>
              <a:gd name="connsiteX124" fmla="*/ 192783 w 5825659"/>
              <a:gd name="connsiteY124" fmla="*/ 14792 h 1674902"/>
              <a:gd name="connsiteX125" fmla="*/ 295666 w 5825659"/>
              <a:gd name="connsiteY125" fmla="*/ 14792 h 1674902"/>
              <a:gd name="connsiteX126" fmla="*/ 369155 w 5825659"/>
              <a:gd name="connsiteY126" fmla="*/ 14792 h 1674902"/>
              <a:gd name="connsiteX127" fmla="*/ 466526 w 5825659"/>
              <a:gd name="connsiteY127" fmla="*/ 0 h 167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825659" h="1674902">
                <a:moveTo>
                  <a:pt x="466526" y="0"/>
                </a:moveTo>
                <a:cubicBezTo>
                  <a:pt x="495921" y="0"/>
                  <a:pt x="523480" y="14792"/>
                  <a:pt x="551037" y="44377"/>
                </a:cubicBezTo>
                <a:cubicBezTo>
                  <a:pt x="582271" y="77658"/>
                  <a:pt x="604315" y="140527"/>
                  <a:pt x="641059" y="147923"/>
                </a:cubicBezTo>
                <a:cubicBezTo>
                  <a:pt x="666782" y="155319"/>
                  <a:pt x="683316" y="181204"/>
                  <a:pt x="705362" y="210788"/>
                </a:cubicBezTo>
                <a:cubicBezTo>
                  <a:pt x="729247" y="244073"/>
                  <a:pt x="756804" y="251469"/>
                  <a:pt x="778851" y="288450"/>
                </a:cubicBezTo>
                <a:cubicBezTo>
                  <a:pt x="788036" y="303242"/>
                  <a:pt x="797223" y="329127"/>
                  <a:pt x="808246" y="336523"/>
                </a:cubicBezTo>
                <a:cubicBezTo>
                  <a:pt x="830293" y="355015"/>
                  <a:pt x="861524" y="355015"/>
                  <a:pt x="883573" y="355015"/>
                </a:cubicBezTo>
                <a:cubicBezTo>
                  <a:pt x="900106" y="355015"/>
                  <a:pt x="922153" y="347619"/>
                  <a:pt x="940525" y="355015"/>
                </a:cubicBezTo>
                <a:cubicBezTo>
                  <a:pt x="957061" y="362411"/>
                  <a:pt x="969920" y="369807"/>
                  <a:pt x="988292" y="369807"/>
                </a:cubicBezTo>
                <a:cubicBezTo>
                  <a:pt x="1008501" y="369807"/>
                  <a:pt x="1026873" y="373503"/>
                  <a:pt x="1045245" y="358711"/>
                </a:cubicBezTo>
                <a:cubicBezTo>
                  <a:pt x="1048921" y="355015"/>
                  <a:pt x="1056270" y="355015"/>
                  <a:pt x="1058106" y="351319"/>
                </a:cubicBezTo>
                <a:cubicBezTo>
                  <a:pt x="1063617" y="343923"/>
                  <a:pt x="1065455" y="329127"/>
                  <a:pt x="1070968" y="321730"/>
                </a:cubicBezTo>
                <a:cubicBezTo>
                  <a:pt x="1104037" y="273657"/>
                  <a:pt x="1151805" y="299542"/>
                  <a:pt x="1184874" y="269961"/>
                </a:cubicBezTo>
                <a:cubicBezTo>
                  <a:pt x="1195898" y="258865"/>
                  <a:pt x="1205083" y="244073"/>
                  <a:pt x="1216106" y="232981"/>
                </a:cubicBezTo>
                <a:cubicBezTo>
                  <a:pt x="1241827" y="203396"/>
                  <a:pt x="1271222" y="207092"/>
                  <a:pt x="1298781" y="218184"/>
                </a:cubicBezTo>
                <a:cubicBezTo>
                  <a:pt x="1337362" y="236677"/>
                  <a:pt x="1377780" y="244073"/>
                  <a:pt x="1416363" y="251469"/>
                </a:cubicBezTo>
                <a:cubicBezTo>
                  <a:pt x="1434735" y="255165"/>
                  <a:pt x="1429222" y="258865"/>
                  <a:pt x="1438409" y="281054"/>
                </a:cubicBezTo>
                <a:cubicBezTo>
                  <a:pt x="1454943" y="318034"/>
                  <a:pt x="1482502" y="314338"/>
                  <a:pt x="1508223" y="310638"/>
                </a:cubicBezTo>
                <a:cubicBezTo>
                  <a:pt x="1522919" y="306942"/>
                  <a:pt x="1541291" y="292146"/>
                  <a:pt x="1555990" y="295846"/>
                </a:cubicBezTo>
                <a:cubicBezTo>
                  <a:pt x="1567013" y="299542"/>
                  <a:pt x="1570688" y="310638"/>
                  <a:pt x="1578035" y="325430"/>
                </a:cubicBezTo>
                <a:cubicBezTo>
                  <a:pt x="1592734" y="343923"/>
                  <a:pt x="1607432" y="355015"/>
                  <a:pt x="1622130" y="373503"/>
                </a:cubicBezTo>
                <a:cubicBezTo>
                  <a:pt x="1647851" y="406788"/>
                  <a:pt x="1673571" y="447465"/>
                  <a:pt x="1695618" y="491846"/>
                </a:cubicBezTo>
                <a:cubicBezTo>
                  <a:pt x="1730524" y="565807"/>
                  <a:pt x="1776455" y="595388"/>
                  <a:pt x="1820548" y="639769"/>
                </a:cubicBezTo>
                <a:cubicBezTo>
                  <a:pt x="1851780" y="669349"/>
                  <a:pt x="1881175" y="669349"/>
                  <a:pt x="1914245" y="669349"/>
                </a:cubicBezTo>
                <a:cubicBezTo>
                  <a:pt x="1958338" y="669349"/>
                  <a:pt x="1989571" y="643465"/>
                  <a:pt x="2031826" y="617576"/>
                </a:cubicBezTo>
                <a:cubicBezTo>
                  <a:pt x="2057547" y="602788"/>
                  <a:pt x="2083268" y="599088"/>
                  <a:pt x="2107150" y="580596"/>
                </a:cubicBezTo>
                <a:cubicBezTo>
                  <a:pt x="2116337" y="573203"/>
                  <a:pt x="2131035" y="558407"/>
                  <a:pt x="2142058" y="551011"/>
                </a:cubicBezTo>
                <a:cubicBezTo>
                  <a:pt x="2149407" y="547315"/>
                  <a:pt x="2154920" y="551011"/>
                  <a:pt x="2162267" y="547315"/>
                </a:cubicBezTo>
                <a:cubicBezTo>
                  <a:pt x="2173292" y="539919"/>
                  <a:pt x="2180639" y="525126"/>
                  <a:pt x="2191664" y="521426"/>
                </a:cubicBezTo>
                <a:cubicBezTo>
                  <a:pt x="2248616" y="499242"/>
                  <a:pt x="2303732" y="554711"/>
                  <a:pt x="2358849" y="565807"/>
                </a:cubicBezTo>
                <a:cubicBezTo>
                  <a:pt x="2379059" y="569503"/>
                  <a:pt x="2390082" y="554711"/>
                  <a:pt x="2406616" y="580596"/>
                </a:cubicBezTo>
                <a:cubicBezTo>
                  <a:pt x="2417639" y="599088"/>
                  <a:pt x="2423152" y="632369"/>
                  <a:pt x="2434175" y="650861"/>
                </a:cubicBezTo>
                <a:cubicBezTo>
                  <a:pt x="2447035" y="673049"/>
                  <a:pt x="2448873" y="661953"/>
                  <a:pt x="2461732" y="665653"/>
                </a:cubicBezTo>
                <a:cubicBezTo>
                  <a:pt x="2505825" y="684145"/>
                  <a:pt x="2551756" y="706330"/>
                  <a:pt x="2595849" y="728518"/>
                </a:cubicBezTo>
                <a:cubicBezTo>
                  <a:pt x="2616058" y="739615"/>
                  <a:pt x="2650966" y="743311"/>
                  <a:pt x="2667499" y="769199"/>
                </a:cubicBezTo>
                <a:cubicBezTo>
                  <a:pt x="2676684" y="783992"/>
                  <a:pt x="2682197" y="809876"/>
                  <a:pt x="2691384" y="828368"/>
                </a:cubicBezTo>
                <a:cubicBezTo>
                  <a:pt x="2709756" y="869049"/>
                  <a:pt x="2739151" y="887538"/>
                  <a:pt x="2764872" y="902330"/>
                </a:cubicBezTo>
                <a:cubicBezTo>
                  <a:pt x="2788755" y="917122"/>
                  <a:pt x="2812640" y="935614"/>
                  <a:pt x="2834686" y="965195"/>
                </a:cubicBezTo>
                <a:cubicBezTo>
                  <a:pt x="2843871" y="976291"/>
                  <a:pt x="2854895" y="998480"/>
                  <a:pt x="2865918" y="1002176"/>
                </a:cubicBezTo>
                <a:cubicBezTo>
                  <a:pt x="2908174" y="1024364"/>
                  <a:pt x="2950429" y="987384"/>
                  <a:pt x="2990848" y="968895"/>
                </a:cubicBezTo>
                <a:cubicBezTo>
                  <a:pt x="3000035" y="965195"/>
                  <a:pt x="3011058" y="957799"/>
                  <a:pt x="3020243" y="957799"/>
                </a:cubicBezTo>
                <a:cubicBezTo>
                  <a:pt x="3033105" y="957799"/>
                  <a:pt x="3033105" y="965195"/>
                  <a:pt x="3042290" y="968895"/>
                </a:cubicBezTo>
                <a:cubicBezTo>
                  <a:pt x="3090057" y="991084"/>
                  <a:pt x="3135986" y="1016972"/>
                  <a:pt x="3185592" y="1002176"/>
                </a:cubicBezTo>
                <a:cubicBezTo>
                  <a:pt x="3242546" y="983687"/>
                  <a:pt x="3293988" y="946707"/>
                  <a:pt x="3352779" y="943011"/>
                </a:cubicBezTo>
                <a:cubicBezTo>
                  <a:pt x="3376661" y="943011"/>
                  <a:pt x="3398708" y="943011"/>
                  <a:pt x="3422592" y="954103"/>
                </a:cubicBezTo>
                <a:cubicBezTo>
                  <a:pt x="3431777" y="957799"/>
                  <a:pt x="3439126" y="968895"/>
                  <a:pt x="3448311" y="972595"/>
                </a:cubicBezTo>
                <a:cubicBezTo>
                  <a:pt x="3481383" y="983687"/>
                  <a:pt x="3512615" y="943011"/>
                  <a:pt x="3540172" y="913422"/>
                </a:cubicBezTo>
                <a:cubicBezTo>
                  <a:pt x="3586103" y="865349"/>
                  <a:pt x="3633870" y="839461"/>
                  <a:pt x="3685312" y="839461"/>
                </a:cubicBezTo>
                <a:cubicBezTo>
                  <a:pt x="3747777" y="839461"/>
                  <a:pt x="3810242" y="832068"/>
                  <a:pt x="3872707" y="850557"/>
                </a:cubicBezTo>
                <a:cubicBezTo>
                  <a:pt x="3905777" y="861653"/>
                  <a:pt x="3944357" y="876441"/>
                  <a:pt x="3979265" y="865349"/>
                </a:cubicBezTo>
                <a:cubicBezTo>
                  <a:pt x="4001312" y="857953"/>
                  <a:pt x="4025196" y="843161"/>
                  <a:pt x="4047243" y="824672"/>
                </a:cubicBezTo>
                <a:cubicBezTo>
                  <a:pt x="4100521" y="783992"/>
                  <a:pt x="4150126" y="750711"/>
                  <a:pt x="4207079" y="735915"/>
                </a:cubicBezTo>
                <a:cubicBezTo>
                  <a:pt x="4241987" y="724822"/>
                  <a:pt x="4275055" y="724822"/>
                  <a:pt x="4309963" y="717426"/>
                </a:cubicBezTo>
                <a:cubicBezTo>
                  <a:pt x="4352219" y="710030"/>
                  <a:pt x="4377940" y="706330"/>
                  <a:pt x="4407335" y="647165"/>
                </a:cubicBezTo>
                <a:cubicBezTo>
                  <a:pt x="4438567" y="584296"/>
                  <a:pt x="4502870" y="554711"/>
                  <a:pt x="4543289" y="532523"/>
                </a:cubicBezTo>
                <a:cubicBezTo>
                  <a:pt x="4589218" y="506634"/>
                  <a:pt x="4625962" y="499242"/>
                  <a:pt x="4673729" y="499242"/>
                </a:cubicBezTo>
                <a:cubicBezTo>
                  <a:pt x="4714148" y="499242"/>
                  <a:pt x="4756405" y="491846"/>
                  <a:pt x="4796823" y="502938"/>
                </a:cubicBezTo>
                <a:cubicBezTo>
                  <a:pt x="4820706" y="510334"/>
                  <a:pt x="4844589" y="525126"/>
                  <a:pt x="4868473" y="528826"/>
                </a:cubicBezTo>
                <a:cubicBezTo>
                  <a:pt x="4908892" y="532523"/>
                  <a:pt x="4943800" y="502938"/>
                  <a:pt x="4984218" y="491846"/>
                </a:cubicBezTo>
                <a:cubicBezTo>
                  <a:pt x="5008101" y="484446"/>
                  <a:pt x="5046682" y="499242"/>
                  <a:pt x="5066892" y="469653"/>
                </a:cubicBezTo>
                <a:cubicBezTo>
                  <a:pt x="5074240" y="458561"/>
                  <a:pt x="5077914" y="428977"/>
                  <a:pt x="5079753" y="414184"/>
                </a:cubicBezTo>
                <a:cubicBezTo>
                  <a:pt x="5090776" y="362411"/>
                  <a:pt x="5118334" y="347619"/>
                  <a:pt x="5144054" y="340223"/>
                </a:cubicBezTo>
                <a:cubicBezTo>
                  <a:pt x="5164264" y="332827"/>
                  <a:pt x="5188147" y="336523"/>
                  <a:pt x="5208358" y="336523"/>
                </a:cubicBezTo>
                <a:cubicBezTo>
                  <a:pt x="5245102" y="336523"/>
                  <a:pt x="5285518" y="332827"/>
                  <a:pt x="5322262" y="318034"/>
                </a:cubicBezTo>
                <a:cubicBezTo>
                  <a:pt x="5335124" y="314338"/>
                  <a:pt x="5347985" y="303242"/>
                  <a:pt x="5362683" y="299542"/>
                </a:cubicBezTo>
                <a:cubicBezTo>
                  <a:pt x="5382891" y="292146"/>
                  <a:pt x="5404938" y="295846"/>
                  <a:pt x="5425148" y="288450"/>
                </a:cubicBezTo>
                <a:cubicBezTo>
                  <a:pt x="5438008" y="284750"/>
                  <a:pt x="5449030" y="277357"/>
                  <a:pt x="5461892" y="277357"/>
                </a:cubicBezTo>
                <a:cubicBezTo>
                  <a:pt x="5469239" y="277357"/>
                  <a:pt x="5482100" y="284750"/>
                  <a:pt x="5489449" y="277357"/>
                </a:cubicBezTo>
                <a:cubicBezTo>
                  <a:pt x="5498636" y="266261"/>
                  <a:pt x="5500472" y="244073"/>
                  <a:pt x="5511496" y="232981"/>
                </a:cubicBezTo>
                <a:cubicBezTo>
                  <a:pt x="5533542" y="210788"/>
                  <a:pt x="5557426" y="218184"/>
                  <a:pt x="5581310" y="218184"/>
                </a:cubicBezTo>
                <a:cubicBezTo>
                  <a:pt x="5594171" y="218184"/>
                  <a:pt x="5630915" y="229281"/>
                  <a:pt x="5645612" y="214488"/>
                </a:cubicBezTo>
                <a:cubicBezTo>
                  <a:pt x="5654798" y="203396"/>
                  <a:pt x="5660310" y="184904"/>
                  <a:pt x="5667659" y="173808"/>
                </a:cubicBezTo>
                <a:cubicBezTo>
                  <a:pt x="5689704" y="140527"/>
                  <a:pt x="5735635" y="122038"/>
                  <a:pt x="5763192" y="114638"/>
                </a:cubicBezTo>
                <a:cubicBezTo>
                  <a:pt x="5779728" y="110942"/>
                  <a:pt x="5798100" y="114638"/>
                  <a:pt x="5814636" y="114638"/>
                </a:cubicBezTo>
                <a:cubicBezTo>
                  <a:pt x="5816472" y="122038"/>
                  <a:pt x="5825659" y="122038"/>
                  <a:pt x="5825659" y="122038"/>
                </a:cubicBezTo>
                <a:cubicBezTo>
                  <a:pt x="5821984" y="140527"/>
                  <a:pt x="5823821" y="173808"/>
                  <a:pt x="5823821" y="196000"/>
                </a:cubicBezTo>
                <a:cubicBezTo>
                  <a:pt x="5823821" y="199696"/>
                  <a:pt x="5823821" y="203396"/>
                  <a:pt x="5823821" y="207092"/>
                </a:cubicBezTo>
                <a:lnTo>
                  <a:pt x="5823821" y="941450"/>
                </a:lnTo>
                <a:lnTo>
                  <a:pt x="5767058" y="938816"/>
                </a:lnTo>
                <a:cubicBezTo>
                  <a:pt x="5746531" y="939711"/>
                  <a:pt x="5726006" y="941500"/>
                  <a:pt x="5709213" y="941500"/>
                </a:cubicBezTo>
                <a:cubicBezTo>
                  <a:pt x="5634573" y="941500"/>
                  <a:pt x="5597254" y="930761"/>
                  <a:pt x="5537543" y="920026"/>
                </a:cubicBezTo>
                <a:cubicBezTo>
                  <a:pt x="5451709" y="905711"/>
                  <a:pt x="5362142" y="930761"/>
                  <a:pt x="5272575" y="916449"/>
                </a:cubicBezTo>
                <a:cubicBezTo>
                  <a:pt x="5212864" y="905711"/>
                  <a:pt x="5145685" y="884237"/>
                  <a:pt x="5089707" y="884237"/>
                </a:cubicBezTo>
                <a:cubicBezTo>
                  <a:pt x="5048658" y="880660"/>
                  <a:pt x="4996407" y="902134"/>
                  <a:pt x="4951627" y="902134"/>
                </a:cubicBezTo>
                <a:cubicBezTo>
                  <a:pt x="4918037" y="902134"/>
                  <a:pt x="4888182" y="902134"/>
                  <a:pt x="4854596" y="905711"/>
                </a:cubicBezTo>
                <a:cubicBezTo>
                  <a:pt x="4727710" y="923607"/>
                  <a:pt x="4597089" y="891395"/>
                  <a:pt x="4466473" y="912868"/>
                </a:cubicBezTo>
                <a:cubicBezTo>
                  <a:pt x="4361974" y="930761"/>
                  <a:pt x="4264947" y="927184"/>
                  <a:pt x="4190308" y="1009500"/>
                </a:cubicBezTo>
                <a:cubicBezTo>
                  <a:pt x="4164182" y="1038128"/>
                  <a:pt x="4156718" y="1052447"/>
                  <a:pt x="4111935" y="1066763"/>
                </a:cubicBezTo>
                <a:cubicBezTo>
                  <a:pt x="4074615" y="1077497"/>
                  <a:pt x="4029832" y="1081078"/>
                  <a:pt x="3988778" y="1095394"/>
                </a:cubicBezTo>
                <a:cubicBezTo>
                  <a:pt x="3962656" y="1102551"/>
                  <a:pt x="3876819" y="1113286"/>
                  <a:pt x="3858161" y="1138340"/>
                </a:cubicBezTo>
                <a:cubicBezTo>
                  <a:pt x="3835770" y="1163391"/>
                  <a:pt x="3846964" y="1217072"/>
                  <a:pt x="3824576" y="1242126"/>
                </a:cubicBezTo>
                <a:cubicBezTo>
                  <a:pt x="3805914" y="1263600"/>
                  <a:pt x="3727541" y="1295811"/>
                  <a:pt x="3697685" y="1306546"/>
                </a:cubicBezTo>
                <a:cubicBezTo>
                  <a:pt x="3641708" y="1324439"/>
                  <a:pt x="3581996" y="1331600"/>
                  <a:pt x="3526019" y="1349493"/>
                </a:cubicBezTo>
                <a:cubicBezTo>
                  <a:pt x="3458844" y="1367389"/>
                  <a:pt x="3402862" y="1378124"/>
                  <a:pt x="3358079" y="1428228"/>
                </a:cubicBezTo>
                <a:cubicBezTo>
                  <a:pt x="3331957" y="1460440"/>
                  <a:pt x="3302102" y="1485491"/>
                  <a:pt x="3257318" y="1496229"/>
                </a:cubicBezTo>
                <a:cubicBezTo>
                  <a:pt x="3164017" y="1524860"/>
                  <a:pt x="3044594" y="1492648"/>
                  <a:pt x="2947564" y="1517703"/>
                </a:cubicBezTo>
                <a:cubicBezTo>
                  <a:pt x="2835605" y="1542753"/>
                  <a:pt x="2731110" y="1578542"/>
                  <a:pt x="2619151" y="1614331"/>
                </a:cubicBezTo>
                <a:cubicBezTo>
                  <a:pt x="2574368" y="1628646"/>
                  <a:pt x="2529584" y="1646539"/>
                  <a:pt x="2481071" y="1650120"/>
                </a:cubicBezTo>
                <a:cubicBezTo>
                  <a:pt x="2451215" y="1653697"/>
                  <a:pt x="2425089" y="1646539"/>
                  <a:pt x="2395234" y="1653697"/>
                </a:cubicBezTo>
                <a:cubicBezTo>
                  <a:pt x="2339256" y="1664435"/>
                  <a:pt x="2279541" y="1682328"/>
                  <a:pt x="2216100" y="1671593"/>
                </a:cubicBezTo>
                <a:cubicBezTo>
                  <a:pt x="2178780" y="1664435"/>
                  <a:pt x="2137730" y="1646539"/>
                  <a:pt x="2100411" y="1639385"/>
                </a:cubicBezTo>
                <a:cubicBezTo>
                  <a:pt x="2059357" y="1628646"/>
                  <a:pt x="2014574" y="1639385"/>
                  <a:pt x="1973520" y="1628646"/>
                </a:cubicBezTo>
                <a:cubicBezTo>
                  <a:pt x="1883957" y="1610750"/>
                  <a:pt x="1775729" y="1510541"/>
                  <a:pt x="1704823" y="1456860"/>
                </a:cubicBezTo>
                <a:cubicBezTo>
                  <a:pt x="1585401" y="1367389"/>
                  <a:pt x="1458510" y="1285073"/>
                  <a:pt x="1331627" y="1202760"/>
                </a:cubicBezTo>
                <a:cubicBezTo>
                  <a:pt x="1219669" y="1127602"/>
                  <a:pt x="1100246" y="1077497"/>
                  <a:pt x="984553" y="1013077"/>
                </a:cubicBezTo>
                <a:cubicBezTo>
                  <a:pt x="894986" y="959396"/>
                  <a:pt x="809153" y="970131"/>
                  <a:pt x="708388" y="970131"/>
                </a:cubicBezTo>
                <a:cubicBezTo>
                  <a:pt x="659875" y="970131"/>
                  <a:pt x="600159" y="977288"/>
                  <a:pt x="555380" y="966550"/>
                </a:cubicBezTo>
                <a:cubicBezTo>
                  <a:pt x="514326" y="955815"/>
                  <a:pt x="491935" y="948657"/>
                  <a:pt x="443421" y="948657"/>
                </a:cubicBezTo>
                <a:cubicBezTo>
                  <a:pt x="350120" y="948657"/>
                  <a:pt x="286675" y="991604"/>
                  <a:pt x="197112" y="1009500"/>
                </a:cubicBezTo>
                <a:lnTo>
                  <a:pt x="145403" y="1016200"/>
                </a:lnTo>
                <a:lnTo>
                  <a:pt x="134278" y="987384"/>
                </a:lnTo>
                <a:cubicBezTo>
                  <a:pt x="127704" y="966099"/>
                  <a:pt x="124417" y="944814"/>
                  <a:pt x="130991" y="927785"/>
                </a:cubicBezTo>
                <a:cubicBezTo>
                  <a:pt x="150716" y="876698"/>
                  <a:pt x="269040" y="849452"/>
                  <a:pt x="347934" y="829018"/>
                </a:cubicBezTo>
                <a:cubicBezTo>
                  <a:pt x="393948" y="815395"/>
                  <a:pt x="512279" y="794961"/>
                  <a:pt x="531997" y="764312"/>
                </a:cubicBezTo>
                <a:cubicBezTo>
                  <a:pt x="558293" y="720036"/>
                  <a:pt x="446540" y="651922"/>
                  <a:pt x="420244" y="611053"/>
                </a:cubicBezTo>
                <a:cubicBezTo>
                  <a:pt x="380800" y="556562"/>
                  <a:pt x="341357" y="502071"/>
                  <a:pt x="315061" y="447580"/>
                </a:cubicBezTo>
                <a:cubicBezTo>
                  <a:pt x="275617" y="365843"/>
                  <a:pt x="229596" y="277295"/>
                  <a:pt x="216455" y="192154"/>
                </a:cubicBezTo>
                <a:cubicBezTo>
                  <a:pt x="209878" y="171716"/>
                  <a:pt x="196730" y="147878"/>
                  <a:pt x="196730" y="127444"/>
                </a:cubicBezTo>
                <a:cubicBezTo>
                  <a:pt x="196730" y="107010"/>
                  <a:pt x="196730" y="89983"/>
                  <a:pt x="177012" y="69545"/>
                </a:cubicBezTo>
                <a:cubicBezTo>
                  <a:pt x="137561" y="76360"/>
                  <a:pt x="144139" y="127444"/>
                  <a:pt x="91547" y="127444"/>
                </a:cubicBezTo>
                <a:cubicBezTo>
                  <a:pt x="61965" y="130000"/>
                  <a:pt x="28683" y="111482"/>
                  <a:pt x="8343" y="96316"/>
                </a:cubicBezTo>
                <a:lnTo>
                  <a:pt x="0" y="89199"/>
                </a:lnTo>
                <a:lnTo>
                  <a:pt x="25596" y="62865"/>
                </a:lnTo>
                <a:cubicBezTo>
                  <a:pt x="49481" y="44377"/>
                  <a:pt x="73363" y="22188"/>
                  <a:pt x="97248" y="14792"/>
                </a:cubicBezTo>
                <a:cubicBezTo>
                  <a:pt x="126641" y="7396"/>
                  <a:pt x="161549" y="14792"/>
                  <a:pt x="192783" y="14792"/>
                </a:cubicBezTo>
                <a:lnTo>
                  <a:pt x="295666" y="14792"/>
                </a:lnTo>
                <a:cubicBezTo>
                  <a:pt x="319549" y="14792"/>
                  <a:pt x="345270" y="14792"/>
                  <a:pt x="369155" y="14792"/>
                </a:cubicBezTo>
                <a:cubicBezTo>
                  <a:pt x="402222" y="14792"/>
                  <a:pt x="433456" y="0"/>
                  <a:pt x="466526" y="0"/>
                </a:cubicBezTo>
                <a:close/>
              </a:path>
            </a:pathLst>
          </a:custGeom>
        </p:spPr>
      </p:pic>
      <p:pic>
        <p:nvPicPr>
          <p:cNvPr id="8" name="Picture 7">
            <a:extLst>
              <a:ext uri="{FF2B5EF4-FFF2-40B4-BE49-F238E27FC236}">
                <a16:creationId xmlns:a16="http://schemas.microsoft.com/office/drawing/2014/main" id="{B95B9A8F-3F60-4DC5-8BBE-F564CB935409}"/>
              </a:ext>
            </a:extLst>
          </p:cNvPr>
          <p:cNvPicPr>
            <a:picLocks noChangeAspect="1"/>
          </p:cNvPicPr>
          <p:nvPr/>
        </p:nvPicPr>
        <p:blipFill>
          <a:blip r:embed="rId4">
            <a:duotone>
              <a:prstClr val="black"/>
              <a:srgbClr val="D9C3A5">
                <a:tint val="50000"/>
                <a:satMod val="180000"/>
              </a:srgbClr>
            </a:duotone>
          </a:blip>
          <a:srcRect l="9431" t="43129" r="63935" b="5313"/>
          <a:stretch>
            <a:fillRect/>
          </a:stretch>
        </p:blipFill>
        <p:spPr>
          <a:xfrm>
            <a:off x="1151977" y="2910599"/>
            <a:ext cx="3245844" cy="3890198"/>
          </a:xfrm>
          <a:custGeom>
            <a:avLst/>
            <a:gdLst>
              <a:gd name="connsiteX0" fmla="*/ 2010984 w 3245844"/>
              <a:gd name="connsiteY0" fmla="*/ 0 h 3890198"/>
              <a:gd name="connsiteX1" fmla="*/ 2002155 w 3245844"/>
              <a:gd name="connsiteY1" fmla="*/ 73717 h 3890198"/>
              <a:gd name="connsiteX2" fmla="*/ 2003993 w 3245844"/>
              <a:gd name="connsiteY2" fmla="*/ 192051 h 3890198"/>
              <a:gd name="connsiteX3" fmla="*/ 2026040 w 3245844"/>
              <a:gd name="connsiteY3" fmla="*/ 288205 h 3890198"/>
              <a:gd name="connsiteX4" fmla="*/ 1996644 w 3245844"/>
              <a:gd name="connsiteY4" fmla="*/ 425031 h 3890198"/>
              <a:gd name="connsiteX5" fmla="*/ 1996644 w 3245844"/>
              <a:gd name="connsiteY5" fmla="*/ 428728 h 3890198"/>
              <a:gd name="connsiteX6" fmla="*/ 1998483 w 3245844"/>
              <a:gd name="connsiteY6" fmla="*/ 473108 h 3890198"/>
              <a:gd name="connsiteX7" fmla="*/ 1985621 w 3245844"/>
              <a:gd name="connsiteY7" fmla="*/ 513785 h 3890198"/>
              <a:gd name="connsiteX8" fmla="*/ 2071971 w 3245844"/>
              <a:gd name="connsiteY8" fmla="*/ 572954 h 3890198"/>
              <a:gd name="connsiteX9" fmla="*/ 2105041 w 3245844"/>
              <a:gd name="connsiteY9" fmla="*/ 587747 h 3890198"/>
              <a:gd name="connsiteX10" fmla="*/ 2119738 w 3245844"/>
              <a:gd name="connsiteY10" fmla="*/ 602539 h 3890198"/>
              <a:gd name="connsiteX11" fmla="*/ 2187714 w 3245844"/>
              <a:gd name="connsiteY11" fmla="*/ 543370 h 3890198"/>
              <a:gd name="connsiteX12" fmla="*/ 2215273 w 3245844"/>
              <a:gd name="connsiteY12" fmla="*/ 528578 h 3890198"/>
              <a:gd name="connsiteX13" fmla="*/ 2218947 w 3245844"/>
              <a:gd name="connsiteY13" fmla="*/ 565558 h 3890198"/>
              <a:gd name="connsiteX14" fmla="*/ 2283249 w 3245844"/>
              <a:gd name="connsiteY14" fmla="*/ 602539 h 3890198"/>
              <a:gd name="connsiteX15" fmla="*/ 2367760 w 3245844"/>
              <a:gd name="connsiteY15" fmla="*/ 609935 h 3890198"/>
              <a:gd name="connsiteX16" fmla="*/ 2544132 w 3245844"/>
              <a:gd name="connsiteY16" fmla="*/ 691293 h 3890198"/>
              <a:gd name="connsiteX17" fmla="*/ 2562504 w 3245844"/>
              <a:gd name="connsiteY17" fmla="*/ 780046 h 3890198"/>
              <a:gd name="connsiteX18" fmla="*/ 2580876 w 3245844"/>
              <a:gd name="connsiteY18" fmla="*/ 883592 h 3890198"/>
              <a:gd name="connsiteX19" fmla="*/ 2683760 w 3245844"/>
              <a:gd name="connsiteY19" fmla="*/ 927969 h 3890198"/>
              <a:gd name="connsiteX20" fmla="*/ 2869319 w 3245844"/>
              <a:gd name="connsiteY20" fmla="*/ 935366 h 3890198"/>
              <a:gd name="connsiteX21" fmla="*/ 2928109 w 3245844"/>
              <a:gd name="connsiteY21" fmla="*/ 964950 h 3890198"/>
              <a:gd name="connsiteX22" fmla="*/ 2953830 w 3245844"/>
              <a:gd name="connsiteY22" fmla="*/ 987139 h 3890198"/>
              <a:gd name="connsiteX23" fmla="*/ 3027318 w 3245844"/>
              <a:gd name="connsiteY23" fmla="*/ 957554 h 3890198"/>
              <a:gd name="connsiteX24" fmla="*/ 3056714 w 3245844"/>
              <a:gd name="connsiteY24" fmla="*/ 1016723 h 3890198"/>
              <a:gd name="connsiteX25" fmla="*/ 3115504 w 3245844"/>
              <a:gd name="connsiteY25" fmla="*/ 968650 h 3890198"/>
              <a:gd name="connsiteX26" fmla="*/ 3142373 w 3245844"/>
              <a:gd name="connsiteY26" fmla="*/ 936753 h 3890198"/>
              <a:gd name="connsiteX27" fmla="*/ 3146177 w 3245844"/>
              <a:gd name="connsiteY27" fmla="*/ 933578 h 3890198"/>
              <a:gd name="connsiteX28" fmla="*/ 3144974 w 3245844"/>
              <a:gd name="connsiteY28" fmla="*/ 939049 h 3890198"/>
              <a:gd name="connsiteX29" fmla="*/ 3132644 w 3245844"/>
              <a:gd name="connsiteY29" fmla="*/ 970127 h 3890198"/>
              <a:gd name="connsiteX30" fmla="*/ 3145799 w 3245844"/>
              <a:gd name="connsiteY30" fmla="*/ 1051863 h 3890198"/>
              <a:gd name="connsiteX31" fmla="*/ 3211538 w 3245844"/>
              <a:gd name="connsiteY31" fmla="*/ 1102947 h 3890198"/>
              <a:gd name="connsiteX32" fmla="*/ 3237834 w 3245844"/>
              <a:gd name="connsiteY32" fmla="*/ 1222148 h 3890198"/>
              <a:gd name="connsiteX33" fmla="*/ 3047187 w 3245844"/>
              <a:gd name="connsiteY33" fmla="*/ 1358376 h 3890198"/>
              <a:gd name="connsiteX34" fmla="*/ 2751363 w 3245844"/>
              <a:gd name="connsiteY34" fmla="*/ 1433302 h 3890198"/>
              <a:gd name="connsiteX35" fmla="*/ 2508124 w 3245844"/>
              <a:gd name="connsiteY35" fmla="*/ 1518442 h 3890198"/>
              <a:gd name="connsiteX36" fmla="*/ 2442385 w 3245844"/>
              <a:gd name="connsiteY36" fmla="*/ 1589964 h 3890198"/>
              <a:gd name="connsiteX37" fmla="*/ 2310906 w 3245844"/>
              <a:gd name="connsiteY37" fmla="*/ 1630832 h 3890198"/>
              <a:gd name="connsiteX38" fmla="*/ 2067667 w 3245844"/>
              <a:gd name="connsiteY38" fmla="*/ 1685323 h 3890198"/>
              <a:gd name="connsiteX39" fmla="*/ 1844153 w 3245844"/>
              <a:gd name="connsiteY39" fmla="*/ 1787494 h 3890198"/>
              <a:gd name="connsiteX40" fmla="*/ 1614069 w 3245844"/>
              <a:gd name="connsiteY40" fmla="*/ 1910100 h 3890198"/>
              <a:gd name="connsiteX41" fmla="*/ 1515457 w 3245844"/>
              <a:gd name="connsiteY41" fmla="*/ 1967995 h 3890198"/>
              <a:gd name="connsiteX42" fmla="*/ 1443147 w 3245844"/>
              <a:gd name="connsiteY42" fmla="*/ 2029297 h 3890198"/>
              <a:gd name="connsiteX43" fmla="*/ 1390555 w 3245844"/>
              <a:gd name="connsiteY43" fmla="*/ 2087196 h 3890198"/>
              <a:gd name="connsiteX44" fmla="*/ 1410274 w 3245844"/>
              <a:gd name="connsiteY44" fmla="*/ 2182555 h 3890198"/>
              <a:gd name="connsiteX45" fmla="*/ 1449717 w 3245844"/>
              <a:gd name="connsiteY45" fmla="*/ 2257481 h 3890198"/>
              <a:gd name="connsiteX46" fmla="*/ 1502316 w 3245844"/>
              <a:gd name="connsiteY46" fmla="*/ 2284726 h 3890198"/>
              <a:gd name="connsiteX47" fmla="*/ 1574625 w 3245844"/>
              <a:gd name="connsiteY47" fmla="*/ 2414143 h 3890198"/>
              <a:gd name="connsiteX48" fmla="*/ 1686379 w 3245844"/>
              <a:gd name="connsiteY48" fmla="*/ 2523125 h 3890198"/>
              <a:gd name="connsiteX49" fmla="*/ 1771843 w 3245844"/>
              <a:gd name="connsiteY49" fmla="*/ 2581020 h 3890198"/>
              <a:gd name="connsiteX50" fmla="*/ 1811287 w 3245844"/>
              <a:gd name="connsiteY50" fmla="*/ 2638919 h 3890198"/>
              <a:gd name="connsiteX51" fmla="*/ 1955914 w 3245844"/>
              <a:gd name="connsiteY51" fmla="*/ 2775147 h 3890198"/>
              <a:gd name="connsiteX52" fmla="*/ 1949336 w 3245844"/>
              <a:gd name="connsiteY52" fmla="*/ 2931809 h 3890198"/>
              <a:gd name="connsiteX53" fmla="*/ 1844153 w 3245844"/>
              <a:gd name="connsiteY53" fmla="*/ 3061226 h 3890198"/>
              <a:gd name="connsiteX54" fmla="*/ 1811287 w 3245844"/>
              <a:gd name="connsiteY54" fmla="*/ 3197454 h 3890198"/>
              <a:gd name="connsiteX55" fmla="*/ 1738970 w 3245844"/>
              <a:gd name="connsiteY55" fmla="*/ 3350708 h 3890198"/>
              <a:gd name="connsiteX56" fmla="*/ 1574625 w 3245844"/>
              <a:gd name="connsiteY56" fmla="*/ 3497155 h 3890198"/>
              <a:gd name="connsiteX57" fmla="*/ 1574625 w 3245844"/>
              <a:gd name="connsiteY57" fmla="*/ 3609542 h 3890198"/>
              <a:gd name="connsiteX58" fmla="*/ 1548330 w 3245844"/>
              <a:gd name="connsiteY58" fmla="*/ 3694686 h 3890198"/>
              <a:gd name="connsiteX59" fmla="*/ 1522034 w 3245844"/>
              <a:gd name="connsiteY59" fmla="*/ 3752581 h 3890198"/>
              <a:gd name="connsiteX60" fmla="*/ 1561478 w 3245844"/>
              <a:gd name="connsiteY60" fmla="*/ 3837725 h 3890198"/>
              <a:gd name="connsiteX61" fmla="*/ 1565588 w 3245844"/>
              <a:gd name="connsiteY61" fmla="*/ 3876890 h 3890198"/>
              <a:gd name="connsiteX62" fmla="*/ 1568659 w 3245844"/>
              <a:gd name="connsiteY62" fmla="*/ 3890198 h 3890198"/>
              <a:gd name="connsiteX63" fmla="*/ 1555887 w 3245844"/>
              <a:gd name="connsiteY63" fmla="*/ 3881115 h 3890198"/>
              <a:gd name="connsiteX64" fmla="*/ 1498351 w 3245844"/>
              <a:gd name="connsiteY64" fmla="*/ 3827867 h 3890198"/>
              <a:gd name="connsiteX65" fmla="*/ 1296063 w 3245844"/>
              <a:gd name="connsiteY65" fmla="*/ 3631622 h 3890198"/>
              <a:gd name="connsiteX66" fmla="*/ 1255019 w 3245844"/>
              <a:gd name="connsiteY66" fmla="*/ 3416236 h 3890198"/>
              <a:gd name="connsiteX67" fmla="*/ 964775 w 3245844"/>
              <a:gd name="connsiteY67" fmla="*/ 2841867 h 3890198"/>
              <a:gd name="connsiteX68" fmla="*/ 727306 w 3245844"/>
              <a:gd name="connsiteY68" fmla="*/ 2540321 h 3890198"/>
              <a:gd name="connsiteX69" fmla="*/ 492767 w 3245844"/>
              <a:gd name="connsiteY69" fmla="*/ 2253136 h 3890198"/>
              <a:gd name="connsiteX70" fmla="*/ 366701 w 3245844"/>
              <a:gd name="connsiteY70" fmla="*/ 2056896 h 3890198"/>
              <a:gd name="connsiteX71" fmla="*/ 269955 w 3245844"/>
              <a:gd name="connsiteY71" fmla="*/ 1965952 h 3890198"/>
              <a:gd name="connsiteX72" fmla="*/ 138025 w 3245844"/>
              <a:gd name="connsiteY72" fmla="*/ 1808003 h 3890198"/>
              <a:gd name="connsiteX73" fmla="*/ 235 w 3245844"/>
              <a:gd name="connsiteY73" fmla="*/ 1626119 h 3890198"/>
              <a:gd name="connsiteX74" fmla="*/ 67664 w 3245844"/>
              <a:gd name="connsiteY74" fmla="*/ 1487311 h 3890198"/>
              <a:gd name="connsiteX75" fmla="*/ 199593 w 3245844"/>
              <a:gd name="connsiteY75" fmla="*/ 1439447 h 3890198"/>
              <a:gd name="connsiteX76" fmla="*/ 354974 w 3245844"/>
              <a:gd name="connsiteY76" fmla="*/ 1257563 h 3890198"/>
              <a:gd name="connsiteX77" fmla="*/ 475177 w 3245844"/>
              <a:gd name="connsiteY77" fmla="*/ 1123544 h 3890198"/>
              <a:gd name="connsiteX78" fmla="*/ 627627 w 3245844"/>
              <a:gd name="connsiteY78" fmla="*/ 979951 h 3890198"/>
              <a:gd name="connsiteX79" fmla="*/ 744896 w 3245844"/>
              <a:gd name="connsiteY79" fmla="*/ 774138 h 3890198"/>
              <a:gd name="connsiteX80" fmla="*/ 935458 w 3245844"/>
              <a:gd name="connsiteY80" fmla="*/ 463019 h 3890198"/>
              <a:gd name="connsiteX81" fmla="*/ 1046864 w 3245844"/>
              <a:gd name="connsiteY81" fmla="*/ 252417 h 3890198"/>
              <a:gd name="connsiteX82" fmla="*/ 1099635 w 3245844"/>
              <a:gd name="connsiteY82" fmla="*/ 185407 h 3890198"/>
              <a:gd name="connsiteX83" fmla="*/ 1193451 w 3245844"/>
              <a:gd name="connsiteY83" fmla="*/ 156689 h 3890198"/>
              <a:gd name="connsiteX84" fmla="*/ 1243292 w 3245844"/>
              <a:gd name="connsiteY84" fmla="*/ 123186 h 3890198"/>
              <a:gd name="connsiteX85" fmla="*/ 1457307 w 3245844"/>
              <a:gd name="connsiteY85" fmla="*/ 175834 h 3890198"/>
              <a:gd name="connsiteX86" fmla="*/ 1639075 w 3245844"/>
              <a:gd name="connsiteY86" fmla="*/ 199769 h 3890198"/>
              <a:gd name="connsiteX87" fmla="*/ 1659599 w 3245844"/>
              <a:gd name="connsiteY87" fmla="*/ 175834 h 3890198"/>
              <a:gd name="connsiteX88" fmla="*/ 1703573 w 3245844"/>
              <a:gd name="connsiteY88" fmla="*/ 175834 h 3890198"/>
              <a:gd name="connsiteX89" fmla="*/ 1803252 w 3245844"/>
              <a:gd name="connsiteY89" fmla="*/ 147116 h 3890198"/>
              <a:gd name="connsiteX90" fmla="*/ 1917591 w 3245844"/>
              <a:gd name="connsiteY90" fmla="*/ 41815 h 3890198"/>
              <a:gd name="connsiteX91" fmla="*/ 1994532 w 3245844"/>
              <a:gd name="connsiteY91" fmla="*/ 84 h 3890198"/>
              <a:gd name="connsiteX92" fmla="*/ 2010984 w 3245844"/>
              <a:gd name="connsiteY92" fmla="*/ 0 h 38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245844" h="3890198">
                <a:moveTo>
                  <a:pt x="2010984" y="0"/>
                </a:moveTo>
                <a:lnTo>
                  <a:pt x="2002155" y="73717"/>
                </a:lnTo>
                <a:cubicBezTo>
                  <a:pt x="2000319" y="103301"/>
                  <a:pt x="1998483" y="162466"/>
                  <a:pt x="2003993" y="192051"/>
                </a:cubicBezTo>
                <a:cubicBezTo>
                  <a:pt x="2011342" y="229036"/>
                  <a:pt x="2027878" y="240128"/>
                  <a:pt x="2026040" y="288205"/>
                </a:cubicBezTo>
                <a:cubicBezTo>
                  <a:pt x="2024203" y="339978"/>
                  <a:pt x="2000319" y="373258"/>
                  <a:pt x="1996644" y="425031"/>
                </a:cubicBezTo>
                <a:cubicBezTo>
                  <a:pt x="1996644" y="425031"/>
                  <a:pt x="1996644" y="428728"/>
                  <a:pt x="1996644" y="428728"/>
                </a:cubicBezTo>
                <a:cubicBezTo>
                  <a:pt x="1996644" y="443524"/>
                  <a:pt x="2000319" y="458312"/>
                  <a:pt x="1998483" y="473108"/>
                </a:cubicBezTo>
                <a:cubicBezTo>
                  <a:pt x="1996644" y="487901"/>
                  <a:pt x="1987459" y="495293"/>
                  <a:pt x="1985621" y="513785"/>
                </a:cubicBezTo>
                <a:cubicBezTo>
                  <a:pt x="2007668" y="528578"/>
                  <a:pt x="2070133" y="495293"/>
                  <a:pt x="2071971" y="572954"/>
                </a:cubicBezTo>
                <a:cubicBezTo>
                  <a:pt x="2082994" y="576651"/>
                  <a:pt x="2094015" y="580351"/>
                  <a:pt x="2105041" y="587747"/>
                </a:cubicBezTo>
                <a:cubicBezTo>
                  <a:pt x="2108715" y="591447"/>
                  <a:pt x="2116064" y="602539"/>
                  <a:pt x="2119738" y="602539"/>
                </a:cubicBezTo>
                <a:cubicBezTo>
                  <a:pt x="2143621" y="609935"/>
                  <a:pt x="2169342" y="565558"/>
                  <a:pt x="2187714" y="543370"/>
                </a:cubicBezTo>
                <a:cubicBezTo>
                  <a:pt x="2195063" y="535974"/>
                  <a:pt x="2207924" y="517485"/>
                  <a:pt x="2215273" y="528578"/>
                </a:cubicBezTo>
                <a:cubicBezTo>
                  <a:pt x="2220784" y="539670"/>
                  <a:pt x="2217109" y="550766"/>
                  <a:pt x="2218947" y="565558"/>
                </a:cubicBezTo>
                <a:cubicBezTo>
                  <a:pt x="2229971" y="628427"/>
                  <a:pt x="2257528" y="621031"/>
                  <a:pt x="2283249" y="602539"/>
                </a:cubicBezTo>
                <a:cubicBezTo>
                  <a:pt x="2314480" y="580351"/>
                  <a:pt x="2336529" y="587747"/>
                  <a:pt x="2367760" y="609935"/>
                </a:cubicBezTo>
                <a:cubicBezTo>
                  <a:pt x="2424713" y="654312"/>
                  <a:pt x="2489016" y="639520"/>
                  <a:pt x="2544132" y="691293"/>
                </a:cubicBezTo>
                <a:cubicBezTo>
                  <a:pt x="2566179" y="709785"/>
                  <a:pt x="2564342" y="735670"/>
                  <a:pt x="2562504" y="780046"/>
                </a:cubicBezTo>
                <a:cubicBezTo>
                  <a:pt x="2562504" y="824423"/>
                  <a:pt x="2564342" y="854008"/>
                  <a:pt x="2580876" y="883592"/>
                </a:cubicBezTo>
                <a:cubicBezTo>
                  <a:pt x="2610272" y="935366"/>
                  <a:pt x="2647016" y="927969"/>
                  <a:pt x="2683760" y="927969"/>
                </a:cubicBezTo>
                <a:cubicBezTo>
                  <a:pt x="2744389" y="927969"/>
                  <a:pt x="2810526" y="913177"/>
                  <a:pt x="2869319" y="935366"/>
                </a:cubicBezTo>
                <a:cubicBezTo>
                  <a:pt x="2889527" y="942762"/>
                  <a:pt x="2909737" y="953858"/>
                  <a:pt x="2928109" y="964950"/>
                </a:cubicBezTo>
                <a:cubicBezTo>
                  <a:pt x="2937294" y="972346"/>
                  <a:pt x="2944643" y="983439"/>
                  <a:pt x="2953830" y="987139"/>
                </a:cubicBezTo>
                <a:cubicBezTo>
                  <a:pt x="2979551" y="994535"/>
                  <a:pt x="3001598" y="946458"/>
                  <a:pt x="3027318" y="957554"/>
                </a:cubicBezTo>
                <a:cubicBezTo>
                  <a:pt x="3045691" y="968650"/>
                  <a:pt x="3043852" y="1001931"/>
                  <a:pt x="3056714" y="1016723"/>
                </a:cubicBezTo>
                <a:cubicBezTo>
                  <a:pt x="3073248" y="1035215"/>
                  <a:pt x="3102643" y="983439"/>
                  <a:pt x="3115504" y="968650"/>
                </a:cubicBezTo>
                <a:cubicBezTo>
                  <a:pt x="3124690" y="957554"/>
                  <a:pt x="3133417" y="946460"/>
                  <a:pt x="3142373" y="936753"/>
                </a:cubicBezTo>
                <a:lnTo>
                  <a:pt x="3146177" y="933578"/>
                </a:lnTo>
                <a:lnTo>
                  <a:pt x="3144974" y="939049"/>
                </a:lnTo>
                <a:cubicBezTo>
                  <a:pt x="3140865" y="949692"/>
                  <a:pt x="3135933" y="959910"/>
                  <a:pt x="3132644" y="970127"/>
                </a:cubicBezTo>
                <a:cubicBezTo>
                  <a:pt x="3132644" y="993965"/>
                  <a:pt x="3126074" y="1028022"/>
                  <a:pt x="3145799" y="1051863"/>
                </a:cubicBezTo>
                <a:cubicBezTo>
                  <a:pt x="3165517" y="1072297"/>
                  <a:pt x="3198384" y="1082513"/>
                  <a:pt x="3211538" y="1102947"/>
                </a:cubicBezTo>
                <a:cubicBezTo>
                  <a:pt x="3237834" y="1137004"/>
                  <a:pt x="3257553" y="1184684"/>
                  <a:pt x="3237834" y="1222148"/>
                </a:cubicBezTo>
                <a:cubicBezTo>
                  <a:pt x="3204961" y="1273232"/>
                  <a:pt x="3139222" y="1327723"/>
                  <a:pt x="3047187" y="1358376"/>
                </a:cubicBezTo>
                <a:cubicBezTo>
                  <a:pt x="2955152" y="1389026"/>
                  <a:pt x="2856539" y="1409460"/>
                  <a:pt x="2751363" y="1433302"/>
                </a:cubicBezTo>
                <a:cubicBezTo>
                  <a:pt x="2665898" y="1450328"/>
                  <a:pt x="2554145" y="1474170"/>
                  <a:pt x="2508124" y="1518442"/>
                </a:cubicBezTo>
                <a:cubicBezTo>
                  <a:pt x="2481828" y="1542284"/>
                  <a:pt x="2475251" y="1569530"/>
                  <a:pt x="2442385" y="1589964"/>
                </a:cubicBezTo>
                <a:cubicBezTo>
                  <a:pt x="2409512" y="1606990"/>
                  <a:pt x="2350350" y="1617209"/>
                  <a:pt x="2310906" y="1630832"/>
                </a:cubicBezTo>
                <a:cubicBezTo>
                  <a:pt x="2232019" y="1651266"/>
                  <a:pt x="2146554" y="1668293"/>
                  <a:pt x="2067667" y="1685323"/>
                </a:cubicBezTo>
                <a:cubicBezTo>
                  <a:pt x="1982209" y="1705758"/>
                  <a:pt x="1903322" y="1750030"/>
                  <a:pt x="1844153" y="1787494"/>
                </a:cubicBezTo>
                <a:cubicBezTo>
                  <a:pt x="1771843" y="1828363"/>
                  <a:pt x="1706104" y="1879446"/>
                  <a:pt x="1614069" y="1910100"/>
                </a:cubicBezTo>
                <a:cubicBezTo>
                  <a:pt x="1561478" y="1927126"/>
                  <a:pt x="1541752" y="1940749"/>
                  <a:pt x="1515457" y="1967995"/>
                </a:cubicBezTo>
                <a:cubicBezTo>
                  <a:pt x="1495738" y="1988429"/>
                  <a:pt x="1462872" y="2008863"/>
                  <a:pt x="1443147" y="2029297"/>
                </a:cubicBezTo>
                <a:cubicBezTo>
                  <a:pt x="1423422" y="2046327"/>
                  <a:pt x="1397133" y="2070166"/>
                  <a:pt x="1390555" y="2087196"/>
                </a:cubicBezTo>
                <a:cubicBezTo>
                  <a:pt x="1377407" y="2114441"/>
                  <a:pt x="1397133" y="2151902"/>
                  <a:pt x="1410274" y="2182555"/>
                </a:cubicBezTo>
                <a:cubicBezTo>
                  <a:pt x="1416851" y="2202990"/>
                  <a:pt x="1429999" y="2240451"/>
                  <a:pt x="1449717" y="2257481"/>
                </a:cubicBezTo>
                <a:cubicBezTo>
                  <a:pt x="1462872" y="2267696"/>
                  <a:pt x="1482590" y="2271104"/>
                  <a:pt x="1502316" y="2284726"/>
                </a:cubicBezTo>
                <a:cubicBezTo>
                  <a:pt x="1554900" y="2322187"/>
                  <a:pt x="1554900" y="2373275"/>
                  <a:pt x="1574625" y="2414143"/>
                </a:cubicBezTo>
                <a:cubicBezTo>
                  <a:pt x="1600921" y="2458415"/>
                  <a:pt x="1620640" y="2489068"/>
                  <a:pt x="1686379" y="2523125"/>
                </a:cubicBezTo>
                <a:cubicBezTo>
                  <a:pt x="1725829" y="2543560"/>
                  <a:pt x="1745548" y="2557182"/>
                  <a:pt x="1771843" y="2581020"/>
                </a:cubicBezTo>
                <a:cubicBezTo>
                  <a:pt x="1784991" y="2601455"/>
                  <a:pt x="1798139" y="2618485"/>
                  <a:pt x="1811287" y="2638919"/>
                </a:cubicBezTo>
                <a:cubicBezTo>
                  <a:pt x="1844153" y="2690003"/>
                  <a:pt x="1916470" y="2727467"/>
                  <a:pt x="1955914" y="2775147"/>
                </a:cubicBezTo>
                <a:cubicBezTo>
                  <a:pt x="2001928" y="2826231"/>
                  <a:pt x="1982209" y="2880722"/>
                  <a:pt x="1949336" y="2931809"/>
                </a:cubicBezTo>
                <a:cubicBezTo>
                  <a:pt x="1923047" y="2979489"/>
                  <a:pt x="1870449" y="3016950"/>
                  <a:pt x="1844153" y="3061226"/>
                </a:cubicBezTo>
                <a:cubicBezTo>
                  <a:pt x="1817858" y="3105498"/>
                  <a:pt x="1798139" y="3153178"/>
                  <a:pt x="1811287" y="3197454"/>
                </a:cubicBezTo>
                <a:cubicBezTo>
                  <a:pt x="1831012" y="3251945"/>
                  <a:pt x="1784991" y="3303029"/>
                  <a:pt x="1738970" y="3350708"/>
                </a:cubicBezTo>
                <a:cubicBezTo>
                  <a:pt x="1692956" y="3401796"/>
                  <a:pt x="1620640" y="3446068"/>
                  <a:pt x="1574625" y="3497155"/>
                </a:cubicBezTo>
                <a:cubicBezTo>
                  <a:pt x="1541752" y="3534616"/>
                  <a:pt x="1568055" y="3568673"/>
                  <a:pt x="1574625" y="3609542"/>
                </a:cubicBezTo>
                <a:cubicBezTo>
                  <a:pt x="1581196" y="3640195"/>
                  <a:pt x="1561478" y="3664033"/>
                  <a:pt x="1548330" y="3694686"/>
                </a:cubicBezTo>
                <a:cubicBezTo>
                  <a:pt x="1541752" y="3711713"/>
                  <a:pt x="1522034" y="3732147"/>
                  <a:pt x="1522034" y="3752581"/>
                </a:cubicBezTo>
                <a:cubicBezTo>
                  <a:pt x="1522034" y="3779827"/>
                  <a:pt x="1554900" y="3810480"/>
                  <a:pt x="1561478" y="3837725"/>
                </a:cubicBezTo>
                <a:cubicBezTo>
                  <a:pt x="1564767" y="3849644"/>
                  <a:pt x="1564767" y="3863267"/>
                  <a:pt x="1565588" y="3876890"/>
                </a:cubicBezTo>
                <a:lnTo>
                  <a:pt x="1568659" y="3890198"/>
                </a:lnTo>
                <a:lnTo>
                  <a:pt x="1555887" y="3881115"/>
                </a:lnTo>
                <a:cubicBezTo>
                  <a:pt x="1537197" y="3866158"/>
                  <a:pt x="1518874" y="3849405"/>
                  <a:pt x="1498351" y="3827867"/>
                </a:cubicBezTo>
                <a:cubicBezTo>
                  <a:pt x="1436787" y="3765642"/>
                  <a:pt x="1345901" y="3717777"/>
                  <a:pt x="1296063" y="3631622"/>
                </a:cubicBezTo>
                <a:cubicBezTo>
                  <a:pt x="1260882" y="3574185"/>
                  <a:pt x="1257949" y="3488030"/>
                  <a:pt x="1255019" y="3416236"/>
                </a:cubicBezTo>
                <a:cubicBezTo>
                  <a:pt x="1246222" y="3176916"/>
                  <a:pt x="1079115" y="2985459"/>
                  <a:pt x="964775" y="2841867"/>
                </a:cubicBezTo>
                <a:cubicBezTo>
                  <a:pt x="885620" y="2741350"/>
                  <a:pt x="809395" y="2636049"/>
                  <a:pt x="727306" y="2540321"/>
                </a:cubicBezTo>
                <a:cubicBezTo>
                  <a:pt x="645217" y="2444593"/>
                  <a:pt x="563129" y="2363226"/>
                  <a:pt x="492767" y="2253136"/>
                </a:cubicBezTo>
                <a:cubicBezTo>
                  <a:pt x="451723" y="2186126"/>
                  <a:pt x="413609" y="2114333"/>
                  <a:pt x="366701" y="2056896"/>
                </a:cubicBezTo>
                <a:cubicBezTo>
                  <a:pt x="334453" y="2023389"/>
                  <a:pt x="299272" y="1999459"/>
                  <a:pt x="269955" y="1965952"/>
                </a:cubicBezTo>
                <a:cubicBezTo>
                  <a:pt x="223047" y="1913304"/>
                  <a:pt x="187866" y="1851078"/>
                  <a:pt x="138025" y="1808003"/>
                </a:cubicBezTo>
                <a:cubicBezTo>
                  <a:pt x="99914" y="1779284"/>
                  <a:pt x="-5628" y="1721847"/>
                  <a:pt x="235" y="1626119"/>
                </a:cubicBezTo>
                <a:cubicBezTo>
                  <a:pt x="3165" y="1592612"/>
                  <a:pt x="50073" y="1506456"/>
                  <a:pt x="67664" y="1487311"/>
                </a:cubicBezTo>
                <a:cubicBezTo>
                  <a:pt x="99914" y="1458592"/>
                  <a:pt x="164412" y="1458592"/>
                  <a:pt x="199593" y="1439447"/>
                </a:cubicBezTo>
                <a:cubicBezTo>
                  <a:pt x="264092" y="1405944"/>
                  <a:pt x="310999" y="1334146"/>
                  <a:pt x="354974" y="1257563"/>
                </a:cubicBezTo>
                <a:cubicBezTo>
                  <a:pt x="390155" y="1195342"/>
                  <a:pt x="416542" y="1142689"/>
                  <a:pt x="475177" y="1123544"/>
                </a:cubicBezTo>
                <a:cubicBezTo>
                  <a:pt x="560195" y="1094825"/>
                  <a:pt x="583649" y="1090041"/>
                  <a:pt x="627627" y="979951"/>
                </a:cubicBezTo>
                <a:cubicBezTo>
                  <a:pt x="656944" y="898585"/>
                  <a:pt x="706782" y="841148"/>
                  <a:pt x="744896" y="774138"/>
                </a:cubicBezTo>
                <a:cubicBezTo>
                  <a:pt x="803531" y="664048"/>
                  <a:pt x="873893" y="568320"/>
                  <a:pt x="935458" y="463019"/>
                </a:cubicBezTo>
                <a:cubicBezTo>
                  <a:pt x="973572" y="400798"/>
                  <a:pt x="1002889" y="309854"/>
                  <a:pt x="1046864" y="252417"/>
                </a:cubicBezTo>
                <a:cubicBezTo>
                  <a:pt x="1052727" y="247633"/>
                  <a:pt x="1090841" y="190196"/>
                  <a:pt x="1099635" y="185407"/>
                </a:cubicBezTo>
                <a:cubicBezTo>
                  <a:pt x="1128953" y="166262"/>
                  <a:pt x="1161203" y="175834"/>
                  <a:pt x="1193451" y="156689"/>
                </a:cubicBezTo>
                <a:cubicBezTo>
                  <a:pt x="1211041" y="147116"/>
                  <a:pt x="1228632" y="127970"/>
                  <a:pt x="1243292" y="123186"/>
                </a:cubicBezTo>
                <a:cubicBezTo>
                  <a:pt x="1307790" y="94468"/>
                  <a:pt x="1395742" y="147116"/>
                  <a:pt x="1457307" y="175834"/>
                </a:cubicBezTo>
                <a:cubicBezTo>
                  <a:pt x="1515942" y="204553"/>
                  <a:pt x="1571646" y="223699"/>
                  <a:pt x="1639075" y="199769"/>
                </a:cubicBezTo>
                <a:cubicBezTo>
                  <a:pt x="1644938" y="194980"/>
                  <a:pt x="1647872" y="180623"/>
                  <a:pt x="1659599" y="175834"/>
                </a:cubicBezTo>
                <a:cubicBezTo>
                  <a:pt x="1671325" y="171051"/>
                  <a:pt x="1691846" y="175834"/>
                  <a:pt x="1703573" y="175834"/>
                </a:cubicBezTo>
                <a:cubicBezTo>
                  <a:pt x="1741687" y="175834"/>
                  <a:pt x="1768071" y="171051"/>
                  <a:pt x="1803252" y="147116"/>
                </a:cubicBezTo>
                <a:cubicBezTo>
                  <a:pt x="1844296" y="118398"/>
                  <a:pt x="1882411" y="89679"/>
                  <a:pt x="1917591" y="41815"/>
                </a:cubicBezTo>
                <a:cubicBezTo>
                  <a:pt x="1939579" y="13097"/>
                  <a:pt x="1966102" y="2552"/>
                  <a:pt x="1994532" y="84"/>
                </a:cubicBezTo>
                <a:lnTo>
                  <a:pt x="2010984" y="0"/>
                </a:lnTo>
                <a:close/>
              </a:path>
            </a:pathLst>
          </a:custGeom>
        </p:spPr>
      </p:pic>
      <p:pic>
        <p:nvPicPr>
          <p:cNvPr id="9" name="Picture 8">
            <a:extLst>
              <a:ext uri="{FF2B5EF4-FFF2-40B4-BE49-F238E27FC236}">
                <a16:creationId xmlns:a16="http://schemas.microsoft.com/office/drawing/2014/main" id="{A2904341-D365-4519-8FF2-F12DD41639BD}"/>
              </a:ext>
            </a:extLst>
          </p:cNvPr>
          <p:cNvPicPr>
            <a:picLocks noChangeAspect="1"/>
          </p:cNvPicPr>
          <p:nvPr/>
        </p:nvPicPr>
        <p:blipFill>
          <a:blip r:embed="rId4">
            <a:duotone>
              <a:prstClr val="black"/>
              <a:srgbClr val="D9C3A5">
                <a:tint val="50000"/>
                <a:satMod val="180000"/>
              </a:srgbClr>
            </a:duotone>
          </a:blip>
          <a:srcRect l="28346" t="30579" r="24677" b="43645"/>
          <a:stretch>
            <a:fillRect/>
          </a:stretch>
        </p:blipFill>
        <p:spPr>
          <a:xfrm>
            <a:off x="3491223" y="2042679"/>
            <a:ext cx="5724946" cy="1944828"/>
          </a:xfrm>
          <a:custGeom>
            <a:avLst/>
            <a:gdLst>
              <a:gd name="connsiteX0" fmla="*/ 4990832 w 5724946"/>
              <a:gd name="connsiteY0" fmla="*/ 402 h 1944828"/>
              <a:gd name="connsiteX1" fmla="*/ 5173700 w 5724946"/>
              <a:gd name="connsiteY1" fmla="*/ 32614 h 1944828"/>
              <a:gd name="connsiteX2" fmla="*/ 5438668 w 5724946"/>
              <a:gd name="connsiteY2" fmla="*/ 36191 h 1944828"/>
              <a:gd name="connsiteX3" fmla="*/ 5610338 w 5724946"/>
              <a:gd name="connsiteY3" fmla="*/ 57665 h 1944828"/>
              <a:gd name="connsiteX4" fmla="*/ 5668183 w 5724946"/>
              <a:gd name="connsiteY4" fmla="*/ 54981 h 1944828"/>
              <a:gd name="connsiteX5" fmla="*/ 5724946 w 5724946"/>
              <a:gd name="connsiteY5" fmla="*/ 57615 h 1944828"/>
              <a:gd name="connsiteX6" fmla="*/ 5724946 w 5724946"/>
              <a:gd name="connsiteY6" fmla="*/ 86106 h 1944828"/>
              <a:gd name="connsiteX7" fmla="*/ 5719312 w 5724946"/>
              <a:gd name="connsiteY7" fmla="*/ 91989 h 1944828"/>
              <a:gd name="connsiteX8" fmla="*/ 5632998 w 5724946"/>
              <a:gd name="connsiteY8" fmla="*/ 166208 h 1944828"/>
              <a:gd name="connsiteX9" fmla="*/ 5591720 w 5724946"/>
              <a:gd name="connsiteY9" fmla="*/ 166208 h 1944828"/>
              <a:gd name="connsiteX10" fmla="*/ 5542932 w 5724946"/>
              <a:gd name="connsiteY10" fmla="*/ 150301 h 1944828"/>
              <a:gd name="connsiteX11" fmla="*/ 5456622 w 5724946"/>
              <a:gd name="connsiteY11" fmla="*/ 198015 h 1944828"/>
              <a:gd name="connsiteX12" fmla="*/ 5422845 w 5724946"/>
              <a:gd name="connsiteY12" fmla="*/ 229823 h 1944828"/>
              <a:gd name="connsiteX13" fmla="*/ 5374058 w 5724946"/>
              <a:gd name="connsiteY13" fmla="*/ 229823 h 1944828"/>
              <a:gd name="connsiteX14" fmla="*/ 5276491 w 5724946"/>
              <a:gd name="connsiteY14" fmla="*/ 229823 h 1944828"/>
              <a:gd name="connsiteX15" fmla="*/ 5163909 w 5724946"/>
              <a:gd name="connsiteY15" fmla="*/ 304042 h 1944828"/>
              <a:gd name="connsiteX16" fmla="*/ 5085100 w 5724946"/>
              <a:gd name="connsiteY16" fmla="*/ 330545 h 1944828"/>
              <a:gd name="connsiteX17" fmla="*/ 5070089 w 5724946"/>
              <a:gd name="connsiteY17" fmla="*/ 330545 h 1944828"/>
              <a:gd name="connsiteX18" fmla="*/ 5070089 w 5724946"/>
              <a:gd name="connsiteY18" fmla="*/ 1825514 h 1944828"/>
              <a:gd name="connsiteX19" fmla="*/ 5100111 w 5724946"/>
              <a:gd name="connsiteY19" fmla="*/ 1836116 h 1944828"/>
              <a:gd name="connsiteX20" fmla="*/ 5227703 w 5724946"/>
              <a:gd name="connsiteY20" fmla="*/ 1846719 h 1944828"/>
              <a:gd name="connsiteX21" fmla="*/ 5266971 w 5724946"/>
              <a:gd name="connsiteY21" fmla="*/ 1881390 h 1944828"/>
              <a:gd name="connsiteX22" fmla="*/ 5263969 w 5724946"/>
              <a:gd name="connsiteY22" fmla="*/ 1883289 h 1944828"/>
              <a:gd name="connsiteX23" fmla="*/ 5234413 w 5724946"/>
              <a:gd name="connsiteY23" fmla="*/ 1878627 h 1944828"/>
              <a:gd name="connsiteX24" fmla="*/ 5165976 w 5724946"/>
              <a:gd name="connsiteY24" fmla="*/ 1928549 h 1944828"/>
              <a:gd name="connsiteX25" fmla="*/ 5163527 w 5724946"/>
              <a:gd name="connsiteY25" fmla="*/ 1931976 h 1944828"/>
              <a:gd name="connsiteX26" fmla="*/ 5139824 w 5724946"/>
              <a:gd name="connsiteY26" fmla="*/ 1939767 h 1944828"/>
              <a:gd name="connsiteX27" fmla="*/ 5039047 w 5724946"/>
              <a:gd name="connsiteY27" fmla="*/ 1923731 h 1944828"/>
              <a:gd name="connsiteX28" fmla="*/ 5020903 w 5724946"/>
              <a:gd name="connsiteY28" fmla="*/ 1896574 h 1944828"/>
              <a:gd name="connsiteX29" fmla="*/ 4972522 w 5724946"/>
              <a:gd name="connsiteY29" fmla="*/ 1880279 h 1944828"/>
              <a:gd name="connsiteX30" fmla="*/ 4848547 w 5724946"/>
              <a:gd name="connsiteY30" fmla="*/ 1880279 h 1944828"/>
              <a:gd name="connsiteX31" fmla="*/ 4730616 w 5724946"/>
              <a:gd name="connsiteY31" fmla="*/ 1896574 h 1944828"/>
              <a:gd name="connsiteX32" fmla="*/ 4624784 w 5724946"/>
              <a:gd name="connsiteY32" fmla="*/ 1918297 h 1944828"/>
              <a:gd name="connsiteX33" fmla="*/ 4537092 w 5724946"/>
              <a:gd name="connsiteY33" fmla="*/ 1739079 h 1944828"/>
              <a:gd name="connsiteX34" fmla="*/ 4479640 w 5724946"/>
              <a:gd name="connsiteY34" fmla="*/ 1587023 h 1944828"/>
              <a:gd name="connsiteX35" fmla="*/ 4343567 w 5724946"/>
              <a:gd name="connsiteY35" fmla="*/ 1679343 h 1944828"/>
              <a:gd name="connsiteX36" fmla="*/ 4338466 w 5724946"/>
              <a:gd name="connsiteY36" fmla="*/ 1682683 h 1944828"/>
              <a:gd name="connsiteX37" fmla="*/ 4338466 w 5724946"/>
              <a:gd name="connsiteY37" fmla="*/ 902618 h 1944828"/>
              <a:gd name="connsiteX38" fmla="*/ 4338466 w 5724946"/>
              <a:gd name="connsiteY38" fmla="*/ 859542 h 1944828"/>
              <a:gd name="connsiteX39" fmla="*/ 4315012 w 5724946"/>
              <a:gd name="connsiteY39" fmla="*/ 715950 h 1944828"/>
              <a:gd name="connsiteX40" fmla="*/ 4150835 w 5724946"/>
              <a:gd name="connsiteY40" fmla="*/ 735096 h 1944828"/>
              <a:gd name="connsiteX41" fmla="*/ 4048223 w 5724946"/>
              <a:gd name="connsiteY41" fmla="*/ 797317 h 1944828"/>
              <a:gd name="connsiteX42" fmla="*/ 3945613 w 5724946"/>
              <a:gd name="connsiteY42" fmla="*/ 787744 h 1944828"/>
              <a:gd name="connsiteX43" fmla="*/ 3796093 w 5724946"/>
              <a:gd name="connsiteY43" fmla="*/ 768598 h 1944828"/>
              <a:gd name="connsiteX44" fmla="*/ 3728665 w 5724946"/>
              <a:gd name="connsiteY44" fmla="*/ 902618 h 1944828"/>
              <a:gd name="connsiteX45" fmla="*/ 3634849 w 5724946"/>
              <a:gd name="connsiteY45" fmla="*/ 964843 h 1944828"/>
              <a:gd name="connsiteX46" fmla="*/ 3555691 w 5724946"/>
              <a:gd name="connsiteY46" fmla="*/ 979200 h 1944828"/>
              <a:gd name="connsiteX47" fmla="*/ 3458945 w 5724946"/>
              <a:gd name="connsiteY47" fmla="*/ 1098863 h 1944828"/>
              <a:gd name="connsiteX48" fmla="*/ 3291834 w 5724946"/>
              <a:gd name="connsiteY48" fmla="*/ 1252028 h 1944828"/>
              <a:gd name="connsiteX49" fmla="*/ 3145247 w 5724946"/>
              <a:gd name="connsiteY49" fmla="*/ 1271174 h 1944828"/>
              <a:gd name="connsiteX50" fmla="*/ 2992797 w 5724946"/>
              <a:gd name="connsiteY50" fmla="*/ 1275958 h 1944828"/>
              <a:gd name="connsiteX51" fmla="*/ 2852074 w 5724946"/>
              <a:gd name="connsiteY51" fmla="*/ 1299892 h 1944828"/>
              <a:gd name="connsiteX52" fmla="*/ 2717214 w 5724946"/>
              <a:gd name="connsiteY52" fmla="*/ 1271174 h 1944828"/>
              <a:gd name="connsiteX53" fmla="*/ 2547173 w 5724946"/>
              <a:gd name="connsiteY53" fmla="*/ 1443484 h 1944828"/>
              <a:gd name="connsiteX54" fmla="*/ 2429903 w 5724946"/>
              <a:gd name="connsiteY54" fmla="*/ 1563142 h 1944828"/>
              <a:gd name="connsiteX55" fmla="*/ 2397656 w 5724946"/>
              <a:gd name="connsiteY55" fmla="*/ 1572715 h 1944828"/>
              <a:gd name="connsiteX56" fmla="*/ 2344885 w 5724946"/>
              <a:gd name="connsiteY56" fmla="*/ 1553569 h 1944828"/>
              <a:gd name="connsiteX57" fmla="*/ 2166047 w 5724946"/>
              <a:gd name="connsiteY57" fmla="*/ 1433912 h 1944828"/>
              <a:gd name="connsiteX58" fmla="*/ 1726286 w 5724946"/>
              <a:gd name="connsiteY58" fmla="*/ 1127581 h 1944828"/>
              <a:gd name="connsiteX59" fmla="*/ 1512271 w 5724946"/>
              <a:gd name="connsiteY59" fmla="*/ 1103647 h 1944828"/>
              <a:gd name="connsiteX60" fmla="*/ 1356888 w 5724946"/>
              <a:gd name="connsiteY60" fmla="*/ 988773 h 1944828"/>
              <a:gd name="connsiteX61" fmla="*/ 1324640 w 5724946"/>
              <a:gd name="connsiteY61" fmla="*/ 893045 h 1944828"/>
              <a:gd name="connsiteX62" fmla="*/ 1227891 w 5724946"/>
              <a:gd name="connsiteY62" fmla="*/ 864326 h 1944828"/>
              <a:gd name="connsiteX63" fmla="*/ 1116485 w 5724946"/>
              <a:gd name="connsiteY63" fmla="*/ 840397 h 1944828"/>
              <a:gd name="connsiteX64" fmla="*/ 1087168 w 5724946"/>
              <a:gd name="connsiteY64" fmla="*/ 811678 h 1944828"/>
              <a:gd name="connsiteX65" fmla="*/ 1028533 w 5724946"/>
              <a:gd name="connsiteY65" fmla="*/ 816462 h 1944828"/>
              <a:gd name="connsiteX66" fmla="*/ 925924 w 5724946"/>
              <a:gd name="connsiteY66" fmla="*/ 806889 h 1944828"/>
              <a:gd name="connsiteX67" fmla="*/ 852629 w 5724946"/>
              <a:gd name="connsiteY67" fmla="*/ 864326 h 1944828"/>
              <a:gd name="connsiteX68" fmla="*/ 776404 w 5724946"/>
              <a:gd name="connsiteY68" fmla="*/ 931336 h 1944828"/>
              <a:gd name="connsiteX69" fmla="*/ 738292 w 5724946"/>
              <a:gd name="connsiteY69" fmla="*/ 921763 h 1944828"/>
              <a:gd name="connsiteX70" fmla="*/ 679658 w 5724946"/>
              <a:gd name="connsiteY70" fmla="*/ 921763 h 1944828"/>
              <a:gd name="connsiteX71" fmla="*/ 465639 w 5724946"/>
              <a:gd name="connsiteY71" fmla="*/ 835608 h 1944828"/>
              <a:gd name="connsiteX72" fmla="*/ 254554 w 5724946"/>
              <a:gd name="connsiteY72" fmla="*/ 787744 h 1944828"/>
              <a:gd name="connsiteX73" fmla="*/ 173199 w 5724946"/>
              <a:gd name="connsiteY73" fmla="*/ 842789 h 1944828"/>
              <a:gd name="connsiteX74" fmla="*/ 117436 w 5724946"/>
              <a:gd name="connsiteY74" fmla="*/ 827049 h 1944828"/>
              <a:gd name="connsiteX75" fmla="*/ 60877 w 5724946"/>
              <a:gd name="connsiteY75" fmla="*/ 743821 h 1944828"/>
              <a:gd name="connsiteX76" fmla="*/ 18968 w 5724946"/>
              <a:gd name="connsiteY76" fmla="*/ 660380 h 1944828"/>
              <a:gd name="connsiteX77" fmla="*/ 25538 w 5724946"/>
              <a:gd name="connsiteY77" fmla="*/ 510529 h 1944828"/>
              <a:gd name="connsiteX78" fmla="*/ 58411 w 5724946"/>
              <a:gd name="connsiteY78" fmla="*/ 490095 h 1944828"/>
              <a:gd name="connsiteX79" fmla="*/ 78137 w 5724946"/>
              <a:gd name="connsiteY79" fmla="*/ 435604 h 1944828"/>
              <a:gd name="connsiteX80" fmla="*/ 78137 w 5724946"/>
              <a:gd name="connsiteY80" fmla="*/ 295972 h 1944828"/>
              <a:gd name="connsiteX81" fmla="*/ 58411 w 5724946"/>
              <a:gd name="connsiteY81" fmla="*/ 163148 h 1944828"/>
              <a:gd name="connsiteX82" fmla="*/ 46528 w 5724946"/>
              <a:gd name="connsiteY82" fmla="*/ 132365 h 1944828"/>
              <a:gd name="connsiteX83" fmla="*/ 98237 w 5724946"/>
              <a:gd name="connsiteY83" fmla="*/ 125665 h 1944828"/>
              <a:gd name="connsiteX84" fmla="*/ 344546 w 5724946"/>
              <a:gd name="connsiteY84" fmla="*/ 64822 h 1944828"/>
              <a:gd name="connsiteX85" fmla="*/ 456505 w 5724946"/>
              <a:gd name="connsiteY85" fmla="*/ 82715 h 1944828"/>
              <a:gd name="connsiteX86" fmla="*/ 609513 w 5724946"/>
              <a:gd name="connsiteY86" fmla="*/ 86296 h 1944828"/>
              <a:gd name="connsiteX87" fmla="*/ 885678 w 5724946"/>
              <a:gd name="connsiteY87" fmla="*/ 129242 h 1944828"/>
              <a:gd name="connsiteX88" fmla="*/ 1232752 w 5724946"/>
              <a:gd name="connsiteY88" fmla="*/ 318925 h 1944828"/>
              <a:gd name="connsiteX89" fmla="*/ 1605948 w 5724946"/>
              <a:gd name="connsiteY89" fmla="*/ 573025 h 1944828"/>
              <a:gd name="connsiteX90" fmla="*/ 1874645 w 5724946"/>
              <a:gd name="connsiteY90" fmla="*/ 744811 h 1944828"/>
              <a:gd name="connsiteX91" fmla="*/ 2001536 w 5724946"/>
              <a:gd name="connsiteY91" fmla="*/ 755550 h 1944828"/>
              <a:gd name="connsiteX92" fmla="*/ 2117225 w 5724946"/>
              <a:gd name="connsiteY92" fmla="*/ 787758 h 1944828"/>
              <a:gd name="connsiteX93" fmla="*/ 2296359 w 5724946"/>
              <a:gd name="connsiteY93" fmla="*/ 769862 h 1944828"/>
              <a:gd name="connsiteX94" fmla="*/ 2382196 w 5724946"/>
              <a:gd name="connsiteY94" fmla="*/ 766285 h 1944828"/>
              <a:gd name="connsiteX95" fmla="*/ 2520276 w 5724946"/>
              <a:gd name="connsiteY95" fmla="*/ 730496 h 1944828"/>
              <a:gd name="connsiteX96" fmla="*/ 2848689 w 5724946"/>
              <a:gd name="connsiteY96" fmla="*/ 633868 h 1944828"/>
              <a:gd name="connsiteX97" fmla="*/ 3158443 w 5724946"/>
              <a:gd name="connsiteY97" fmla="*/ 612394 h 1944828"/>
              <a:gd name="connsiteX98" fmla="*/ 3259204 w 5724946"/>
              <a:gd name="connsiteY98" fmla="*/ 544393 h 1944828"/>
              <a:gd name="connsiteX99" fmla="*/ 3427144 w 5724946"/>
              <a:gd name="connsiteY99" fmla="*/ 465658 h 1944828"/>
              <a:gd name="connsiteX100" fmla="*/ 3598810 w 5724946"/>
              <a:gd name="connsiteY100" fmla="*/ 422711 h 1944828"/>
              <a:gd name="connsiteX101" fmla="*/ 3725701 w 5724946"/>
              <a:gd name="connsiteY101" fmla="*/ 358291 h 1944828"/>
              <a:gd name="connsiteX102" fmla="*/ 3759286 w 5724946"/>
              <a:gd name="connsiteY102" fmla="*/ 254505 h 1944828"/>
              <a:gd name="connsiteX103" fmla="*/ 3889903 w 5724946"/>
              <a:gd name="connsiteY103" fmla="*/ 211559 h 1944828"/>
              <a:gd name="connsiteX104" fmla="*/ 4013060 w 5724946"/>
              <a:gd name="connsiteY104" fmla="*/ 182928 h 1944828"/>
              <a:gd name="connsiteX105" fmla="*/ 4091433 w 5724946"/>
              <a:gd name="connsiteY105" fmla="*/ 125665 h 1944828"/>
              <a:gd name="connsiteX106" fmla="*/ 4367598 w 5724946"/>
              <a:gd name="connsiteY106" fmla="*/ 29033 h 1944828"/>
              <a:gd name="connsiteX107" fmla="*/ 4755721 w 5724946"/>
              <a:gd name="connsiteY107" fmla="*/ 21876 h 1944828"/>
              <a:gd name="connsiteX108" fmla="*/ 4852752 w 5724946"/>
              <a:gd name="connsiteY108" fmla="*/ 18299 h 1944828"/>
              <a:gd name="connsiteX109" fmla="*/ 4990832 w 5724946"/>
              <a:gd name="connsiteY109" fmla="*/ 402 h 194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724946" h="1944828">
                <a:moveTo>
                  <a:pt x="4990832" y="402"/>
                </a:moveTo>
                <a:cubicBezTo>
                  <a:pt x="5046810" y="402"/>
                  <a:pt x="5113989" y="21876"/>
                  <a:pt x="5173700" y="32614"/>
                </a:cubicBezTo>
                <a:cubicBezTo>
                  <a:pt x="5263267" y="46926"/>
                  <a:pt x="5352834" y="21876"/>
                  <a:pt x="5438668" y="36191"/>
                </a:cubicBezTo>
                <a:cubicBezTo>
                  <a:pt x="5498379" y="46926"/>
                  <a:pt x="5535698" y="57665"/>
                  <a:pt x="5610338" y="57665"/>
                </a:cubicBezTo>
                <a:cubicBezTo>
                  <a:pt x="5627131" y="57665"/>
                  <a:pt x="5647656" y="55876"/>
                  <a:pt x="5668183" y="54981"/>
                </a:cubicBezTo>
                <a:lnTo>
                  <a:pt x="5724946" y="57615"/>
                </a:lnTo>
                <a:lnTo>
                  <a:pt x="5724946" y="86106"/>
                </a:lnTo>
                <a:lnTo>
                  <a:pt x="5719312" y="91989"/>
                </a:lnTo>
                <a:cubicBezTo>
                  <a:pt x="5689287" y="118493"/>
                  <a:pt x="5670525" y="160904"/>
                  <a:pt x="5632998" y="166208"/>
                </a:cubicBezTo>
                <a:cubicBezTo>
                  <a:pt x="5617987" y="166208"/>
                  <a:pt x="5606731" y="166208"/>
                  <a:pt x="5591720" y="166208"/>
                </a:cubicBezTo>
                <a:cubicBezTo>
                  <a:pt x="5572954" y="166208"/>
                  <a:pt x="5557943" y="150301"/>
                  <a:pt x="5542932" y="150301"/>
                </a:cubicBezTo>
                <a:cubicBezTo>
                  <a:pt x="5520416" y="145002"/>
                  <a:pt x="5475383" y="176810"/>
                  <a:pt x="5456622" y="198015"/>
                </a:cubicBezTo>
                <a:cubicBezTo>
                  <a:pt x="5441607" y="213917"/>
                  <a:pt x="5445362" y="224519"/>
                  <a:pt x="5422845" y="229823"/>
                </a:cubicBezTo>
                <a:cubicBezTo>
                  <a:pt x="5407834" y="235122"/>
                  <a:pt x="5389073" y="229823"/>
                  <a:pt x="5374058" y="229823"/>
                </a:cubicBezTo>
                <a:cubicBezTo>
                  <a:pt x="5344040" y="229823"/>
                  <a:pt x="5310263" y="229823"/>
                  <a:pt x="5276491" y="229823"/>
                </a:cubicBezTo>
                <a:cubicBezTo>
                  <a:pt x="5231458" y="235122"/>
                  <a:pt x="5201436" y="282836"/>
                  <a:pt x="5163909" y="304042"/>
                </a:cubicBezTo>
                <a:cubicBezTo>
                  <a:pt x="5133883" y="319943"/>
                  <a:pt x="5115122" y="330545"/>
                  <a:pt x="5085100" y="330545"/>
                </a:cubicBezTo>
                <a:cubicBezTo>
                  <a:pt x="5077594" y="330545"/>
                  <a:pt x="5073840" y="330545"/>
                  <a:pt x="5070089" y="330545"/>
                </a:cubicBezTo>
                <a:lnTo>
                  <a:pt x="5070089" y="1825514"/>
                </a:lnTo>
                <a:cubicBezTo>
                  <a:pt x="5077594" y="1830818"/>
                  <a:pt x="5088855" y="1836116"/>
                  <a:pt x="5100111" y="1836116"/>
                </a:cubicBezTo>
                <a:cubicBezTo>
                  <a:pt x="5148894" y="1841421"/>
                  <a:pt x="5186422" y="1809613"/>
                  <a:pt x="5227703" y="1846719"/>
                </a:cubicBezTo>
                <a:lnTo>
                  <a:pt x="5266971" y="1881390"/>
                </a:lnTo>
                <a:lnTo>
                  <a:pt x="5263969" y="1883289"/>
                </a:lnTo>
                <a:lnTo>
                  <a:pt x="5234413" y="1878627"/>
                </a:lnTo>
                <a:cubicBezTo>
                  <a:pt x="5207773" y="1882324"/>
                  <a:pt x="5186185" y="1902662"/>
                  <a:pt x="5165976" y="1928549"/>
                </a:cubicBezTo>
                <a:lnTo>
                  <a:pt x="5163527" y="1931976"/>
                </a:lnTo>
                <a:lnTo>
                  <a:pt x="5139824" y="1939767"/>
                </a:lnTo>
                <a:cubicBezTo>
                  <a:pt x="5105380" y="1948167"/>
                  <a:pt x="5066261" y="1948165"/>
                  <a:pt x="5039047" y="1923731"/>
                </a:cubicBezTo>
                <a:cubicBezTo>
                  <a:pt x="5029977" y="1912869"/>
                  <a:pt x="5026951" y="1902002"/>
                  <a:pt x="5020903" y="1896574"/>
                </a:cubicBezTo>
                <a:cubicBezTo>
                  <a:pt x="5005786" y="1880279"/>
                  <a:pt x="4987643" y="1880279"/>
                  <a:pt x="4972522" y="1880279"/>
                </a:cubicBezTo>
                <a:cubicBezTo>
                  <a:pt x="4933214" y="1880279"/>
                  <a:pt x="4890877" y="1880279"/>
                  <a:pt x="4848547" y="1880279"/>
                </a:cubicBezTo>
                <a:cubicBezTo>
                  <a:pt x="4806213" y="1880279"/>
                  <a:pt x="4772950" y="1880279"/>
                  <a:pt x="4730616" y="1896574"/>
                </a:cubicBezTo>
                <a:cubicBezTo>
                  <a:pt x="4700378" y="1907436"/>
                  <a:pt x="4655022" y="1929159"/>
                  <a:pt x="4624784" y="1918297"/>
                </a:cubicBezTo>
                <a:cubicBezTo>
                  <a:pt x="4579425" y="1902002"/>
                  <a:pt x="4555234" y="1804254"/>
                  <a:pt x="4537092" y="1739079"/>
                </a:cubicBezTo>
                <a:cubicBezTo>
                  <a:pt x="4524996" y="1701066"/>
                  <a:pt x="4506853" y="1603313"/>
                  <a:pt x="4479640" y="1587023"/>
                </a:cubicBezTo>
                <a:cubicBezTo>
                  <a:pt x="4440329" y="1565300"/>
                  <a:pt x="4379853" y="1657620"/>
                  <a:pt x="4343567" y="1679343"/>
                </a:cubicBezTo>
                <a:lnTo>
                  <a:pt x="4338466" y="1682683"/>
                </a:lnTo>
                <a:lnTo>
                  <a:pt x="4338466" y="902618"/>
                </a:lnTo>
                <a:cubicBezTo>
                  <a:pt x="4338466" y="888261"/>
                  <a:pt x="4338466" y="873899"/>
                  <a:pt x="4338466" y="859542"/>
                </a:cubicBezTo>
                <a:cubicBezTo>
                  <a:pt x="4338466" y="806889"/>
                  <a:pt x="4338466" y="744669"/>
                  <a:pt x="4315012" y="715950"/>
                </a:cubicBezTo>
                <a:cubicBezTo>
                  <a:pt x="4273968" y="663297"/>
                  <a:pt x="4191879" y="706377"/>
                  <a:pt x="4150835" y="735096"/>
                </a:cubicBezTo>
                <a:cubicBezTo>
                  <a:pt x="4112721" y="763814"/>
                  <a:pt x="4092200" y="792533"/>
                  <a:pt x="4048223" y="797317"/>
                </a:cubicBezTo>
                <a:cubicBezTo>
                  <a:pt x="4013042" y="802106"/>
                  <a:pt x="3980794" y="792533"/>
                  <a:pt x="3945613" y="787744"/>
                </a:cubicBezTo>
                <a:cubicBezTo>
                  <a:pt x="3910432" y="782960"/>
                  <a:pt x="3834207" y="730307"/>
                  <a:pt x="3796093" y="768598"/>
                </a:cubicBezTo>
                <a:cubicBezTo>
                  <a:pt x="3769709" y="792533"/>
                  <a:pt x="3752119" y="869115"/>
                  <a:pt x="3728665" y="902618"/>
                </a:cubicBezTo>
                <a:cubicBezTo>
                  <a:pt x="3708141" y="931336"/>
                  <a:pt x="3661236" y="960055"/>
                  <a:pt x="3634849" y="964843"/>
                </a:cubicBezTo>
                <a:cubicBezTo>
                  <a:pt x="3605532" y="969627"/>
                  <a:pt x="3582078" y="960055"/>
                  <a:pt x="3555691" y="979200"/>
                </a:cubicBezTo>
                <a:cubicBezTo>
                  <a:pt x="3523443" y="1003135"/>
                  <a:pt x="3488262" y="1065356"/>
                  <a:pt x="3458945" y="1098863"/>
                </a:cubicBezTo>
                <a:cubicBezTo>
                  <a:pt x="3409104" y="1151511"/>
                  <a:pt x="3347539" y="1218521"/>
                  <a:pt x="3291834" y="1252028"/>
                </a:cubicBezTo>
                <a:cubicBezTo>
                  <a:pt x="3244926" y="1280747"/>
                  <a:pt x="3195088" y="1285530"/>
                  <a:pt x="3145247" y="1271174"/>
                </a:cubicBezTo>
                <a:cubicBezTo>
                  <a:pt x="3077819" y="1252028"/>
                  <a:pt x="3054365" y="1247239"/>
                  <a:pt x="2992797" y="1275958"/>
                </a:cubicBezTo>
                <a:cubicBezTo>
                  <a:pt x="2948823" y="1295103"/>
                  <a:pt x="2898981" y="1309465"/>
                  <a:pt x="2852074" y="1299892"/>
                </a:cubicBezTo>
                <a:cubicBezTo>
                  <a:pt x="2805166" y="1290319"/>
                  <a:pt x="2764122" y="1271174"/>
                  <a:pt x="2717214" y="1271174"/>
                </a:cubicBezTo>
                <a:cubicBezTo>
                  <a:pt x="2658579" y="1275958"/>
                  <a:pt x="2576490" y="1371686"/>
                  <a:pt x="2547173" y="1443484"/>
                </a:cubicBezTo>
                <a:cubicBezTo>
                  <a:pt x="2517856" y="1515278"/>
                  <a:pt x="2482675" y="1553569"/>
                  <a:pt x="2429903" y="1563142"/>
                </a:cubicBezTo>
                <a:cubicBezTo>
                  <a:pt x="2418177" y="1567931"/>
                  <a:pt x="2412313" y="1572715"/>
                  <a:pt x="2397656" y="1572715"/>
                </a:cubicBezTo>
                <a:cubicBezTo>
                  <a:pt x="2388859" y="1572715"/>
                  <a:pt x="2353678" y="1558358"/>
                  <a:pt x="2344885" y="1553569"/>
                </a:cubicBezTo>
                <a:cubicBezTo>
                  <a:pt x="2286250" y="1524851"/>
                  <a:pt x="2221752" y="1476987"/>
                  <a:pt x="2166047" y="1433912"/>
                </a:cubicBezTo>
                <a:cubicBezTo>
                  <a:pt x="2028257" y="1323822"/>
                  <a:pt x="1875807" y="1170657"/>
                  <a:pt x="1726286" y="1127581"/>
                </a:cubicBezTo>
                <a:cubicBezTo>
                  <a:pt x="1652995" y="1108436"/>
                  <a:pt x="1585563" y="1103647"/>
                  <a:pt x="1512271" y="1103647"/>
                </a:cubicBezTo>
                <a:cubicBezTo>
                  <a:pt x="1444840" y="1103647"/>
                  <a:pt x="1386205" y="1084501"/>
                  <a:pt x="1356888" y="988773"/>
                </a:cubicBezTo>
                <a:cubicBezTo>
                  <a:pt x="1345161" y="945698"/>
                  <a:pt x="1356888" y="926552"/>
                  <a:pt x="1324640" y="893045"/>
                </a:cubicBezTo>
                <a:cubicBezTo>
                  <a:pt x="1292389" y="864326"/>
                  <a:pt x="1266005" y="878688"/>
                  <a:pt x="1227891" y="864326"/>
                </a:cubicBezTo>
                <a:cubicBezTo>
                  <a:pt x="1189780" y="854754"/>
                  <a:pt x="1154599" y="849970"/>
                  <a:pt x="1116485" y="840397"/>
                </a:cubicBezTo>
                <a:cubicBezTo>
                  <a:pt x="1104758" y="835608"/>
                  <a:pt x="1101828" y="816462"/>
                  <a:pt x="1087168" y="811678"/>
                </a:cubicBezTo>
                <a:cubicBezTo>
                  <a:pt x="1069577" y="806889"/>
                  <a:pt x="1046123" y="821251"/>
                  <a:pt x="1028533" y="816462"/>
                </a:cubicBezTo>
                <a:cubicBezTo>
                  <a:pt x="975762" y="802106"/>
                  <a:pt x="975762" y="778171"/>
                  <a:pt x="925924" y="806889"/>
                </a:cubicBezTo>
                <a:cubicBezTo>
                  <a:pt x="899536" y="821251"/>
                  <a:pt x="876083" y="840397"/>
                  <a:pt x="852629" y="864326"/>
                </a:cubicBezTo>
                <a:cubicBezTo>
                  <a:pt x="823311" y="897834"/>
                  <a:pt x="814518" y="926552"/>
                  <a:pt x="776404" y="931336"/>
                </a:cubicBezTo>
                <a:cubicBezTo>
                  <a:pt x="761746" y="931336"/>
                  <a:pt x="752950" y="926552"/>
                  <a:pt x="738292" y="921763"/>
                </a:cubicBezTo>
                <a:cubicBezTo>
                  <a:pt x="706042" y="912190"/>
                  <a:pt x="708975" y="916979"/>
                  <a:pt x="679658" y="921763"/>
                </a:cubicBezTo>
                <a:cubicBezTo>
                  <a:pt x="612226" y="936125"/>
                  <a:pt x="530138" y="859542"/>
                  <a:pt x="465639" y="835608"/>
                </a:cubicBezTo>
                <a:cubicBezTo>
                  <a:pt x="395278" y="811678"/>
                  <a:pt x="330779" y="759025"/>
                  <a:pt x="254554" y="787744"/>
                </a:cubicBezTo>
                <a:cubicBezTo>
                  <a:pt x="257486" y="845181"/>
                  <a:pt x="217908" y="851165"/>
                  <a:pt x="173199" y="842789"/>
                </a:cubicBezTo>
                <a:lnTo>
                  <a:pt x="117436" y="827049"/>
                </a:lnTo>
                <a:lnTo>
                  <a:pt x="60877" y="743821"/>
                </a:lnTo>
                <a:cubicBezTo>
                  <a:pt x="45264" y="715723"/>
                  <a:pt x="32116" y="687626"/>
                  <a:pt x="18968" y="660380"/>
                </a:cubicBezTo>
                <a:cubicBezTo>
                  <a:pt x="-757" y="616104"/>
                  <a:pt x="-13898" y="551398"/>
                  <a:pt x="25538" y="510529"/>
                </a:cubicBezTo>
                <a:cubicBezTo>
                  <a:pt x="38686" y="500314"/>
                  <a:pt x="51841" y="496906"/>
                  <a:pt x="58411" y="490095"/>
                </a:cubicBezTo>
                <a:cubicBezTo>
                  <a:pt x="78137" y="473068"/>
                  <a:pt x="78137" y="452634"/>
                  <a:pt x="78137" y="435604"/>
                </a:cubicBezTo>
                <a:cubicBezTo>
                  <a:pt x="78137" y="391331"/>
                  <a:pt x="78137" y="343648"/>
                  <a:pt x="78137" y="295972"/>
                </a:cubicBezTo>
                <a:cubicBezTo>
                  <a:pt x="78137" y="248292"/>
                  <a:pt x="78137" y="210828"/>
                  <a:pt x="58411" y="163148"/>
                </a:cubicBezTo>
                <a:lnTo>
                  <a:pt x="46528" y="132365"/>
                </a:lnTo>
                <a:lnTo>
                  <a:pt x="98237" y="125665"/>
                </a:lnTo>
                <a:cubicBezTo>
                  <a:pt x="187800" y="107769"/>
                  <a:pt x="251245" y="64822"/>
                  <a:pt x="344546" y="64822"/>
                </a:cubicBezTo>
                <a:cubicBezTo>
                  <a:pt x="393060" y="64822"/>
                  <a:pt x="415451" y="71980"/>
                  <a:pt x="456505" y="82715"/>
                </a:cubicBezTo>
                <a:cubicBezTo>
                  <a:pt x="501284" y="93453"/>
                  <a:pt x="561000" y="86296"/>
                  <a:pt x="609513" y="86296"/>
                </a:cubicBezTo>
                <a:cubicBezTo>
                  <a:pt x="710278" y="86296"/>
                  <a:pt x="796111" y="75561"/>
                  <a:pt x="885678" y="129242"/>
                </a:cubicBezTo>
                <a:cubicBezTo>
                  <a:pt x="1001371" y="193662"/>
                  <a:pt x="1120794" y="243767"/>
                  <a:pt x="1232752" y="318925"/>
                </a:cubicBezTo>
                <a:cubicBezTo>
                  <a:pt x="1359635" y="401238"/>
                  <a:pt x="1486526" y="483554"/>
                  <a:pt x="1605948" y="573025"/>
                </a:cubicBezTo>
                <a:cubicBezTo>
                  <a:pt x="1676854" y="626706"/>
                  <a:pt x="1785082" y="726915"/>
                  <a:pt x="1874645" y="744811"/>
                </a:cubicBezTo>
                <a:cubicBezTo>
                  <a:pt x="1915699" y="755550"/>
                  <a:pt x="1960482" y="744811"/>
                  <a:pt x="2001536" y="755550"/>
                </a:cubicBezTo>
                <a:cubicBezTo>
                  <a:pt x="2038855" y="762704"/>
                  <a:pt x="2079905" y="780600"/>
                  <a:pt x="2117225" y="787758"/>
                </a:cubicBezTo>
                <a:cubicBezTo>
                  <a:pt x="2180666" y="798493"/>
                  <a:pt x="2240381" y="780600"/>
                  <a:pt x="2296359" y="769862"/>
                </a:cubicBezTo>
                <a:cubicBezTo>
                  <a:pt x="2326214" y="762704"/>
                  <a:pt x="2352340" y="769862"/>
                  <a:pt x="2382196" y="766285"/>
                </a:cubicBezTo>
                <a:cubicBezTo>
                  <a:pt x="2430709" y="762704"/>
                  <a:pt x="2475493" y="744811"/>
                  <a:pt x="2520276" y="730496"/>
                </a:cubicBezTo>
                <a:cubicBezTo>
                  <a:pt x="2632235" y="694707"/>
                  <a:pt x="2736730" y="658918"/>
                  <a:pt x="2848689" y="633868"/>
                </a:cubicBezTo>
                <a:cubicBezTo>
                  <a:pt x="2945719" y="608813"/>
                  <a:pt x="3065142" y="641025"/>
                  <a:pt x="3158443" y="612394"/>
                </a:cubicBezTo>
                <a:cubicBezTo>
                  <a:pt x="3203227" y="601656"/>
                  <a:pt x="3233082" y="576605"/>
                  <a:pt x="3259204" y="544393"/>
                </a:cubicBezTo>
                <a:cubicBezTo>
                  <a:pt x="3303987" y="494289"/>
                  <a:pt x="3359969" y="483554"/>
                  <a:pt x="3427144" y="465658"/>
                </a:cubicBezTo>
                <a:cubicBezTo>
                  <a:pt x="3483121" y="447765"/>
                  <a:pt x="3542833" y="440604"/>
                  <a:pt x="3598810" y="422711"/>
                </a:cubicBezTo>
                <a:cubicBezTo>
                  <a:pt x="3628666" y="411976"/>
                  <a:pt x="3707039" y="379765"/>
                  <a:pt x="3725701" y="358291"/>
                </a:cubicBezTo>
                <a:cubicBezTo>
                  <a:pt x="3748089" y="333237"/>
                  <a:pt x="3736895" y="279556"/>
                  <a:pt x="3759286" y="254505"/>
                </a:cubicBezTo>
                <a:cubicBezTo>
                  <a:pt x="3777944" y="229451"/>
                  <a:pt x="3863781" y="218716"/>
                  <a:pt x="3889903" y="211559"/>
                </a:cubicBezTo>
                <a:cubicBezTo>
                  <a:pt x="3930957" y="197243"/>
                  <a:pt x="3975740" y="193662"/>
                  <a:pt x="4013060" y="182928"/>
                </a:cubicBezTo>
                <a:cubicBezTo>
                  <a:pt x="4057843" y="168612"/>
                  <a:pt x="4065307" y="154293"/>
                  <a:pt x="4091433" y="125665"/>
                </a:cubicBezTo>
                <a:cubicBezTo>
                  <a:pt x="4166072" y="43349"/>
                  <a:pt x="4263099" y="46926"/>
                  <a:pt x="4367598" y="29033"/>
                </a:cubicBezTo>
                <a:cubicBezTo>
                  <a:pt x="4498214" y="7560"/>
                  <a:pt x="4628835" y="39772"/>
                  <a:pt x="4755721" y="21876"/>
                </a:cubicBezTo>
                <a:cubicBezTo>
                  <a:pt x="4789307" y="18299"/>
                  <a:pt x="4819162" y="18299"/>
                  <a:pt x="4852752" y="18299"/>
                </a:cubicBezTo>
                <a:cubicBezTo>
                  <a:pt x="4897532" y="18299"/>
                  <a:pt x="4949783" y="-3175"/>
                  <a:pt x="4990832" y="402"/>
                </a:cubicBezTo>
                <a:close/>
              </a:path>
            </a:pathLst>
          </a:custGeom>
        </p:spPr>
      </p:pic>
      <p:pic>
        <p:nvPicPr>
          <p:cNvPr id="10" name="Picture 9">
            <a:extLst>
              <a:ext uri="{FF2B5EF4-FFF2-40B4-BE49-F238E27FC236}">
                <a16:creationId xmlns:a16="http://schemas.microsoft.com/office/drawing/2014/main" id="{916A4292-3180-4F55-9E98-80B842371527}"/>
              </a:ext>
            </a:extLst>
          </p:cNvPr>
          <p:cNvPicPr>
            <a:picLocks noChangeAspect="1"/>
          </p:cNvPicPr>
          <p:nvPr/>
        </p:nvPicPr>
        <p:blipFill>
          <a:blip r:embed="rId4">
            <a:duotone>
              <a:prstClr val="black"/>
              <a:srgbClr val="D9C3A5">
                <a:tint val="50000"/>
                <a:satMod val="180000"/>
              </a:srgbClr>
            </a:duotone>
          </a:blip>
          <a:srcRect l="25724" t="19787" r="36054" b="41063"/>
          <a:stretch>
            <a:fillRect/>
          </a:stretch>
        </p:blipFill>
        <p:spPr>
          <a:xfrm>
            <a:off x="3136250" y="1166753"/>
            <a:ext cx="4657931" cy="2953941"/>
          </a:xfrm>
          <a:custGeom>
            <a:avLst/>
            <a:gdLst>
              <a:gd name="connsiteX0" fmla="*/ 278853 w 4657931"/>
              <a:gd name="connsiteY0" fmla="*/ 1646280 h 2953941"/>
              <a:gd name="connsiteX1" fmla="*/ 272922 w 4657931"/>
              <a:gd name="connsiteY1" fmla="*/ 1649526 h 2953941"/>
              <a:gd name="connsiteX2" fmla="*/ 270107 w 4657931"/>
              <a:gd name="connsiteY2" fmla="*/ 1652684 h 2953941"/>
              <a:gd name="connsiteX3" fmla="*/ 310105 w 4657931"/>
              <a:gd name="connsiteY3" fmla="*/ 1630633 h 2953941"/>
              <a:gd name="connsiteX4" fmla="*/ 306132 w 4657931"/>
              <a:gd name="connsiteY4" fmla="*/ 1631352 h 2953941"/>
              <a:gd name="connsiteX5" fmla="*/ 301046 w 4657931"/>
              <a:gd name="connsiteY5" fmla="*/ 1634135 h 2953941"/>
              <a:gd name="connsiteX6" fmla="*/ 397602 w 4657931"/>
              <a:gd name="connsiteY6" fmla="*/ 0 h 2953941"/>
              <a:gd name="connsiteX7" fmla="*/ 417320 w 4657931"/>
              <a:gd name="connsiteY7" fmla="*/ 57899 h 2953941"/>
              <a:gd name="connsiteX8" fmla="*/ 437045 w 4657931"/>
              <a:gd name="connsiteY8" fmla="*/ 122609 h 2953941"/>
              <a:gd name="connsiteX9" fmla="*/ 535651 w 4657931"/>
              <a:gd name="connsiteY9" fmla="*/ 378035 h 2953941"/>
              <a:gd name="connsiteX10" fmla="*/ 640834 w 4657931"/>
              <a:gd name="connsiteY10" fmla="*/ 541508 h 2953941"/>
              <a:gd name="connsiteX11" fmla="*/ 752587 w 4657931"/>
              <a:gd name="connsiteY11" fmla="*/ 694767 h 2953941"/>
              <a:gd name="connsiteX12" fmla="*/ 568524 w 4657931"/>
              <a:gd name="connsiteY12" fmla="*/ 759473 h 2953941"/>
              <a:gd name="connsiteX13" fmla="*/ 351581 w 4657931"/>
              <a:gd name="connsiteY13" fmla="*/ 858240 h 2953941"/>
              <a:gd name="connsiteX14" fmla="*/ 354868 w 4657931"/>
              <a:gd name="connsiteY14" fmla="*/ 917839 h 2953941"/>
              <a:gd name="connsiteX15" fmla="*/ 365993 w 4657931"/>
              <a:gd name="connsiteY15" fmla="*/ 946655 h 2953941"/>
              <a:gd name="connsiteX16" fmla="*/ 377876 w 4657931"/>
              <a:gd name="connsiteY16" fmla="*/ 977438 h 2953941"/>
              <a:gd name="connsiteX17" fmla="*/ 397602 w 4657931"/>
              <a:gd name="connsiteY17" fmla="*/ 1110262 h 2953941"/>
              <a:gd name="connsiteX18" fmla="*/ 397602 w 4657931"/>
              <a:gd name="connsiteY18" fmla="*/ 1249894 h 2953941"/>
              <a:gd name="connsiteX19" fmla="*/ 377876 w 4657931"/>
              <a:gd name="connsiteY19" fmla="*/ 1304385 h 2953941"/>
              <a:gd name="connsiteX20" fmla="*/ 345003 w 4657931"/>
              <a:gd name="connsiteY20" fmla="*/ 1324819 h 2953941"/>
              <a:gd name="connsiteX21" fmla="*/ 338433 w 4657931"/>
              <a:gd name="connsiteY21" fmla="*/ 1474670 h 2953941"/>
              <a:gd name="connsiteX22" fmla="*/ 380342 w 4657931"/>
              <a:gd name="connsiteY22" fmla="*/ 1558111 h 2953941"/>
              <a:gd name="connsiteX23" fmla="*/ 436901 w 4657931"/>
              <a:gd name="connsiteY23" fmla="*/ 1641339 h 2953941"/>
              <a:gd name="connsiteX24" fmla="*/ 492664 w 4657931"/>
              <a:gd name="connsiteY24" fmla="*/ 1657079 h 2953941"/>
              <a:gd name="connsiteX25" fmla="*/ 574019 w 4657931"/>
              <a:gd name="connsiteY25" fmla="*/ 1602034 h 2953941"/>
              <a:gd name="connsiteX26" fmla="*/ 785104 w 4657931"/>
              <a:gd name="connsiteY26" fmla="*/ 1649898 h 2953941"/>
              <a:gd name="connsiteX27" fmla="*/ 999123 w 4657931"/>
              <a:gd name="connsiteY27" fmla="*/ 1736053 h 2953941"/>
              <a:gd name="connsiteX28" fmla="*/ 1057757 w 4657931"/>
              <a:gd name="connsiteY28" fmla="*/ 1736053 h 2953941"/>
              <a:gd name="connsiteX29" fmla="*/ 1095869 w 4657931"/>
              <a:gd name="connsiteY29" fmla="*/ 1745626 h 2953941"/>
              <a:gd name="connsiteX30" fmla="*/ 1172094 w 4657931"/>
              <a:gd name="connsiteY30" fmla="*/ 1678616 h 2953941"/>
              <a:gd name="connsiteX31" fmla="*/ 1245389 w 4657931"/>
              <a:gd name="connsiteY31" fmla="*/ 1621179 h 2953941"/>
              <a:gd name="connsiteX32" fmla="*/ 1347998 w 4657931"/>
              <a:gd name="connsiteY32" fmla="*/ 1630752 h 2953941"/>
              <a:gd name="connsiteX33" fmla="*/ 1406633 w 4657931"/>
              <a:gd name="connsiteY33" fmla="*/ 1625968 h 2953941"/>
              <a:gd name="connsiteX34" fmla="*/ 1435950 w 4657931"/>
              <a:gd name="connsiteY34" fmla="*/ 1654687 h 2953941"/>
              <a:gd name="connsiteX35" fmla="*/ 1547356 w 4657931"/>
              <a:gd name="connsiteY35" fmla="*/ 1678616 h 2953941"/>
              <a:gd name="connsiteX36" fmla="*/ 1644105 w 4657931"/>
              <a:gd name="connsiteY36" fmla="*/ 1707335 h 2953941"/>
              <a:gd name="connsiteX37" fmla="*/ 1676353 w 4657931"/>
              <a:gd name="connsiteY37" fmla="*/ 1803063 h 2953941"/>
              <a:gd name="connsiteX38" fmla="*/ 1831736 w 4657931"/>
              <a:gd name="connsiteY38" fmla="*/ 1917937 h 2953941"/>
              <a:gd name="connsiteX39" fmla="*/ 2045751 w 4657931"/>
              <a:gd name="connsiteY39" fmla="*/ 1941871 h 2953941"/>
              <a:gd name="connsiteX40" fmla="*/ 2485512 w 4657931"/>
              <a:gd name="connsiteY40" fmla="*/ 2248202 h 2953941"/>
              <a:gd name="connsiteX41" fmla="*/ 2664350 w 4657931"/>
              <a:gd name="connsiteY41" fmla="*/ 2367859 h 2953941"/>
              <a:gd name="connsiteX42" fmla="*/ 2717121 w 4657931"/>
              <a:gd name="connsiteY42" fmla="*/ 2387005 h 2953941"/>
              <a:gd name="connsiteX43" fmla="*/ 2749368 w 4657931"/>
              <a:gd name="connsiteY43" fmla="*/ 2377432 h 2953941"/>
              <a:gd name="connsiteX44" fmla="*/ 2866638 w 4657931"/>
              <a:gd name="connsiteY44" fmla="*/ 2257774 h 2953941"/>
              <a:gd name="connsiteX45" fmla="*/ 3036679 w 4657931"/>
              <a:gd name="connsiteY45" fmla="*/ 2085464 h 2953941"/>
              <a:gd name="connsiteX46" fmla="*/ 3171539 w 4657931"/>
              <a:gd name="connsiteY46" fmla="*/ 2114182 h 2953941"/>
              <a:gd name="connsiteX47" fmla="*/ 3312262 w 4657931"/>
              <a:gd name="connsiteY47" fmla="*/ 2090248 h 2953941"/>
              <a:gd name="connsiteX48" fmla="*/ 3464712 w 4657931"/>
              <a:gd name="connsiteY48" fmla="*/ 2085464 h 2953941"/>
              <a:gd name="connsiteX49" fmla="*/ 3611299 w 4657931"/>
              <a:gd name="connsiteY49" fmla="*/ 2066318 h 2953941"/>
              <a:gd name="connsiteX50" fmla="*/ 3778410 w 4657931"/>
              <a:gd name="connsiteY50" fmla="*/ 1913153 h 2953941"/>
              <a:gd name="connsiteX51" fmla="*/ 3875156 w 4657931"/>
              <a:gd name="connsiteY51" fmla="*/ 1793490 h 2953941"/>
              <a:gd name="connsiteX52" fmla="*/ 3954314 w 4657931"/>
              <a:gd name="connsiteY52" fmla="*/ 1779133 h 2953941"/>
              <a:gd name="connsiteX53" fmla="*/ 4048130 w 4657931"/>
              <a:gd name="connsiteY53" fmla="*/ 1716908 h 2953941"/>
              <a:gd name="connsiteX54" fmla="*/ 4115558 w 4657931"/>
              <a:gd name="connsiteY54" fmla="*/ 1582888 h 2953941"/>
              <a:gd name="connsiteX55" fmla="*/ 4265078 w 4657931"/>
              <a:gd name="connsiteY55" fmla="*/ 1602034 h 2953941"/>
              <a:gd name="connsiteX56" fmla="*/ 4367688 w 4657931"/>
              <a:gd name="connsiteY56" fmla="*/ 1611607 h 2953941"/>
              <a:gd name="connsiteX57" fmla="*/ 4470300 w 4657931"/>
              <a:gd name="connsiteY57" fmla="*/ 1549386 h 2953941"/>
              <a:gd name="connsiteX58" fmla="*/ 4563913 w 4657931"/>
              <a:gd name="connsiteY58" fmla="*/ 1506886 h 2953941"/>
              <a:gd name="connsiteX59" fmla="*/ 4597281 w 4657931"/>
              <a:gd name="connsiteY59" fmla="*/ 1506980 h 2953941"/>
              <a:gd name="connsiteX60" fmla="*/ 4634477 w 4657931"/>
              <a:gd name="connsiteY60" fmla="*/ 1530240 h 2953941"/>
              <a:gd name="connsiteX61" fmla="*/ 4657931 w 4657931"/>
              <a:gd name="connsiteY61" fmla="*/ 1673832 h 2953941"/>
              <a:gd name="connsiteX62" fmla="*/ 4657931 w 4657931"/>
              <a:gd name="connsiteY62" fmla="*/ 1716908 h 2953941"/>
              <a:gd name="connsiteX63" fmla="*/ 4657931 w 4657931"/>
              <a:gd name="connsiteY63" fmla="*/ 2496973 h 2953941"/>
              <a:gd name="connsiteX64" fmla="*/ 4590460 w 4657931"/>
              <a:gd name="connsiteY64" fmla="*/ 2541153 h 2953941"/>
              <a:gd name="connsiteX65" fmla="*/ 4517888 w 4657931"/>
              <a:gd name="connsiteY65" fmla="*/ 2580526 h 2953941"/>
              <a:gd name="connsiteX66" fmla="*/ 4405629 w 4657931"/>
              <a:gd name="connsiteY66" fmla="*/ 2629403 h 2953941"/>
              <a:gd name="connsiteX67" fmla="*/ 4402912 w 4657931"/>
              <a:gd name="connsiteY67" fmla="*/ 2630343 h 2953941"/>
              <a:gd name="connsiteX68" fmla="*/ 4387021 w 4657931"/>
              <a:gd name="connsiteY68" fmla="*/ 2619416 h 2953941"/>
              <a:gd name="connsiteX69" fmla="*/ 4354181 w 4657931"/>
              <a:gd name="connsiteY69" fmla="*/ 2574579 h 2953941"/>
              <a:gd name="connsiteX70" fmla="*/ 4234763 w 4657931"/>
              <a:gd name="connsiteY70" fmla="*/ 2533898 h 2953941"/>
              <a:gd name="connsiteX71" fmla="*/ 4130041 w 4657931"/>
              <a:gd name="connsiteY71" fmla="*/ 2633744 h 2953941"/>
              <a:gd name="connsiteX72" fmla="*/ 4030832 w 4657931"/>
              <a:gd name="connsiteY72" fmla="*/ 2707706 h 2953941"/>
              <a:gd name="connsiteX73" fmla="*/ 3957344 w 4657931"/>
              <a:gd name="connsiteY73" fmla="*/ 2737290 h 2953941"/>
              <a:gd name="connsiteX74" fmla="*/ 3830578 w 4657931"/>
              <a:gd name="connsiteY74" fmla="*/ 2752087 h 2953941"/>
              <a:gd name="connsiteX75" fmla="*/ 3751577 w 4657931"/>
              <a:gd name="connsiteY75" fmla="*/ 2770575 h 2953941"/>
              <a:gd name="connsiteX76" fmla="*/ 3648693 w 4657931"/>
              <a:gd name="connsiteY76" fmla="*/ 2840840 h 2953941"/>
              <a:gd name="connsiteX77" fmla="*/ 3597251 w 4657931"/>
              <a:gd name="connsiteY77" fmla="*/ 2881517 h 2953941"/>
              <a:gd name="connsiteX78" fmla="*/ 3549484 w 4657931"/>
              <a:gd name="connsiteY78" fmla="*/ 2863029 h 2953941"/>
              <a:gd name="connsiteX79" fmla="*/ 3446600 w 4657931"/>
              <a:gd name="connsiteY79" fmla="*/ 2803860 h 2953941"/>
              <a:gd name="connsiteX80" fmla="*/ 3317996 w 4657931"/>
              <a:gd name="connsiteY80" fmla="*/ 2855629 h 2953941"/>
              <a:gd name="connsiteX81" fmla="*/ 3198578 w 4657931"/>
              <a:gd name="connsiteY81" fmla="*/ 2888913 h 2953941"/>
              <a:gd name="connsiteX82" fmla="*/ 3154483 w 4657931"/>
              <a:gd name="connsiteY82" fmla="*/ 2903706 h 2953941"/>
              <a:gd name="connsiteX83" fmla="*/ 3121416 w 4657931"/>
              <a:gd name="connsiteY83" fmla="*/ 2877821 h 2953941"/>
              <a:gd name="connsiteX84" fmla="*/ 3069974 w 4657931"/>
              <a:gd name="connsiteY84" fmla="*/ 2789067 h 2953941"/>
              <a:gd name="connsiteX85" fmla="*/ 3036904 w 4657931"/>
              <a:gd name="connsiteY85" fmla="*/ 2685521 h 2953941"/>
              <a:gd name="connsiteX86" fmla="*/ 2937695 w 4657931"/>
              <a:gd name="connsiteY86" fmla="*/ 2633744 h 2953941"/>
              <a:gd name="connsiteX87" fmla="*/ 2893602 w 4657931"/>
              <a:gd name="connsiteY87" fmla="*/ 2574579 h 2953941"/>
              <a:gd name="connsiteX88" fmla="*/ 2823786 w 4657931"/>
              <a:gd name="connsiteY88" fmla="*/ 2559783 h 2953941"/>
              <a:gd name="connsiteX89" fmla="*/ 2768670 w 4657931"/>
              <a:gd name="connsiteY89" fmla="*/ 2530202 h 2953941"/>
              <a:gd name="connsiteX90" fmla="*/ 2695182 w 4657931"/>
              <a:gd name="connsiteY90" fmla="*/ 2644840 h 2953941"/>
              <a:gd name="connsiteX91" fmla="*/ 2658438 w 4657931"/>
              <a:gd name="connsiteY91" fmla="*/ 2711406 h 2953941"/>
              <a:gd name="connsiteX92" fmla="*/ 2599649 w 4657931"/>
              <a:gd name="connsiteY92" fmla="*/ 2763179 h 2953941"/>
              <a:gd name="connsiteX93" fmla="*/ 2460021 w 4657931"/>
              <a:gd name="connsiteY93" fmla="*/ 2896309 h 2953941"/>
              <a:gd name="connsiteX94" fmla="*/ 2399392 w 4657931"/>
              <a:gd name="connsiteY94" fmla="*/ 2918498 h 2953941"/>
              <a:gd name="connsiteX95" fmla="*/ 2257928 w 4657931"/>
              <a:gd name="connsiteY95" fmla="*/ 2903706 h 2953941"/>
              <a:gd name="connsiteX96" fmla="*/ 2151370 w 4657931"/>
              <a:gd name="connsiteY96" fmla="*/ 2914802 h 2953941"/>
              <a:gd name="connsiteX97" fmla="*/ 2094416 w 4657931"/>
              <a:gd name="connsiteY97" fmla="*/ 2933290 h 2953941"/>
              <a:gd name="connsiteX98" fmla="*/ 2000718 w 4657931"/>
              <a:gd name="connsiteY98" fmla="*/ 2948082 h 2953941"/>
              <a:gd name="connsiteX99" fmla="*/ 1947440 w 4657931"/>
              <a:gd name="connsiteY99" fmla="*/ 2948082 h 2953941"/>
              <a:gd name="connsiteX100" fmla="*/ 1905185 w 4657931"/>
              <a:gd name="connsiteY100" fmla="*/ 2929590 h 2953941"/>
              <a:gd name="connsiteX101" fmla="*/ 1703092 w 4657931"/>
              <a:gd name="connsiteY101" fmla="*/ 2885213 h 2953941"/>
              <a:gd name="connsiteX102" fmla="*/ 1517533 w 4657931"/>
              <a:gd name="connsiteY102" fmla="*/ 2874121 h 2953941"/>
              <a:gd name="connsiteX103" fmla="*/ 1464255 w 4657931"/>
              <a:gd name="connsiteY103" fmla="*/ 2848233 h 2953941"/>
              <a:gd name="connsiteX104" fmla="*/ 1412811 w 4657931"/>
              <a:gd name="connsiteY104" fmla="*/ 2781667 h 2953941"/>
              <a:gd name="connsiteX105" fmla="*/ 1185000 w 4657931"/>
              <a:gd name="connsiteY105" fmla="*/ 2674425 h 2953941"/>
              <a:gd name="connsiteX106" fmla="*/ 1160556 w 4657931"/>
              <a:gd name="connsiteY106" fmla="*/ 2694826 h 2953941"/>
              <a:gd name="connsiteX107" fmla="*/ 1156752 w 4657931"/>
              <a:gd name="connsiteY107" fmla="*/ 2698001 h 2953941"/>
              <a:gd name="connsiteX108" fmla="*/ 1129883 w 4657931"/>
              <a:gd name="connsiteY108" fmla="*/ 2729898 h 2953941"/>
              <a:gd name="connsiteX109" fmla="*/ 1071093 w 4657931"/>
              <a:gd name="connsiteY109" fmla="*/ 2777971 h 2953941"/>
              <a:gd name="connsiteX110" fmla="*/ 1041697 w 4657931"/>
              <a:gd name="connsiteY110" fmla="*/ 2718802 h 2953941"/>
              <a:gd name="connsiteX111" fmla="*/ 968209 w 4657931"/>
              <a:gd name="connsiteY111" fmla="*/ 2748387 h 2953941"/>
              <a:gd name="connsiteX112" fmla="*/ 942488 w 4657931"/>
              <a:gd name="connsiteY112" fmla="*/ 2726198 h 2953941"/>
              <a:gd name="connsiteX113" fmla="*/ 883698 w 4657931"/>
              <a:gd name="connsiteY113" fmla="*/ 2696614 h 2953941"/>
              <a:gd name="connsiteX114" fmla="*/ 698139 w 4657931"/>
              <a:gd name="connsiteY114" fmla="*/ 2689217 h 2953941"/>
              <a:gd name="connsiteX115" fmla="*/ 595255 w 4657931"/>
              <a:gd name="connsiteY115" fmla="*/ 2644840 h 2953941"/>
              <a:gd name="connsiteX116" fmla="*/ 576883 w 4657931"/>
              <a:gd name="connsiteY116" fmla="*/ 2541294 h 2953941"/>
              <a:gd name="connsiteX117" fmla="*/ 558511 w 4657931"/>
              <a:gd name="connsiteY117" fmla="*/ 2452541 h 2953941"/>
              <a:gd name="connsiteX118" fmla="*/ 382139 w 4657931"/>
              <a:gd name="connsiteY118" fmla="*/ 2371183 h 2953941"/>
              <a:gd name="connsiteX119" fmla="*/ 297628 w 4657931"/>
              <a:gd name="connsiteY119" fmla="*/ 2363787 h 2953941"/>
              <a:gd name="connsiteX120" fmla="*/ 233326 w 4657931"/>
              <a:gd name="connsiteY120" fmla="*/ 2326806 h 2953941"/>
              <a:gd name="connsiteX121" fmla="*/ 229652 w 4657931"/>
              <a:gd name="connsiteY121" fmla="*/ 2289826 h 2953941"/>
              <a:gd name="connsiteX122" fmla="*/ 202093 w 4657931"/>
              <a:gd name="connsiteY122" fmla="*/ 2304618 h 2953941"/>
              <a:gd name="connsiteX123" fmla="*/ 134117 w 4657931"/>
              <a:gd name="connsiteY123" fmla="*/ 2363787 h 2953941"/>
              <a:gd name="connsiteX124" fmla="*/ 119420 w 4657931"/>
              <a:gd name="connsiteY124" fmla="*/ 2348995 h 2953941"/>
              <a:gd name="connsiteX125" fmla="*/ 86350 w 4657931"/>
              <a:gd name="connsiteY125" fmla="*/ 2334202 h 2953941"/>
              <a:gd name="connsiteX126" fmla="*/ 0 w 4657931"/>
              <a:gd name="connsiteY126" fmla="*/ 2275033 h 2953941"/>
              <a:gd name="connsiteX127" fmla="*/ 12862 w 4657931"/>
              <a:gd name="connsiteY127" fmla="*/ 2234356 h 2953941"/>
              <a:gd name="connsiteX128" fmla="*/ 11023 w 4657931"/>
              <a:gd name="connsiteY128" fmla="*/ 2189976 h 2953941"/>
              <a:gd name="connsiteX129" fmla="*/ 11023 w 4657931"/>
              <a:gd name="connsiteY129" fmla="*/ 2186279 h 2953941"/>
              <a:gd name="connsiteX130" fmla="*/ 40419 w 4657931"/>
              <a:gd name="connsiteY130" fmla="*/ 2049453 h 2953941"/>
              <a:gd name="connsiteX131" fmla="*/ 18372 w 4657931"/>
              <a:gd name="connsiteY131" fmla="*/ 1953299 h 2953941"/>
              <a:gd name="connsiteX132" fmla="*/ 16534 w 4657931"/>
              <a:gd name="connsiteY132" fmla="*/ 1834965 h 2953941"/>
              <a:gd name="connsiteX133" fmla="*/ 25363 w 4657931"/>
              <a:gd name="connsiteY133" fmla="*/ 1761248 h 2953941"/>
              <a:gd name="connsiteX134" fmla="*/ 28936 w 4657931"/>
              <a:gd name="connsiteY134" fmla="*/ 1731417 h 2953941"/>
              <a:gd name="connsiteX135" fmla="*/ 38582 w 4657931"/>
              <a:gd name="connsiteY135" fmla="*/ 1627869 h 2953941"/>
              <a:gd name="connsiteX136" fmla="*/ 31234 w 4657931"/>
              <a:gd name="connsiteY136" fmla="*/ 1524323 h 2953941"/>
              <a:gd name="connsiteX137" fmla="*/ 29395 w 4657931"/>
              <a:gd name="connsiteY137" fmla="*/ 1420780 h 2953941"/>
              <a:gd name="connsiteX138" fmla="*/ 38582 w 4657931"/>
              <a:gd name="connsiteY138" fmla="*/ 1335723 h 2953941"/>
              <a:gd name="connsiteX139" fmla="*/ 51442 w 4657931"/>
              <a:gd name="connsiteY139" fmla="*/ 1084254 h 2953941"/>
              <a:gd name="connsiteX140" fmla="*/ 39960 w 4657931"/>
              <a:gd name="connsiteY140" fmla="*/ 1019075 h 2953941"/>
              <a:gd name="connsiteX141" fmla="*/ 38197 w 4657931"/>
              <a:gd name="connsiteY141" fmla="*/ 1005345 h 2953941"/>
              <a:gd name="connsiteX142" fmla="*/ 31234 w 4657931"/>
              <a:gd name="connsiteY142" fmla="*/ 951123 h 2953941"/>
              <a:gd name="connsiteX143" fmla="*/ 44093 w 4657931"/>
              <a:gd name="connsiteY143" fmla="*/ 769916 h 2953941"/>
              <a:gd name="connsiteX144" fmla="*/ 51442 w 4657931"/>
              <a:gd name="connsiteY144" fmla="*/ 559127 h 2953941"/>
              <a:gd name="connsiteX145" fmla="*/ 51442 w 4657931"/>
              <a:gd name="connsiteY145" fmla="*/ 411205 h 2953941"/>
              <a:gd name="connsiteX146" fmla="*/ 60629 w 4657931"/>
              <a:gd name="connsiteY146" fmla="*/ 296562 h 2953941"/>
              <a:gd name="connsiteX147" fmla="*/ 67978 w 4657931"/>
              <a:gd name="connsiteY147" fmla="*/ 211509 h 2953941"/>
              <a:gd name="connsiteX148" fmla="*/ 75327 w 4657931"/>
              <a:gd name="connsiteY148" fmla="*/ 122755 h 2953941"/>
              <a:gd name="connsiteX149" fmla="*/ 88186 w 4657931"/>
              <a:gd name="connsiteY149" fmla="*/ 133851 h 2953941"/>
              <a:gd name="connsiteX150" fmla="*/ 104722 w 4657931"/>
              <a:gd name="connsiteY150" fmla="*/ 122755 h 2953941"/>
              <a:gd name="connsiteX151" fmla="*/ 134117 w 4657931"/>
              <a:gd name="connsiteY151" fmla="*/ 96870 h 2953941"/>
              <a:gd name="connsiteX152" fmla="*/ 185559 w 4657931"/>
              <a:gd name="connsiteY152" fmla="*/ 59890 h 2953941"/>
              <a:gd name="connsiteX153" fmla="*/ 215183 w 4657931"/>
              <a:gd name="connsiteY153" fmla="*/ 25217 h 2953941"/>
              <a:gd name="connsiteX154" fmla="*/ 220590 w 4657931"/>
              <a:gd name="connsiteY154" fmla="*/ 19654 h 2953941"/>
              <a:gd name="connsiteX155" fmla="*/ 228933 w 4657931"/>
              <a:gd name="connsiteY155" fmla="*/ 26771 h 2953941"/>
              <a:gd name="connsiteX156" fmla="*/ 312137 w 4657931"/>
              <a:gd name="connsiteY156" fmla="*/ 57899 h 2953941"/>
              <a:gd name="connsiteX157" fmla="*/ 397602 w 4657931"/>
              <a:gd name="connsiteY157" fmla="*/ 0 h 29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657931" h="2953941">
                <a:moveTo>
                  <a:pt x="278853" y="1646280"/>
                </a:moveTo>
                <a:lnTo>
                  <a:pt x="272922" y="1649526"/>
                </a:lnTo>
                <a:lnTo>
                  <a:pt x="270107" y="1652684"/>
                </a:lnTo>
                <a:close/>
                <a:moveTo>
                  <a:pt x="310105" y="1630633"/>
                </a:moveTo>
                <a:lnTo>
                  <a:pt x="306132" y="1631352"/>
                </a:lnTo>
                <a:lnTo>
                  <a:pt x="301046" y="1634135"/>
                </a:lnTo>
                <a:close/>
                <a:moveTo>
                  <a:pt x="397602" y="0"/>
                </a:moveTo>
                <a:cubicBezTo>
                  <a:pt x="417320" y="20438"/>
                  <a:pt x="417320" y="37465"/>
                  <a:pt x="417320" y="57899"/>
                </a:cubicBezTo>
                <a:cubicBezTo>
                  <a:pt x="417320" y="78333"/>
                  <a:pt x="430468" y="102171"/>
                  <a:pt x="437045" y="122609"/>
                </a:cubicBezTo>
                <a:cubicBezTo>
                  <a:pt x="450186" y="207750"/>
                  <a:pt x="496207" y="296298"/>
                  <a:pt x="535651" y="378035"/>
                </a:cubicBezTo>
                <a:cubicBezTo>
                  <a:pt x="561947" y="432526"/>
                  <a:pt x="601390" y="487017"/>
                  <a:pt x="640834" y="541508"/>
                </a:cubicBezTo>
                <a:cubicBezTo>
                  <a:pt x="667130" y="582377"/>
                  <a:pt x="778883" y="650491"/>
                  <a:pt x="752587" y="694767"/>
                </a:cubicBezTo>
                <a:cubicBezTo>
                  <a:pt x="732869" y="725416"/>
                  <a:pt x="614538" y="745850"/>
                  <a:pt x="568524" y="759473"/>
                </a:cubicBezTo>
                <a:cubicBezTo>
                  <a:pt x="489630" y="779907"/>
                  <a:pt x="371306" y="807153"/>
                  <a:pt x="351581" y="858240"/>
                </a:cubicBezTo>
                <a:cubicBezTo>
                  <a:pt x="345007" y="875269"/>
                  <a:pt x="348294" y="896554"/>
                  <a:pt x="354868" y="917839"/>
                </a:cubicBezTo>
                <a:lnTo>
                  <a:pt x="365993" y="946655"/>
                </a:lnTo>
                <a:lnTo>
                  <a:pt x="377876" y="977438"/>
                </a:lnTo>
                <a:cubicBezTo>
                  <a:pt x="397602" y="1025118"/>
                  <a:pt x="397602" y="1062582"/>
                  <a:pt x="397602" y="1110262"/>
                </a:cubicBezTo>
                <a:cubicBezTo>
                  <a:pt x="397602" y="1157938"/>
                  <a:pt x="397602" y="1205621"/>
                  <a:pt x="397602" y="1249894"/>
                </a:cubicBezTo>
                <a:cubicBezTo>
                  <a:pt x="397602" y="1266924"/>
                  <a:pt x="397602" y="1287358"/>
                  <a:pt x="377876" y="1304385"/>
                </a:cubicBezTo>
                <a:cubicBezTo>
                  <a:pt x="371306" y="1311196"/>
                  <a:pt x="358151" y="1314604"/>
                  <a:pt x="345003" y="1324819"/>
                </a:cubicBezTo>
                <a:cubicBezTo>
                  <a:pt x="305567" y="1365688"/>
                  <a:pt x="318708" y="1430394"/>
                  <a:pt x="338433" y="1474670"/>
                </a:cubicBezTo>
                <a:cubicBezTo>
                  <a:pt x="351581" y="1501916"/>
                  <a:pt x="364729" y="1530013"/>
                  <a:pt x="380342" y="1558111"/>
                </a:cubicBezTo>
                <a:lnTo>
                  <a:pt x="436901" y="1641339"/>
                </a:lnTo>
                <a:lnTo>
                  <a:pt x="492664" y="1657079"/>
                </a:lnTo>
                <a:cubicBezTo>
                  <a:pt x="537373" y="1665455"/>
                  <a:pt x="576951" y="1659471"/>
                  <a:pt x="574019" y="1602034"/>
                </a:cubicBezTo>
                <a:cubicBezTo>
                  <a:pt x="650244" y="1573315"/>
                  <a:pt x="714743" y="1625968"/>
                  <a:pt x="785104" y="1649898"/>
                </a:cubicBezTo>
                <a:cubicBezTo>
                  <a:pt x="849603" y="1673832"/>
                  <a:pt x="931691" y="1750415"/>
                  <a:pt x="999123" y="1736053"/>
                </a:cubicBezTo>
                <a:cubicBezTo>
                  <a:pt x="1028440" y="1731269"/>
                  <a:pt x="1025507" y="1726480"/>
                  <a:pt x="1057757" y="1736053"/>
                </a:cubicBezTo>
                <a:cubicBezTo>
                  <a:pt x="1072415" y="1740842"/>
                  <a:pt x="1081211" y="1745626"/>
                  <a:pt x="1095869" y="1745626"/>
                </a:cubicBezTo>
                <a:cubicBezTo>
                  <a:pt x="1133983" y="1740842"/>
                  <a:pt x="1142776" y="1712124"/>
                  <a:pt x="1172094" y="1678616"/>
                </a:cubicBezTo>
                <a:cubicBezTo>
                  <a:pt x="1195548" y="1654687"/>
                  <a:pt x="1219001" y="1635541"/>
                  <a:pt x="1245389" y="1621179"/>
                </a:cubicBezTo>
                <a:cubicBezTo>
                  <a:pt x="1295227" y="1592461"/>
                  <a:pt x="1295227" y="1616396"/>
                  <a:pt x="1347998" y="1630752"/>
                </a:cubicBezTo>
                <a:cubicBezTo>
                  <a:pt x="1365588" y="1635541"/>
                  <a:pt x="1389042" y="1621179"/>
                  <a:pt x="1406633" y="1625968"/>
                </a:cubicBezTo>
                <a:cubicBezTo>
                  <a:pt x="1421293" y="1630752"/>
                  <a:pt x="1424223" y="1649898"/>
                  <a:pt x="1435950" y="1654687"/>
                </a:cubicBezTo>
                <a:cubicBezTo>
                  <a:pt x="1474064" y="1664260"/>
                  <a:pt x="1509245" y="1669044"/>
                  <a:pt x="1547356" y="1678616"/>
                </a:cubicBezTo>
                <a:cubicBezTo>
                  <a:pt x="1585470" y="1692978"/>
                  <a:pt x="1611854" y="1678616"/>
                  <a:pt x="1644105" y="1707335"/>
                </a:cubicBezTo>
                <a:cubicBezTo>
                  <a:pt x="1676353" y="1740842"/>
                  <a:pt x="1664626" y="1759988"/>
                  <a:pt x="1676353" y="1803063"/>
                </a:cubicBezTo>
                <a:cubicBezTo>
                  <a:pt x="1705670" y="1898791"/>
                  <a:pt x="1764305" y="1917937"/>
                  <a:pt x="1831736" y="1917937"/>
                </a:cubicBezTo>
                <a:cubicBezTo>
                  <a:pt x="1905028" y="1917937"/>
                  <a:pt x="1972460" y="1922726"/>
                  <a:pt x="2045751" y="1941871"/>
                </a:cubicBezTo>
                <a:cubicBezTo>
                  <a:pt x="2195272" y="1984947"/>
                  <a:pt x="2347722" y="2138112"/>
                  <a:pt x="2485512" y="2248202"/>
                </a:cubicBezTo>
                <a:cubicBezTo>
                  <a:pt x="2541217" y="2291277"/>
                  <a:pt x="2605715" y="2339141"/>
                  <a:pt x="2664350" y="2367859"/>
                </a:cubicBezTo>
                <a:cubicBezTo>
                  <a:pt x="2673143" y="2372648"/>
                  <a:pt x="2708324" y="2387005"/>
                  <a:pt x="2717121" y="2387005"/>
                </a:cubicBezTo>
                <a:cubicBezTo>
                  <a:pt x="2731778" y="2387005"/>
                  <a:pt x="2737642" y="2382221"/>
                  <a:pt x="2749368" y="2377432"/>
                </a:cubicBezTo>
                <a:cubicBezTo>
                  <a:pt x="2802140" y="2367859"/>
                  <a:pt x="2837321" y="2329568"/>
                  <a:pt x="2866638" y="2257774"/>
                </a:cubicBezTo>
                <a:cubicBezTo>
                  <a:pt x="2895955" y="2185976"/>
                  <a:pt x="2978044" y="2090248"/>
                  <a:pt x="3036679" y="2085464"/>
                </a:cubicBezTo>
                <a:cubicBezTo>
                  <a:pt x="3083587" y="2085464"/>
                  <a:pt x="3124631" y="2104609"/>
                  <a:pt x="3171539" y="2114182"/>
                </a:cubicBezTo>
                <a:cubicBezTo>
                  <a:pt x="3218446" y="2123755"/>
                  <a:pt x="3268288" y="2109393"/>
                  <a:pt x="3312262" y="2090248"/>
                </a:cubicBezTo>
                <a:cubicBezTo>
                  <a:pt x="3373830" y="2061529"/>
                  <a:pt x="3397284" y="2066318"/>
                  <a:pt x="3464712" y="2085464"/>
                </a:cubicBezTo>
                <a:cubicBezTo>
                  <a:pt x="3514553" y="2099820"/>
                  <a:pt x="3564391" y="2095037"/>
                  <a:pt x="3611299" y="2066318"/>
                </a:cubicBezTo>
                <a:cubicBezTo>
                  <a:pt x="3667004" y="2032811"/>
                  <a:pt x="3728569" y="1965801"/>
                  <a:pt x="3778410" y="1913153"/>
                </a:cubicBezTo>
                <a:cubicBezTo>
                  <a:pt x="3807727" y="1879646"/>
                  <a:pt x="3842908" y="1817425"/>
                  <a:pt x="3875156" y="1793490"/>
                </a:cubicBezTo>
                <a:cubicBezTo>
                  <a:pt x="3901543" y="1774345"/>
                  <a:pt x="3924997" y="1783917"/>
                  <a:pt x="3954314" y="1779133"/>
                </a:cubicBezTo>
                <a:cubicBezTo>
                  <a:pt x="3980701" y="1774345"/>
                  <a:pt x="4027606" y="1745626"/>
                  <a:pt x="4048130" y="1716908"/>
                </a:cubicBezTo>
                <a:cubicBezTo>
                  <a:pt x="4071584" y="1683405"/>
                  <a:pt x="4089174" y="1606823"/>
                  <a:pt x="4115558" y="1582888"/>
                </a:cubicBezTo>
                <a:cubicBezTo>
                  <a:pt x="4153672" y="1544597"/>
                  <a:pt x="4229897" y="1597250"/>
                  <a:pt x="4265078" y="1602034"/>
                </a:cubicBezTo>
                <a:cubicBezTo>
                  <a:pt x="4300259" y="1606823"/>
                  <a:pt x="4332507" y="1616396"/>
                  <a:pt x="4367688" y="1611607"/>
                </a:cubicBezTo>
                <a:cubicBezTo>
                  <a:pt x="4411665" y="1606823"/>
                  <a:pt x="4432186" y="1578104"/>
                  <a:pt x="4470300" y="1549386"/>
                </a:cubicBezTo>
                <a:cubicBezTo>
                  <a:pt x="4493388" y="1533232"/>
                  <a:pt x="4529462" y="1512534"/>
                  <a:pt x="4563913" y="1506886"/>
                </a:cubicBezTo>
                <a:cubicBezTo>
                  <a:pt x="4575396" y="1505003"/>
                  <a:pt x="4586699" y="1504792"/>
                  <a:pt x="4597281" y="1506980"/>
                </a:cubicBezTo>
                <a:cubicBezTo>
                  <a:pt x="4611390" y="1509897"/>
                  <a:pt x="4624216" y="1517077"/>
                  <a:pt x="4634477" y="1530240"/>
                </a:cubicBezTo>
                <a:cubicBezTo>
                  <a:pt x="4657931" y="1558959"/>
                  <a:pt x="4657931" y="1621179"/>
                  <a:pt x="4657931" y="1673832"/>
                </a:cubicBezTo>
                <a:cubicBezTo>
                  <a:pt x="4657931" y="1688189"/>
                  <a:pt x="4657931" y="1702551"/>
                  <a:pt x="4657931" y="1716908"/>
                </a:cubicBezTo>
                <a:lnTo>
                  <a:pt x="4657931" y="2496973"/>
                </a:lnTo>
                <a:lnTo>
                  <a:pt x="4590460" y="2541153"/>
                </a:lnTo>
                <a:cubicBezTo>
                  <a:pt x="4566269" y="2556088"/>
                  <a:pt x="4542079" y="2569665"/>
                  <a:pt x="4517888" y="2580526"/>
                </a:cubicBezTo>
                <a:cubicBezTo>
                  <a:pt x="4481602" y="2596818"/>
                  <a:pt x="4443804" y="2614469"/>
                  <a:pt x="4405629" y="2629403"/>
                </a:cubicBezTo>
                <a:lnTo>
                  <a:pt x="4402912" y="2630343"/>
                </a:lnTo>
                <a:lnTo>
                  <a:pt x="4387021" y="2619416"/>
                </a:lnTo>
                <a:cubicBezTo>
                  <a:pt x="4375768" y="2607861"/>
                  <a:pt x="4365204" y="2593070"/>
                  <a:pt x="4354181" y="2574579"/>
                </a:cubicBezTo>
                <a:cubicBezTo>
                  <a:pt x="4322949" y="2522802"/>
                  <a:pt x="4275180" y="2515406"/>
                  <a:pt x="4234763" y="2533898"/>
                </a:cubicBezTo>
                <a:cubicBezTo>
                  <a:pt x="4192506" y="2552387"/>
                  <a:pt x="4161275" y="2585671"/>
                  <a:pt x="4130041" y="2633744"/>
                </a:cubicBezTo>
                <a:cubicBezTo>
                  <a:pt x="4102484" y="2678125"/>
                  <a:pt x="4065740" y="2689217"/>
                  <a:pt x="4030832" y="2707706"/>
                </a:cubicBezTo>
                <a:cubicBezTo>
                  <a:pt x="4005111" y="2722502"/>
                  <a:pt x="3984903" y="2737290"/>
                  <a:pt x="3957344" y="2737290"/>
                </a:cubicBezTo>
                <a:cubicBezTo>
                  <a:pt x="3915089" y="2737290"/>
                  <a:pt x="3872832" y="2744687"/>
                  <a:pt x="3830578" y="2752087"/>
                </a:cubicBezTo>
                <a:cubicBezTo>
                  <a:pt x="3803018" y="2755783"/>
                  <a:pt x="3779134" y="2752087"/>
                  <a:pt x="3751577" y="2770575"/>
                </a:cubicBezTo>
                <a:cubicBezTo>
                  <a:pt x="3716671" y="2792763"/>
                  <a:pt x="3683601" y="2818648"/>
                  <a:pt x="3648693" y="2840840"/>
                </a:cubicBezTo>
                <a:cubicBezTo>
                  <a:pt x="3630321" y="2851933"/>
                  <a:pt x="3613785" y="2866725"/>
                  <a:pt x="3597251" y="2881517"/>
                </a:cubicBezTo>
                <a:cubicBezTo>
                  <a:pt x="3575205" y="2903706"/>
                  <a:pt x="3569694" y="2892609"/>
                  <a:pt x="3549484" y="2863029"/>
                </a:cubicBezTo>
                <a:cubicBezTo>
                  <a:pt x="3518252" y="2818648"/>
                  <a:pt x="3485181" y="2792763"/>
                  <a:pt x="3446600" y="2803860"/>
                </a:cubicBezTo>
                <a:cubicBezTo>
                  <a:pt x="3404346" y="2814952"/>
                  <a:pt x="3360253" y="2840840"/>
                  <a:pt x="3317996" y="2855629"/>
                </a:cubicBezTo>
                <a:cubicBezTo>
                  <a:pt x="3277577" y="2866725"/>
                  <a:pt x="3238997" y="2877821"/>
                  <a:pt x="3198578" y="2888913"/>
                </a:cubicBezTo>
                <a:cubicBezTo>
                  <a:pt x="3183881" y="2892609"/>
                  <a:pt x="3169183" y="2903706"/>
                  <a:pt x="3154483" y="2903706"/>
                </a:cubicBezTo>
                <a:cubicBezTo>
                  <a:pt x="3143462" y="2900009"/>
                  <a:pt x="3130601" y="2888913"/>
                  <a:pt x="3121416" y="2877821"/>
                </a:cubicBezTo>
                <a:cubicBezTo>
                  <a:pt x="3101205" y="2859329"/>
                  <a:pt x="3073648" y="2837140"/>
                  <a:pt x="3069974" y="2789067"/>
                </a:cubicBezTo>
                <a:cubicBezTo>
                  <a:pt x="3066299" y="2737290"/>
                  <a:pt x="3066299" y="2704010"/>
                  <a:pt x="3036904" y="2685521"/>
                </a:cubicBezTo>
                <a:cubicBezTo>
                  <a:pt x="3003834" y="2663329"/>
                  <a:pt x="2970763" y="2655937"/>
                  <a:pt x="2937695" y="2633744"/>
                </a:cubicBezTo>
                <a:cubicBezTo>
                  <a:pt x="2919323" y="2622652"/>
                  <a:pt x="2908300" y="2593067"/>
                  <a:pt x="2893602" y="2574579"/>
                </a:cubicBezTo>
                <a:cubicBezTo>
                  <a:pt x="2871556" y="2548691"/>
                  <a:pt x="2847671" y="2567183"/>
                  <a:pt x="2823786" y="2559783"/>
                </a:cubicBezTo>
                <a:cubicBezTo>
                  <a:pt x="2805414" y="2552387"/>
                  <a:pt x="2787042" y="2533898"/>
                  <a:pt x="2768670" y="2530202"/>
                </a:cubicBezTo>
                <a:cubicBezTo>
                  <a:pt x="2733764" y="2526502"/>
                  <a:pt x="2715392" y="2600464"/>
                  <a:pt x="2695182" y="2644840"/>
                </a:cubicBezTo>
                <a:cubicBezTo>
                  <a:pt x="2684160" y="2670725"/>
                  <a:pt x="2673137" y="2692917"/>
                  <a:pt x="2658438" y="2711406"/>
                </a:cubicBezTo>
                <a:cubicBezTo>
                  <a:pt x="2640066" y="2733594"/>
                  <a:pt x="2619857" y="2744687"/>
                  <a:pt x="2599649" y="2763179"/>
                </a:cubicBezTo>
                <a:cubicBezTo>
                  <a:pt x="2551881" y="2807556"/>
                  <a:pt x="2511461" y="2870425"/>
                  <a:pt x="2460021" y="2896309"/>
                </a:cubicBezTo>
                <a:cubicBezTo>
                  <a:pt x="2437973" y="2907406"/>
                  <a:pt x="2419601" y="2933290"/>
                  <a:pt x="2399392" y="2918498"/>
                </a:cubicBezTo>
                <a:cubicBezTo>
                  <a:pt x="2353463" y="2888913"/>
                  <a:pt x="2305696" y="2892609"/>
                  <a:pt x="2257928" y="2903706"/>
                </a:cubicBezTo>
                <a:cubicBezTo>
                  <a:pt x="2221184" y="2911102"/>
                  <a:pt x="2186276" y="2911102"/>
                  <a:pt x="2151370" y="2914802"/>
                </a:cubicBezTo>
                <a:cubicBezTo>
                  <a:pt x="2131160" y="2914802"/>
                  <a:pt x="2112788" y="2925894"/>
                  <a:pt x="2094416" y="2933290"/>
                </a:cubicBezTo>
                <a:cubicBezTo>
                  <a:pt x="2063185" y="2944386"/>
                  <a:pt x="2031951" y="2940686"/>
                  <a:pt x="2000718" y="2948082"/>
                </a:cubicBezTo>
                <a:cubicBezTo>
                  <a:pt x="1980509" y="2951782"/>
                  <a:pt x="1967650" y="2959175"/>
                  <a:pt x="1947440" y="2948082"/>
                </a:cubicBezTo>
                <a:cubicBezTo>
                  <a:pt x="1932742" y="2940686"/>
                  <a:pt x="1919882" y="2933290"/>
                  <a:pt x="1905185" y="2929590"/>
                </a:cubicBezTo>
                <a:cubicBezTo>
                  <a:pt x="1837207" y="2914802"/>
                  <a:pt x="1771068" y="2885213"/>
                  <a:pt x="1703092" y="2885213"/>
                </a:cubicBezTo>
                <a:cubicBezTo>
                  <a:pt x="1642463" y="2885213"/>
                  <a:pt x="1578160" y="2900009"/>
                  <a:pt x="1517533" y="2874121"/>
                </a:cubicBezTo>
                <a:cubicBezTo>
                  <a:pt x="1500999" y="2866725"/>
                  <a:pt x="1480789" y="2863029"/>
                  <a:pt x="1464255" y="2848233"/>
                </a:cubicBezTo>
                <a:cubicBezTo>
                  <a:pt x="1445883" y="2829744"/>
                  <a:pt x="1429347" y="2803860"/>
                  <a:pt x="1412811" y="2781667"/>
                </a:cubicBezTo>
                <a:cubicBezTo>
                  <a:pt x="1348510" y="2689217"/>
                  <a:pt x="1263999" y="2633744"/>
                  <a:pt x="1185000" y="2674425"/>
                </a:cubicBezTo>
                <a:lnTo>
                  <a:pt x="1160556" y="2694826"/>
                </a:lnTo>
                <a:lnTo>
                  <a:pt x="1156752" y="2698001"/>
                </a:lnTo>
                <a:cubicBezTo>
                  <a:pt x="1147796" y="2707708"/>
                  <a:pt x="1139069" y="2718802"/>
                  <a:pt x="1129883" y="2729898"/>
                </a:cubicBezTo>
                <a:cubicBezTo>
                  <a:pt x="1117022" y="2744687"/>
                  <a:pt x="1087627" y="2796463"/>
                  <a:pt x="1071093" y="2777971"/>
                </a:cubicBezTo>
                <a:cubicBezTo>
                  <a:pt x="1058231" y="2763179"/>
                  <a:pt x="1060070" y="2729898"/>
                  <a:pt x="1041697" y="2718802"/>
                </a:cubicBezTo>
                <a:cubicBezTo>
                  <a:pt x="1015977" y="2707706"/>
                  <a:pt x="993930" y="2755783"/>
                  <a:pt x="968209" y="2748387"/>
                </a:cubicBezTo>
                <a:cubicBezTo>
                  <a:pt x="959022" y="2744687"/>
                  <a:pt x="951673" y="2733594"/>
                  <a:pt x="942488" y="2726198"/>
                </a:cubicBezTo>
                <a:cubicBezTo>
                  <a:pt x="924116" y="2715106"/>
                  <a:pt x="903906" y="2704010"/>
                  <a:pt x="883698" y="2696614"/>
                </a:cubicBezTo>
                <a:cubicBezTo>
                  <a:pt x="824905" y="2674425"/>
                  <a:pt x="758768" y="2689217"/>
                  <a:pt x="698139" y="2689217"/>
                </a:cubicBezTo>
                <a:cubicBezTo>
                  <a:pt x="661395" y="2689217"/>
                  <a:pt x="624651" y="2696614"/>
                  <a:pt x="595255" y="2644840"/>
                </a:cubicBezTo>
                <a:cubicBezTo>
                  <a:pt x="578721" y="2615256"/>
                  <a:pt x="576883" y="2585671"/>
                  <a:pt x="576883" y="2541294"/>
                </a:cubicBezTo>
                <a:cubicBezTo>
                  <a:pt x="578721" y="2496918"/>
                  <a:pt x="580558" y="2471033"/>
                  <a:pt x="558511" y="2452541"/>
                </a:cubicBezTo>
                <a:cubicBezTo>
                  <a:pt x="503395" y="2400768"/>
                  <a:pt x="439092" y="2415560"/>
                  <a:pt x="382139" y="2371183"/>
                </a:cubicBezTo>
                <a:cubicBezTo>
                  <a:pt x="350908" y="2348995"/>
                  <a:pt x="328859" y="2341599"/>
                  <a:pt x="297628" y="2363787"/>
                </a:cubicBezTo>
                <a:cubicBezTo>
                  <a:pt x="271907" y="2382279"/>
                  <a:pt x="244350" y="2389675"/>
                  <a:pt x="233326" y="2326806"/>
                </a:cubicBezTo>
                <a:cubicBezTo>
                  <a:pt x="231488" y="2312014"/>
                  <a:pt x="235163" y="2300918"/>
                  <a:pt x="229652" y="2289826"/>
                </a:cubicBezTo>
                <a:cubicBezTo>
                  <a:pt x="222303" y="2278733"/>
                  <a:pt x="209442" y="2297222"/>
                  <a:pt x="202093" y="2304618"/>
                </a:cubicBezTo>
                <a:cubicBezTo>
                  <a:pt x="183721" y="2326806"/>
                  <a:pt x="158000" y="2371183"/>
                  <a:pt x="134117" y="2363787"/>
                </a:cubicBezTo>
                <a:cubicBezTo>
                  <a:pt x="130443" y="2363787"/>
                  <a:pt x="123094" y="2352695"/>
                  <a:pt x="119420" y="2348995"/>
                </a:cubicBezTo>
                <a:cubicBezTo>
                  <a:pt x="108394" y="2341599"/>
                  <a:pt x="97373" y="2337899"/>
                  <a:pt x="86350" y="2334202"/>
                </a:cubicBezTo>
                <a:cubicBezTo>
                  <a:pt x="84512" y="2256541"/>
                  <a:pt x="22047" y="2289826"/>
                  <a:pt x="0" y="2275033"/>
                </a:cubicBezTo>
                <a:cubicBezTo>
                  <a:pt x="1838" y="2256541"/>
                  <a:pt x="11023" y="2249149"/>
                  <a:pt x="12862" y="2234356"/>
                </a:cubicBezTo>
                <a:cubicBezTo>
                  <a:pt x="14698" y="2219560"/>
                  <a:pt x="11023" y="2204772"/>
                  <a:pt x="11023" y="2189976"/>
                </a:cubicBezTo>
                <a:cubicBezTo>
                  <a:pt x="11023" y="2189976"/>
                  <a:pt x="11023" y="2186279"/>
                  <a:pt x="11023" y="2186279"/>
                </a:cubicBezTo>
                <a:cubicBezTo>
                  <a:pt x="14698" y="2134506"/>
                  <a:pt x="38582" y="2101226"/>
                  <a:pt x="40419" y="2049453"/>
                </a:cubicBezTo>
                <a:cubicBezTo>
                  <a:pt x="42257" y="2001376"/>
                  <a:pt x="25721" y="1990284"/>
                  <a:pt x="18372" y="1953299"/>
                </a:cubicBezTo>
                <a:cubicBezTo>
                  <a:pt x="12862" y="1923714"/>
                  <a:pt x="14698" y="1864549"/>
                  <a:pt x="16534" y="1834965"/>
                </a:cubicBezTo>
                <a:lnTo>
                  <a:pt x="25363" y="1761248"/>
                </a:lnTo>
                <a:lnTo>
                  <a:pt x="28936" y="1731417"/>
                </a:lnTo>
                <a:cubicBezTo>
                  <a:pt x="33989" y="1697209"/>
                  <a:pt x="38582" y="1663002"/>
                  <a:pt x="38582" y="1627869"/>
                </a:cubicBezTo>
                <a:cubicBezTo>
                  <a:pt x="38582" y="1594588"/>
                  <a:pt x="34906" y="1557607"/>
                  <a:pt x="31234" y="1524323"/>
                </a:cubicBezTo>
                <a:cubicBezTo>
                  <a:pt x="27559" y="1483646"/>
                  <a:pt x="23885" y="1461457"/>
                  <a:pt x="29395" y="1420780"/>
                </a:cubicBezTo>
                <a:cubicBezTo>
                  <a:pt x="33070" y="1391196"/>
                  <a:pt x="38582" y="1365307"/>
                  <a:pt x="38582" y="1335723"/>
                </a:cubicBezTo>
                <a:cubicBezTo>
                  <a:pt x="40419" y="1250665"/>
                  <a:pt x="60629" y="1173008"/>
                  <a:pt x="51442" y="1084254"/>
                </a:cubicBezTo>
                <a:cubicBezTo>
                  <a:pt x="48687" y="1062066"/>
                  <a:pt x="44094" y="1040801"/>
                  <a:pt x="39960" y="1019075"/>
                </a:cubicBezTo>
                <a:lnTo>
                  <a:pt x="38197" y="1005345"/>
                </a:lnTo>
                <a:lnTo>
                  <a:pt x="31234" y="951123"/>
                </a:lnTo>
                <a:cubicBezTo>
                  <a:pt x="27559" y="891954"/>
                  <a:pt x="38582" y="829089"/>
                  <a:pt x="44093" y="769916"/>
                </a:cubicBezTo>
                <a:cubicBezTo>
                  <a:pt x="49606" y="699654"/>
                  <a:pt x="58791" y="629389"/>
                  <a:pt x="51442" y="559127"/>
                </a:cubicBezTo>
                <a:cubicBezTo>
                  <a:pt x="45931" y="503658"/>
                  <a:pt x="45931" y="466678"/>
                  <a:pt x="51442" y="411205"/>
                </a:cubicBezTo>
                <a:cubicBezTo>
                  <a:pt x="55116" y="370524"/>
                  <a:pt x="60629" y="340939"/>
                  <a:pt x="60629" y="296562"/>
                </a:cubicBezTo>
                <a:cubicBezTo>
                  <a:pt x="60629" y="281774"/>
                  <a:pt x="64303" y="244793"/>
                  <a:pt x="67978" y="211509"/>
                </a:cubicBezTo>
                <a:cubicBezTo>
                  <a:pt x="71650" y="174528"/>
                  <a:pt x="75327" y="137547"/>
                  <a:pt x="75327" y="122755"/>
                </a:cubicBezTo>
                <a:cubicBezTo>
                  <a:pt x="79001" y="126455"/>
                  <a:pt x="84512" y="133851"/>
                  <a:pt x="88186" y="133851"/>
                </a:cubicBezTo>
                <a:cubicBezTo>
                  <a:pt x="93699" y="115359"/>
                  <a:pt x="97373" y="130151"/>
                  <a:pt x="104722" y="122755"/>
                </a:cubicBezTo>
                <a:cubicBezTo>
                  <a:pt x="113907" y="115359"/>
                  <a:pt x="123094" y="104263"/>
                  <a:pt x="134117" y="96870"/>
                </a:cubicBezTo>
                <a:cubicBezTo>
                  <a:pt x="150651" y="85774"/>
                  <a:pt x="169023" y="74678"/>
                  <a:pt x="185559" y="59890"/>
                </a:cubicBezTo>
                <a:cubicBezTo>
                  <a:pt x="195663" y="50644"/>
                  <a:pt x="205308" y="37699"/>
                  <a:pt x="215183" y="25217"/>
                </a:cubicBezTo>
                <a:lnTo>
                  <a:pt x="220590" y="19654"/>
                </a:lnTo>
                <a:lnTo>
                  <a:pt x="228933" y="26771"/>
                </a:lnTo>
                <a:cubicBezTo>
                  <a:pt x="249273" y="41937"/>
                  <a:pt x="282555" y="60455"/>
                  <a:pt x="312137" y="57899"/>
                </a:cubicBezTo>
                <a:cubicBezTo>
                  <a:pt x="364729" y="57899"/>
                  <a:pt x="358151" y="6815"/>
                  <a:pt x="397602" y="0"/>
                </a:cubicBezTo>
                <a:close/>
              </a:path>
            </a:pathLst>
          </a:custGeom>
        </p:spPr>
      </p:pic>
      <p:pic>
        <p:nvPicPr>
          <p:cNvPr id="11" name="Picture 10">
            <a:extLst>
              <a:ext uri="{FF2B5EF4-FFF2-40B4-BE49-F238E27FC236}">
                <a16:creationId xmlns:a16="http://schemas.microsoft.com/office/drawing/2014/main" id="{08550CA5-52BE-4AAE-B6B6-56977D3B9CAF}"/>
              </a:ext>
            </a:extLst>
          </p:cNvPr>
          <p:cNvPicPr>
            <a:picLocks noChangeAspect="1"/>
          </p:cNvPicPr>
          <p:nvPr/>
        </p:nvPicPr>
        <p:blipFill>
          <a:blip r:embed="rId4">
            <a:duotone>
              <a:prstClr val="black"/>
              <a:srgbClr val="D9C3A5">
                <a:tint val="50000"/>
                <a:satMod val="180000"/>
              </a:srgbClr>
            </a:duotone>
          </a:blip>
          <a:srcRect l="20806" t="53248" r="37942" b="3157"/>
          <a:stretch>
            <a:fillRect/>
          </a:stretch>
        </p:blipFill>
        <p:spPr>
          <a:xfrm>
            <a:off x="2543951" y="3638176"/>
            <a:ext cx="5027242" cy="3289370"/>
          </a:xfrm>
          <a:custGeom>
            <a:avLst/>
            <a:gdLst>
              <a:gd name="connsiteX0" fmla="*/ 4865483 w 5027242"/>
              <a:gd name="connsiteY0" fmla="*/ 468 h 3289370"/>
              <a:gd name="connsiteX1" fmla="*/ 4953583 w 5027242"/>
              <a:gd name="connsiteY1" fmla="*/ 49875 h 3289370"/>
              <a:gd name="connsiteX2" fmla="*/ 4986423 w 5027242"/>
              <a:gd name="connsiteY2" fmla="*/ 94712 h 3289370"/>
              <a:gd name="connsiteX3" fmla="*/ 5002314 w 5027242"/>
              <a:gd name="connsiteY3" fmla="*/ 105639 h 3289370"/>
              <a:gd name="connsiteX4" fmla="*/ 4947626 w 5027242"/>
              <a:gd name="connsiteY4" fmla="*/ 124555 h 3289370"/>
              <a:gd name="connsiteX5" fmla="*/ 4890505 w 5027242"/>
              <a:gd name="connsiteY5" fmla="*/ 137280 h 3289370"/>
              <a:gd name="connsiteX6" fmla="*/ 4833050 w 5027242"/>
              <a:gd name="connsiteY6" fmla="*/ 153576 h 3289370"/>
              <a:gd name="connsiteX7" fmla="*/ 4781644 w 5027242"/>
              <a:gd name="connsiteY7" fmla="*/ 169865 h 3289370"/>
              <a:gd name="connsiteX8" fmla="*/ 4833050 w 5027242"/>
              <a:gd name="connsiteY8" fmla="*/ 240468 h 3289370"/>
              <a:gd name="connsiteX9" fmla="*/ 4793742 w 5027242"/>
              <a:gd name="connsiteY9" fmla="*/ 321932 h 3289370"/>
              <a:gd name="connsiteX10" fmla="*/ 4718145 w 5027242"/>
              <a:gd name="connsiteY10" fmla="*/ 397963 h 3289370"/>
              <a:gd name="connsiteX11" fmla="*/ 4663716 w 5027242"/>
              <a:gd name="connsiteY11" fmla="*/ 452271 h 3289370"/>
              <a:gd name="connsiteX12" fmla="*/ 4542763 w 5027242"/>
              <a:gd name="connsiteY12" fmla="*/ 495711 h 3289370"/>
              <a:gd name="connsiteX13" fmla="*/ 4491360 w 5027242"/>
              <a:gd name="connsiteY13" fmla="*/ 522868 h 3289370"/>
              <a:gd name="connsiteX14" fmla="*/ 4461121 w 5027242"/>
              <a:gd name="connsiteY14" fmla="*/ 615194 h 3289370"/>
              <a:gd name="connsiteX15" fmla="*/ 4442978 w 5027242"/>
              <a:gd name="connsiteY15" fmla="*/ 707514 h 3289370"/>
              <a:gd name="connsiteX16" fmla="*/ 4412740 w 5027242"/>
              <a:gd name="connsiteY16" fmla="*/ 761822 h 3289370"/>
              <a:gd name="connsiteX17" fmla="*/ 4385524 w 5027242"/>
              <a:gd name="connsiteY17" fmla="*/ 799840 h 3289370"/>
              <a:gd name="connsiteX18" fmla="*/ 4385524 w 5027242"/>
              <a:gd name="connsiteY18" fmla="*/ 3140499 h 3289370"/>
              <a:gd name="connsiteX19" fmla="*/ 4421810 w 5027242"/>
              <a:gd name="connsiteY19" fmla="*/ 3135071 h 3289370"/>
              <a:gd name="connsiteX20" fmla="*/ 4745361 w 5027242"/>
              <a:gd name="connsiteY20" fmla="*/ 3162222 h 3289370"/>
              <a:gd name="connsiteX21" fmla="*/ 5027242 w 5027242"/>
              <a:gd name="connsiteY21" fmla="*/ 3162222 h 3289370"/>
              <a:gd name="connsiteX22" fmla="*/ 5022060 w 5027242"/>
              <a:gd name="connsiteY22" fmla="*/ 3170907 h 3289370"/>
              <a:gd name="connsiteX23" fmla="*/ 4937772 w 5027242"/>
              <a:gd name="connsiteY23" fmla="*/ 3289370 h 3289370"/>
              <a:gd name="connsiteX24" fmla="*/ 590007 w 5027242"/>
              <a:gd name="connsiteY24" fmla="*/ 3289370 h 3289370"/>
              <a:gd name="connsiteX25" fmla="*/ 531372 w 5027242"/>
              <a:gd name="connsiteY25" fmla="*/ 3217577 h 3289370"/>
              <a:gd name="connsiteX26" fmla="*/ 461011 w 5027242"/>
              <a:gd name="connsiteY26" fmla="*/ 3284586 h 3289370"/>
              <a:gd name="connsiteX27" fmla="*/ 452214 w 5027242"/>
              <a:gd name="connsiteY27" fmla="*/ 3289370 h 3289370"/>
              <a:gd name="connsiteX28" fmla="*/ 390649 w 5027242"/>
              <a:gd name="connsiteY28" fmla="*/ 3289370 h 3289370"/>
              <a:gd name="connsiteX29" fmla="*/ 229402 w 5027242"/>
              <a:gd name="connsiteY29" fmla="*/ 3160140 h 3289370"/>
              <a:gd name="connsiteX30" fmla="*/ 182440 w 5027242"/>
              <a:gd name="connsiteY30" fmla="*/ 3126742 h 3289370"/>
              <a:gd name="connsiteX31" fmla="*/ 179369 w 5027242"/>
              <a:gd name="connsiteY31" fmla="*/ 3113434 h 3289370"/>
              <a:gd name="connsiteX32" fmla="*/ 175259 w 5027242"/>
              <a:gd name="connsiteY32" fmla="*/ 3074269 h 3289370"/>
              <a:gd name="connsiteX33" fmla="*/ 135815 w 5027242"/>
              <a:gd name="connsiteY33" fmla="*/ 2989125 h 3289370"/>
              <a:gd name="connsiteX34" fmla="*/ 162111 w 5027242"/>
              <a:gd name="connsiteY34" fmla="*/ 2931230 h 3289370"/>
              <a:gd name="connsiteX35" fmla="*/ 188406 w 5027242"/>
              <a:gd name="connsiteY35" fmla="*/ 2846086 h 3289370"/>
              <a:gd name="connsiteX36" fmla="*/ 188406 w 5027242"/>
              <a:gd name="connsiteY36" fmla="*/ 2733699 h 3289370"/>
              <a:gd name="connsiteX37" fmla="*/ 352751 w 5027242"/>
              <a:gd name="connsiteY37" fmla="*/ 2587252 h 3289370"/>
              <a:gd name="connsiteX38" fmla="*/ 425068 w 5027242"/>
              <a:gd name="connsiteY38" fmla="*/ 2433998 h 3289370"/>
              <a:gd name="connsiteX39" fmla="*/ 457934 w 5027242"/>
              <a:gd name="connsiteY39" fmla="*/ 2297770 h 3289370"/>
              <a:gd name="connsiteX40" fmla="*/ 563117 w 5027242"/>
              <a:gd name="connsiteY40" fmla="*/ 2168353 h 3289370"/>
              <a:gd name="connsiteX41" fmla="*/ 569695 w 5027242"/>
              <a:gd name="connsiteY41" fmla="*/ 2011691 h 3289370"/>
              <a:gd name="connsiteX42" fmla="*/ 425068 w 5027242"/>
              <a:gd name="connsiteY42" fmla="*/ 1875463 h 3289370"/>
              <a:gd name="connsiteX43" fmla="*/ 385624 w 5027242"/>
              <a:gd name="connsiteY43" fmla="*/ 1817564 h 3289370"/>
              <a:gd name="connsiteX44" fmla="*/ 300160 w 5027242"/>
              <a:gd name="connsiteY44" fmla="*/ 1759669 h 3289370"/>
              <a:gd name="connsiteX45" fmla="*/ 188406 w 5027242"/>
              <a:gd name="connsiteY45" fmla="*/ 1650687 h 3289370"/>
              <a:gd name="connsiteX46" fmla="*/ 116097 w 5027242"/>
              <a:gd name="connsiteY46" fmla="*/ 1521270 h 3289370"/>
              <a:gd name="connsiteX47" fmla="*/ 63498 w 5027242"/>
              <a:gd name="connsiteY47" fmla="*/ 1494025 h 3289370"/>
              <a:gd name="connsiteX48" fmla="*/ 24055 w 5027242"/>
              <a:gd name="connsiteY48" fmla="*/ 1419099 h 3289370"/>
              <a:gd name="connsiteX49" fmla="*/ 4336 w 5027242"/>
              <a:gd name="connsiteY49" fmla="*/ 1323740 h 3289370"/>
              <a:gd name="connsiteX50" fmla="*/ 56928 w 5027242"/>
              <a:gd name="connsiteY50" fmla="*/ 1265841 h 3289370"/>
              <a:gd name="connsiteX51" fmla="*/ 129238 w 5027242"/>
              <a:gd name="connsiteY51" fmla="*/ 1204539 h 3289370"/>
              <a:gd name="connsiteX52" fmla="*/ 227850 w 5027242"/>
              <a:gd name="connsiteY52" fmla="*/ 1146644 h 3289370"/>
              <a:gd name="connsiteX53" fmla="*/ 457934 w 5027242"/>
              <a:gd name="connsiteY53" fmla="*/ 1024038 h 3289370"/>
              <a:gd name="connsiteX54" fmla="*/ 681448 w 5027242"/>
              <a:gd name="connsiteY54" fmla="*/ 921867 h 3289370"/>
              <a:gd name="connsiteX55" fmla="*/ 924687 w 5027242"/>
              <a:gd name="connsiteY55" fmla="*/ 867376 h 3289370"/>
              <a:gd name="connsiteX56" fmla="*/ 1056166 w 5027242"/>
              <a:gd name="connsiteY56" fmla="*/ 826508 h 3289370"/>
              <a:gd name="connsiteX57" fmla="*/ 1121905 w 5027242"/>
              <a:gd name="connsiteY57" fmla="*/ 754986 h 3289370"/>
              <a:gd name="connsiteX58" fmla="*/ 1365144 w 5027242"/>
              <a:gd name="connsiteY58" fmla="*/ 669846 h 3289370"/>
              <a:gd name="connsiteX59" fmla="*/ 1660968 w 5027242"/>
              <a:gd name="connsiteY59" fmla="*/ 594920 h 3289370"/>
              <a:gd name="connsiteX60" fmla="*/ 1851615 w 5027242"/>
              <a:gd name="connsiteY60" fmla="*/ 458692 h 3289370"/>
              <a:gd name="connsiteX61" fmla="*/ 1825319 w 5027242"/>
              <a:gd name="connsiteY61" fmla="*/ 339491 h 3289370"/>
              <a:gd name="connsiteX62" fmla="*/ 1759580 w 5027242"/>
              <a:gd name="connsiteY62" fmla="*/ 288407 h 3289370"/>
              <a:gd name="connsiteX63" fmla="*/ 1746425 w 5027242"/>
              <a:gd name="connsiteY63" fmla="*/ 206671 h 3289370"/>
              <a:gd name="connsiteX64" fmla="*/ 1758755 w 5027242"/>
              <a:gd name="connsiteY64" fmla="*/ 175593 h 3289370"/>
              <a:gd name="connsiteX65" fmla="*/ 1759958 w 5027242"/>
              <a:gd name="connsiteY65" fmla="*/ 170122 h 3289370"/>
              <a:gd name="connsiteX66" fmla="*/ 1784402 w 5027242"/>
              <a:gd name="connsiteY66" fmla="*/ 149721 h 3289370"/>
              <a:gd name="connsiteX67" fmla="*/ 2012213 w 5027242"/>
              <a:gd name="connsiteY67" fmla="*/ 256963 h 3289370"/>
              <a:gd name="connsiteX68" fmla="*/ 2063657 w 5027242"/>
              <a:gd name="connsiteY68" fmla="*/ 323529 h 3289370"/>
              <a:gd name="connsiteX69" fmla="*/ 2116935 w 5027242"/>
              <a:gd name="connsiteY69" fmla="*/ 349417 h 3289370"/>
              <a:gd name="connsiteX70" fmla="*/ 2302494 w 5027242"/>
              <a:gd name="connsiteY70" fmla="*/ 360509 h 3289370"/>
              <a:gd name="connsiteX71" fmla="*/ 2504587 w 5027242"/>
              <a:gd name="connsiteY71" fmla="*/ 404886 h 3289370"/>
              <a:gd name="connsiteX72" fmla="*/ 2546842 w 5027242"/>
              <a:gd name="connsiteY72" fmla="*/ 423378 h 3289370"/>
              <a:gd name="connsiteX73" fmla="*/ 2600120 w 5027242"/>
              <a:gd name="connsiteY73" fmla="*/ 423378 h 3289370"/>
              <a:gd name="connsiteX74" fmla="*/ 2693818 w 5027242"/>
              <a:gd name="connsiteY74" fmla="*/ 408586 h 3289370"/>
              <a:gd name="connsiteX75" fmla="*/ 2750772 w 5027242"/>
              <a:gd name="connsiteY75" fmla="*/ 390098 h 3289370"/>
              <a:gd name="connsiteX76" fmla="*/ 2857330 w 5027242"/>
              <a:gd name="connsiteY76" fmla="*/ 379002 h 3289370"/>
              <a:gd name="connsiteX77" fmla="*/ 2998794 w 5027242"/>
              <a:gd name="connsiteY77" fmla="*/ 393794 h 3289370"/>
              <a:gd name="connsiteX78" fmla="*/ 3059423 w 5027242"/>
              <a:gd name="connsiteY78" fmla="*/ 371605 h 3289370"/>
              <a:gd name="connsiteX79" fmla="*/ 3199051 w 5027242"/>
              <a:gd name="connsiteY79" fmla="*/ 238475 h 3289370"/>
              <a:gd name="connsiteX80" fmla="*/ 3257840 w 5027242"/>
              <a:gd name="connsiteY80" fmla="*/ 186702 h 3289370"/>
              <a:gd name="connsiteX81" fmla="*/ 3294584 w 5027242"/>
              <a:gd name="connsiteY81" fmla="*/ 120136 h 3289370"/>
              <a:gd name="connsiteX82" fmla="*/ 3368072 w 5027242"/>
              <a:gd name="connsiteY82" fmla="*/ 5498 h 3289370"/>
              <a:gd name="connsiteX83" fmla="*/ 3423188 w 5027242"/>
              <a:gd name="connsiteY83" fmla="*/ 35079 h 3289370"/>
              <a:gd name="connsiteX84" fmla="*/ 3493004 w 5027242"/>
              <a:gd name="connsiteY84" fmla="*/ 49875 h 3289370"/>
              <a:gd name="connsiteX85" fmla="*/ 3537097 w 5027242"/>
              <a:gd name="connsiteY85" fmla="*/ 109040 h 3289370"/>
              <a:gd name="connsiteX86" fmla="*/ 3636306 w 5027242"/>
              <a:gd name="connsiteY86" fmla="*/ 160817 h 3289370"/>
              <a:gd name="connsiteX87" fmla="*/ 3669376 w 5027242"/>
              <a:gd name="connsiteY87" fmla="*/ 264363 h 3289370"/>
              <a:gd name="connsiteX88" fmla="*/ 3720818 w 5027242"/>
              <a:gd name="connsiteY88" fmla="*/ 353117 h 3289370"/>
              <a:gd name="connsiteX89" fmla="*/ 3753885 w 5027242"/>
              <a:gd name="connsiteY89" fmla="*/ 379002 h 3289370"/>
              <a:gd name="connsiteX90" fmla="*/ 3797980 w 5027242"/>
              <a:gd name="connsiteY90" fmla="*/ 364209 h 3289370"/>
              <a:gd name="connsiteX91" fmla="*/ 3917398 w 5027242"/>
              <a:gd name="connsiteY91" fmla="*/ 330925 h 3289370"/>
              <a:gd name="connsiteX92" fmla="*/ 4046002 w 5027242"/>
              <a:gd name="connsiteY92" fmla="*/ 279156 h 3289370"/>
              <a:gd name="connsiteX93" fmla="*/ 4148886 w 5027242"/>
              <a:gd name="connsiteY93" fmla="*/ 338325 h 3289370"/>
              <a:gd name="connsiteX94" fmla="*/ 4196653 w 5027242"/>
              <a:gd name="connsiteY94" fmla="*/ 356813 h 3289370"/>
              <a:gd name="connsiteX95" fmla="*/ 4248095 w 5027242"/>
              <a:gd name="connsiteY95" fmla="*/ 316136 h 3289370"/>
              <a:gd name="connsiteX96" fmla="*/ 4350979 w 5027242"/>
              <a:gd name="connsiteY96" fmla="*/ 245871 h 3289370"/>
              <a:gd name="connsiteX97" fmla="*/ 4429980 w 5027242"/>
              <a:gd name="connsiteY97" fmla="*/ 227383 h 3289370"/>
              <a:gd name="connsiteX98" fmla="*/ 4556746 w 5027242"/>
              <a:gd name="connsiteY98" fmla="*/ 212586 h 3289370"/>
              <a:gd name="connsiteX99" fmla="*/ 4630234 w 5027242"/>
              <a:gd name="connsiteY99" fmla="*/ 183002 h 3289370"/>
              <a:gd name="connsiteX100" fmla="*/ 4729443 w 5027242"/>
              <a:gd name="connsiteY100" fmla="*/ 109040 h 3289370"/>
              <a:gd name="connsiteX101" fmla="*/ 4834165 w 5027242"/>
              <a:gd name="connsiteY101" fmla="*/ 9194 h 3289370"/>
              <a:gd name="connsiteX102" fmla="*/ 4865483 w 5027242"/>
              <a:gd name="connsiteY102" fmla="*/ 468 h 328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027242" h="3289370">
                <a:moveTo>
                  <a:pt x="4865483" y="468"/>
                </a:moveTo>
                <a:cubicBezTo>
                  <a:pt x="4897433" y="-2826"/>
                  <a:pt x="4930159" y="11042"/>
                  <a:pt x="4953583" y="49875"/>
                </a:cubicBezTo>
                <a:cubicBezTo>
                  <a:pt x="4964606" y="68366"/>
                  <a:pt x="4975170" y="83157"/>
                  <a:pt x="4986423" y="94712"/>
                </a:cubicBezTo>
                <a:lnTo>
                  <a:pt x="5002314" y="105639"/>
                </a:lnTo>
                <a:lnTo>
                  <a:pt x="4947626" y="124555"/>
                </a:lnTo>
                <a:cubicBezTo>
                  <a:pt x="4928491" y="130155"/>
                  <a:pt x="4909404" y="134566"/>
                  <a:pt x="4890505" y="137280"/>
                </a:cubicBezTo>
                <a:cubicBezTo>
                  <a:pt x="4872358" y="142714"/>
                  <a:pt x="4851193" y="153576"/>
                  <a:pt x="4833050" y="153576"/>
                </a:cubicBezTo>
                <a:cubicBezTo>
                  <a:pt x="4814907" y="153576"/>
                  <a:pt x="4799790" y="153576"/>
                  <a:pt x="4781644" y="169865"/>
                </a:cubicBezTo>
                <a:cubicBezTo>
                  <a:pt x="4787695" y="202455"/>
                  <a:pt x="4833050" y="197022"/>
                  <a:pt x="4833050" y="240468"/>
                </a:cubicBezTo>
                <a:cubicBezTo>
                  <a:pt x="4836076" y="273053"/>
                  <a:pt x="4805837" y="311071"/>
                  <a:pt x="4793742" y="321932"/>
                </a:cubicBezTo>
                <a:cubicBezTo>
                  <a:pt x="4769552" y="343655"/>
                  <a:pt x="4742336" y="376240"/>
                  <a:pt x="4718145" y="397963"/>
                </a:cubicBezTo>
                <a:cubicBezTo>
                  <a:pt x="4700002" y="414253"/>
                  <a:pt x="4681859" y="430548"/>
                  <a:pt x="4663716" y="452271"/>
                </a:cubicBezTo>
                <a:cubicBezTo>
                  <a:pt x="4627430" y="490283"/>
                  <a:pt x="4582074" y="479422"/>
                  <a:pt x="4542763" y="495711"/>
                </a:cubicBezTo>
                <a:cubicBezTo>
                  <a:pt x="4524620" y="501145"/>
                  <a:pt x="4506477" y="501145"/>
                  <a:pt x="4491360" y="522868"/>
                </a:cubicBezTo>
                <a:cubicBezTo>
                  <a:pt x="4470191" y="550019"/>
                  <a:pt x="4461121" y="571742"/>
                  <a:pt x="4461121" y="615194"/>
                </a:cubicBezTo>
                <a:cubicBezTo>
                  <a:pt x="4461121" y="647778"/>
                  <a:pt x="4455074" y="680357"/>
                  <a:pt x="4442978" y="707514"/>
                </a:cubicBezTo>
                <a:cubicBezTo>
                  <a:pt x="4436931" y="729237"/>
                  <a:pt x="4424835" y="745532"/>
                  <a:pt x="4412740" y="761822"/>
                </a:cubicBezTo>
                <a:cubicBezTo>
                  <a:pt x="4403667" y="772683"/>
                  <a:pt x="4388546" y="778117"/>
                  <a:pt x="4385524" y="799840"/>
                </a:cubicBezTo>
                <a:lnTo>
                  <a:pt x="4385524" y="3140499"/>
                </a:lnTo>
                <a:cubicBezTo>
                  <a:pt x="4397619" y="3140499"/>
                  <a:pt x="4403667" y="3151361"/>
                  <a:pt x="4421810" y="3135071"/>
                </a:cubicBezTo>
                <a:cubicBezTo>
                  <a:pt x="4530668" y="3118776"/>
                  <a:pt x="4639525" y="3162222"/>
                  <a:pt x="4745361" y="3162222"/>
                </a:cubicBezTo>
                <a:lnTo>
                  <a:pt x="5027242" y="3162222"/>
                </a:lnTo>
                <a:lnTo>
                  <a:pt x="5022060" y="3170907"/>
                </a:lnTo>
                <a:cubicBezTo>
                  <a:pt x="4994209" y="3210395"/>
                  <a:pt x="4962693" y="3246293"/>
                  <a:pt x="4937772" y="3289370"/>
                </a:cubicBezTo>
                <a:lnTo>
                  <a:pt x="590007" y="3289370"/>
                </a:lnTo>
                <a:cubicBezTo>
                  <a:pt x="569483" y="3255868"/>
                  <a:pt x="548963" y="3222361"/>
                  <a:pt x="531372" y="3217577"/>
                </a:cubicBezTo>
                <a:cubicBezTo>
                  <a:pt x="490328" y="3203215"/>
                  <a:pt x="487395" y="3260652"/>
                  <a:pt x="461011" y="3284586"/>
                </a:cubicBezTo>
                <a:cubicBezTo>
                  <a:pt x="458077" y="3284586"/>
                  <a:pt x="455147" y="3289370"/>
                  <a:pt x="452214" y="3289370"/>
                </a:cubicBezTo>
                <a:lnTo>
                  <a:pt x="390649" y="3289370"/>
                </a:lnTo>
                <a:cubicBezTo>
                  <a:pt x="334944" y="3265441"/>
                  <a:pt x="270446" y="3188858"/>
                  <a:pt x="229402" y="3160140"/>
                </a:cubicBezTo>
                <a:lnTo>
                  <a:pt x="182440" y="3126742"/>
                </a:lnTo>
                <a:lnTo>
                  <a:pt x="179369" y="3113434"/>
                </a:lnTo>
                <a:cubicBezTo>
                  <a:pt x="178548" y="3099811"/>
                  <a:pt x="178548" y="3086188"/>
                  <a:pt x="175259" y="3074269"/>
                </a:cubicBezTo>
                <a:cubicBezTo>
                  <a:pt x="168681" y="3047024"/>
                  <a:pt x="135815" y="3016371"/>
                  <a:pt x="135815" y="2989125"/>
                </a:cubicBezTo>
                <a:cubicBezTo>
                  <a:pt x="135815" y="2968691"/>
                  <a:pt x="155533" y="2948257"/>
                  <a:pt x="162111" y="2931230"/>
                </a:cubicBezTo>
                <a:cubicBezTo>
                  <a:pt x="175259" y="2900577"/>
                  <a:pt x="194977" y="2876739"/>
                  <a:pt x="188406" y="2846086"/>
                </a:cubicBezTo>
                <a:cubicBezTo>
                  <a:pt x="181836" y="2805217"/>
                  <a:pt x="155533" y="2771160"/>
                  <a:pt x="188406" y="2733699"/>
                </a:cubicBezTo>
                <a:cubicBezTo>
                  <a:pt x="234421" y="2682612"/>
                  <a:pt x="306737" y="2638340"/>
                  <a:pt x="352751" y="2587252"/>
                </a:cubicBezTo>
                <a:cubicBezTo>
                  <a:pt x="398772" y="2539573"/>
                  <a:pt x="444793" y="2488489"/>
                  <a:pt x="425068" y="2433998"/>
                </a:cubicBezTo>
                <a:cubicBezTo>
                  <a:pt x="411920" y="2389722"/>
                  <a:pt x="431639" y="2342042"/>
                  <a:pt x="457934" y="2297770"/>
                </a:cubicBezTo>
                <a:cubicBezTo>
                  <a:pt x="484230" y="2253494"/>
                  <a:pt x="536828" y="2216033"/>
                  <a:pt x="563117" y="2168353"/>
                </a:cubicBezTo>
                <a:cubicBezTo>
                  <a:pt x="595990" y="2117266"/>
                  <a:pt x="615709" y="2062775"/>
                  <a:pt x="569695" y="2011691"/>
                </a:cubicBezTo>
                <a:cubicBezTo>
                  <a:pt x="530251" y="1964011"/>
                  <a:pt x="457934" y="1926547"/>
                  <a:pt x="425068" y="1875463"/>
                </a:cubicBezTo>
                <a:cubicBezTo>
                  <a:pt x="411920" y="1855029"/>
                  <a:pt x="398772" y="1837999"/>
                  <a:pt x="385624" y="1817564"/>
                </a:cubicBezTo>
                <a:cubicBezTo>
                  <a:pt x="359329" y="1793726"/>
                  <a:pt x="339610" y="1780104"/>
                  <a:pt x="300160" y="1759669"/>
                </a:cubicBezTo>
                <a:cubicBezTo>
                  <a:pt x="234421" y="1725612"/>
                  <a:pt x="214702" y="1694959"/>
                  <a:pt x="188406" y="1650687"/>
                </a:cubicBezTo>
                <a:cubicBezTo>
                  <a:pt x="168681" y="1609819"/>
                  <a:pt x="168681" y="1558731"/>
                  <a:pt x="116097" y="1521270"/>
                </a:cubicBezTo>
                <a:cubicBezTo>
                  <a:pt x="96371" y="1507648"/>
                  <a:pt x="76653" y="1504240"/>
                  <a:pt x="63498" y="1494025"/>
                </a:cubicBezTo>
                <a:cubicBezTo>
                  <a:pt x="43780" y="1476995"/>
                  <a:pt x="30632" y="1439534"/>
                  <a:pt x="24055" y="1419099"/>
                </a:cubicBezTo>
                <a:cubicBezTo>
                  <a:pt x="10914" y="1388446"/>
                  <a:pt x="-8812" y="1350985"/>
                  <a:pt x="4336" y="1323740"/>
                </a:cubicBezTo>
                <a:cubicBezTo>
                  <a:pt x="10914" y="1306710"/>
                  <a:pt x="37203" y="1282871"/>
                  <a:pt x="56928" y="1265841"/>
                </a:cubicBezTo>
                <a:cubicBezTo>
                  <a:pt x="76653" y="1245407"/>
                  <a:pt x="109519" y="1224973"/>
                  <a:pt x="129238" y="1204539"/>
                </a:cubicBezTo>
                <a:cubicBezTo>
                  <a:pt x="155533" y="1177293"/>
                  <a:pt x="175259" y="1163670"/>
                  <a:pt x="227850" y="1146644"/>
                </a:cubicBezTo>
                <a:cubicBezTo>
                  <a:pt x="319885" y="1115990"/>
                  <a:pt x="385624" y="1064907"/>
                  <a:pt x="457934" y="1024038"/>
                </a:cubicBezTo>
                <a:cubicBezTo>
                  <a:pt x="517103" y="986574"/>
                  <a:pt x="595990" y="942302"/>
                  <a:pt x="681448" y="921867"/>
                </a:cubicBezTo>
                <a:cubicBezTo>
                  <a:pt x="760335" y="904837"/>
                  <a:pt x="845800" y="887810"/>
                  <a:pt x="924687" y="867376"/>
                </a:cubicBezTo>
                <a:cubicBezTo>
                  <a:pt x="964131" y="853753"/>
                  <a:pt x="1023293" y="843534"/>
                  <a:pt x="1056166" y="826508"/>
                </a:cubicBezTo>
                <a:cubicBezTo>
                  <a:pt x="1089032" y="806074"/>
                  <a:pt x="1095609" y="778828"/>
                  <a:pt x="1121905" y="754986"/>
                </a:cubicBezTo>
                <a:cubicBezTo>
                  <a:pt x="1167926" y="710714"/>
                  <a:pt x="1279679" y="686872"/>
                  <a:pt x="1365144" y="669846"/>
                </a:cubicBezTo>
                <a:cubicBezTo>
                  <a:pt x="1470320" y="646004"/>
                  <a:pt x="1568933" y="625570"/>
                  <a:pt x="1660968" y="594920"/>
                </a:cubicBezTo>
                <a:cubicBezTo>
                  <a:pt x="1753003" y="564267"/>
                  <a:pt x="1818742" y="509776"/>
                  <a:pt x="1851615" y="458692"/>
                </a:cubicBezTo>
                <a:cubicBezTo>
                  <a:pt x="1871334" y="421228"/>
                  <a:pt x="1851615" y="373548"/>
                  <a:pt x="1825319" y="339491"/>
                </a:cubicBezTo>
                <a:cubicBezTo>
                  <a:pt x="1812165" y="319057"/>
                  <a:pt x="1779298" y="308841"/>
                  <a:pt x="1759580" y="288407"/>
                </a:cubicBezTo>
                <a:cubicBezTo>
                  <a:pt x="1739855" y="264566"/>
                  <a:pt x="1746425" y="230509"/>
                  <a:pt x="1746425" y="206671"/>
                </a:cubicBezTo>
                <a:cubicBezTo>
                  <a:pt x="1749714" y="196454"/>
                  <a:pt x="1754646" y="186236"/>
                  <a:pt x="1758755" y="175593"/>
                </a:cubicBezTo>
                <a:lnTo>
                  <a:pt x="1759958" y="170122"/>
                </a:lnTo>
                <a:lnTo>
                  <a:pt x="1784402" y="149721"/>
                </a:lnTo>
                <a:cubicBezTo>
                  <a:pt x="1863401" y="109040"/>
                  <a:pt x="1947912" y="164513"/>
                  <a:pt x="2012213" y="256963"/>
                </a:cubicBezTo>
                <a:cubicBezTo>
                  <a:pt x="2028749" y="279156"/>
                  <a:pt x="2045285" y="305040"/>
                  <a:pt x="2063657" y="323529"/>
                </a:cubicBezTo>
                <a:cubicBezTo>
                  <a:pt x="2080191" y="338325"/>
                  <a:pt x="2100401" y="342021"/>
                  <a:pt x="2116935" y="349417"/>
                </a:cubicBezTo>
                <a:cubicBezTo>
                  <a:pt x="2177562" y="375305"/>
                  <a:pt x="2241865" y="360509"/>
                  <a:pt x="2302494" y="360509"/>
                </a:cubicBezTo>
                <a:cubicBezTo>
                  <a:pt x="2370470" y="360509"/>
                  <a:pt x="2436609" y="390098"/>
                  <a:pt x="2504587" y="404886"/>
                </a:cubicBezTo>
                <a:cubicBezTo>
                  <a:pt x="2519284" y="408586"/>
                  <a:pt x="2532144" y="415982"/>
                  <a:pt x="2546842" y="423378"/>
                </a:cubicBezTo>
                <a:cubicBezTo>
                  <a:pt x="2567052" y="434471"/>
                  <a:pt x="2579911" y="427078"/>
                  <a:pt x="2600120" y="423378"/>
                </a:cubicBezTo>
                <a:cubicBezTo>
                  <a:pt x="2631353" y="415982"/>
                  <a:pt x="2662587" y="419682"/>
                  <a:pt x="2693818" y="408586"/>
                </a:cubicBezTo>
                <a:cubicBezTo>
                  <a:pt x="2712190" y="401190"/>
                  <a:pt x="2730562" y="390098"/>
                  <a:pt x="2750772" y="390098"/>
                </a:cubicBezTo>
                <a:cubicBezTo>
                  <a:pt x="2785678" y="386398"/>
                  <a:pt x="2820586" y="386398"/>
                  <a:pt x="2857330" y="379002"/>
                </a:cubicBezTo>
                <a:cubicBezTo>
                  <a:pt x="2905098" y="367905"/>
                  <a:pt x="2952865" y="364209"/>
                  <a:pt x="2998794" y="393794"/>
                </a:cubicBezTo>
                <a:cubicBezTo>
                  <a:pt x="3019003" y="408586"/>
                  <a:pt x="3037375" y="382702"/>
                  <a:pt x="3059423" y="371605"/>
                </a:cubicBezTo>
                <a:cubicBezTo>
                  <a:pt x="3110863" y="345721"/>
                  <a:pt x="3151283" y="282852"/>
                  <a:pt x="3199051" y="238475"/>
                </a:cubicBezTo>
                <a:cubicBezTo>
                  <a:pt x="3219259" y="219983"/>
                  <a:pt x="3239468" y="208890"/>
                  <a:pt x="3257840" y="186702"/>
                </a:cubicBezTo>
                <a:cubicBezTo>
                  <a:pt x="3272539" y="168213"/>
                  <a:pt x="3283562" y="146021"/>
                  <a:pt x="3294584" y="120136"/>
                </a:cubicBezTo>
                <a:cubicBezTo>
                  <a:pt x="3314794" y="75760"/>
                  <a:pt x="3333166" y="1798"/>
                  <a:pt x="3368072" y="5498"/>
                </a:cubicBezTo>
                <a:cubicBezTo>
                  <a:pt x="3386444" y="9194"/>
                  <a:pt x="3404816" y="27683"/>
                  <a:pt x="3423188" y="35079"/>
                </a:cubicBezTo>
                <a:cubicBezTo>
                  <a:pt x="3447073" y="42479"/>
                  <a:pt x="3470958" y="23987"/>
                  <a:pt x="3493004" y="49875"/>
                </a:cubicBezTo>
                <a:cubicBezTo>
                  <a:pt x="3507702" y="68363"/>
                  <a:pt x="3518725" y="97948"/>
                  <a:pt x="3537097" y="109040"/>
                </a:cubicBezTo>
                <a:cubicBezTo>
                  <a:pt x="3570165" y="131233"/>
                  <a:pt x="3603236" y="138625"/>
                  <a:pt x="3636306" y="160817"/>
                </a:cubicBezTo>
                <a:cubicBezTo>
                  <a:pt x="3665701" y="179306"/>
                  <a:pt x="3665701" y="212586"/>
                  <a:pt x="3669376" y="264363"/>
                </a:cubicBezTo>
                <a:cubicBezTo>
                  <a:pt x="3673050" y="312436"/>
                  <a:pt x="3700607" y="334625"/>
                  <a:pt x="3720818" y="353117"/>
                </a:cubicBezTo>
                <a:cubicBezTo>
                  <a:pt x="3730003" y="364209"/>
                  <a:pt x="3742864" y="375305"/>
                  <a:pt x="3753885" y="379002"/>
                </a:cubicBezTo>
                <a:cubicBezTo>
                  <a:pt x="3768585" y="379002"/>
                  <a:pt x="3783283" y="367905"/>
                  <a:pt x="3797980" y="364209"/>
                </a:cubicBezTo>
                <a:cubicBezTo>
                  <a:pt x="3838399" y="353117"/>
                  <a:pt x="3876979" y="342021"/>
                  <a:pt x="3917398" y="330925"/>
                </a:cubicBezTo>
                <a:cubicBezTo>
                  <a:pt x="3959655" y="316136"/>
                  <a:pt x="4003748" y="290248"/>
                  <a:pt x="4046002" y="279156"/>
                </a:cubicBezTo>
                <a:cubicBezTo>
                  <a:pt x="4084583" y="268059"/>
                  <a:pt x="4117654" y="293944"/>
                  <a:pt x="4148886" y="338325"/>
                </a:cubicBezTo>
                <a:cubicBezTo>
                  <a:pt x="4169096" y="367905"/>
                  <a:pt x="4174607" y="379002"/>
                  <a:pt x="4196653" y="356813"/>
                </a:cubicBezTo>
                <a:cubicBezTo>
                  <a:pt x="4213187" y="342021"/>
                  <a:pt x="4229723" y="327229"/>
                  <a:pt x="4248095" y="316136"/>
                </a:cubicBezTo>
                <a:cubicBezTo>
                  <a:pt x="4283003" y="293944"/>
                  <a:pt x="4316073" y="268059"/>
                  <a:pt x="4350979" y="245871"/>
                </a:cubicBezTo>
                <a:cubicBezTo>
                  <a:pt x="4378536" y="227383"/>
                  <a:pt x="4402420" y="231079"/>
                  <a:pt x="4429980" y="227383"/>
                </a:cubicBezTo>
                <a:cubicBezTo>
                  <a:pt x="4472234" y="219983"/>
                  <a:pt x="4514491" y="212586"/>
                  <a:pt x="4556746" y="212586"/>
                </a:cubicBezTo>
                <a:cubicBezTo>
                  <a:pt x="4584305" y="212586"/>
                  <a:pt x="4604513" y="197798"/>
                  <a:pt x="4630234" y="183002"/>
                </a:cubicBezTo>
                <a:cubicBezTo>
                  <a:pt x="4665142" y="164513"/>
                  <a:pt x="4701886" y="153421"/>
                  <a:pt x="4729443" y="109040"/>
                </a:cubicBezTo>
                <a:cubicBezTo>
                  <a:pt x="4760677" y="60967"/>
                  <a:pt x="4791908" y="27683"/>
                  <a:pt x="4834165" y="9194"/>
                </a:cubicBezTo>
                <a:cubicBezTo>
                  <a:pt x="4844269" y="4571"/>
                  <a:pt x="4854833" y="1566"/>
                  <a:pt x="4865483" y="468"/>
                </a:cubicBezTo>
                <a:close/>
              </a:path>
            </a:pathLst>
          </a:custGeom>
        </p:spPr>
      </p:pic>
      <p:pic>
        <p:nvPicPr>
          <p:cNvPr id="12" name="Picture 11">
            <a:extLst>
              <a:ext uri="{FF2B5EF4-FFF2-40B4-BE49-F238E27FC236}">
                <a16:creationId xmlns:a16="http://schemas.microsoft.com/office/drawing/2014/main" id="{B8A8C512-049C-4DA4-A7F6-56D87152232A}"/>
              </a:ext>
            </a:extLst>
          </p:cNvPr>
          <p:cNvPicPr>
            <a:picLocks noChangeAspect="1"/>
          </p:cNvPicPr>
          <p:nvPr/>
        </p:nvPicPr>
        <p:blipFill>
          <a:blip r:embed="rId4">
            <a:duotone>
              <a:prstClr val="black"/>
              <a:srgbClr val="D9C3A5">
                <a:tint val="50000"/>
                <a:satMod val="180000"/>
              </a:srgbClr>
            </a:duotone>
          </a:blip>
          <a:srcRect l="62058" t="55539" b="4842"/>
          <a:stretch>
            <a:fillRect/>
          </a:stretch>
        </p:blipFill>
        <p:spPr>
          <a:xfrm>
            <a:off x="7616560" y="3900099"/>
            <a:ext cx="4623935" cy="2989347"/>
          </a:xfrm>
          <a:custGeom>
            <a:avLst/>
            <a:gdLst>
              <a:gd name="connsiteX0" fmla="*/ 1155594 w 4623935"/>
              <a:gd name="connsiteY0" fmla="*/ 0 h 2989347"/>
              <a:gd name="connsiteX1" fmla="*/ 1161576 w 4623935"/>
              <a:gd name="connsiteY1" fmla="*/ 943 h 2989347"/>
              <a:gd name="connsiteX2" fmla="*/ 1162236 w 4623935"/>
              <a:gd name="connsiteY2" fmla="*/ 1315 h 2989347"/>
              <a:gd name="connsiteX3" fmla="*/ 1209394 w 4623935"/>
              <a:gd name="connsiteY3" fmla="*/ 42952 h 2989347"/>
              <a:gd name="connsiteX4" fmla="*/ 1318225 w 4623935"/>
              <a:gd name="connsiteY4" fmla="*/ 265607 h 2989347"/>
              <a:gd name="connsiteX5" fmla="*/ 1569656 w 4623935"/>
              <a:gd name="connsiteY5" fmla="*/ 498865 h 2989347"/>
              <a:gd name="connsiteX6" fmla="*/ 1779808 w 4623935"/>
              <a:gd name="connsiteY6" fmla="*/ 588984 h 2989347"/>
              <a:gd name="connsiteX7" fmla="*/ 2001217 w 4623935"/>
              <a:gd name="connsiteY7" fmla="*/ 604891 h 2989347"/>
              <a:gd name="connsiteX8" fmla="*/ 2222630 w 4623935"/>
              <a:gd name="connsiteY8" fmla="*/ 753328 h 2989347"/>
              <a:gd name="connsiteX9" fmla="*/ 2361482 w 4623935"/>
              <a:gd name="connsiteY9" fmla="*/ 907063 h 2989347"/>
              <a:gd name="connsiteX10" fmla="*/ 2492826 w 4623935"/>
              <a:gd name="connsiteY10" fmla="*/ 960076 h 2989347"/>
              <a:gd name="connsiteX11" fmla="*/ 2601653 w 4623935"/>
              <a:gd name="connsiteY11" fmla="*/ 954777 h 2989347"/>
              <a:gd name="connsiteX12" fmla="*/ 2916882 w 4623935"/>
              <a:gd name="connsiteY12" fmla="*/ 864652 h 2989347"/>
              <a:gd name="connsiteX13" fmla="*/ 3108273 w 4623935"/>
              <a:gd name="connsiteY13" fmla="*/ 859354 h 2989347"/>
              <a:gd name="connsiteX14" fmla="*/ 3183212 w 4623935"/>
              <a:gd name="connsiteY14" fmla="*/ 819841 h 2989347"/>
              <a:gd name="connsiteX15" fmla="*/ 3184515 w 4623935"/>
              <a:gd name="connsiteY15" fmla="*/ 819436 h 2989347"/>
              <a:gd name="connsiteX16" fmla="*/ 3190936 w 4623935"/>
              <a:gd name="connsiteY16" fmla="*/ 820603 h 2989347"/>
              <a:gd name="connsiteX17" fmla="*/ 3212527 w 4623935"/>
              <a:gd name="connsiteY17" fmla="*/ 817039 h 2989347"/>
              <a:gd name="connsiteX18" fmla="*/ 3227512 w 4623935"/>
              <a:gd name="connsiteY18" fmla="*/ 811424 h 2989347"/>
              <a:gd name="connsiteX19" fmla="*/ 3292041 w 4623935"/>
              <a:gd name="connsiteY19" fmla="*/ 810647 h 2989347"/>
              <a:gd name="connsiteX20" fmla="*/ 3521072 w 4623935"/>
              <a:gd name="connsiteY20" fmla="*/ 938871 h 2989347"/>
              <a:gd name="connsiteX21" fmla="*/ 3633654 w 4623935"/>
              <a:gd name="connsiteY21" fmla="*/ 1140320 h 2989347"/>
              <a:gd name="connsiteX22" fmla="*/ 3671182 w 4623935"/>
              <a:gd name="connsiteY22" fmla="*/ 1283458 h 2989347"/>
              <a:gd name="connsiteX23" fmla="*/ 3776258 w 4623935"/>
              <a:gd name="connsiteY23" fmla="*/ 1373578 h 2989347"/>
              <a:gd name="connsiteX24" fmla="*/ 3881334 w 4623935"/>
              <a:gd name="connsiteY24" fmla="*/ 1474305 h 2989347"/>
              <a:gd name="connsiteX25" fmla="*/ 3915111 w 4623935"/>
              <a:gd name="connsiteY25" fmla="*/ 1559126 h 2989347"/>
              <a:gd name="connsiteX26" fmla="*/ 4001422 w 4623935"/>
              <a:gd name="connsiteY26" fmla="*/ 1606835 h 2989347"/>
              <a:gd name="connsiteX27" fmla="*/ 4068970 w 4623935"/>
              <a:gd name="connsiteY27" fmla="*/ 1718166 h 2989347"/>
              <a:gd name="connsiteX28" fmla="*/ 4204068 w 4623935"/>
              <a:gd name="connsiteY28" fmla="*/ 1749973 h 2989347"/>
              <a:gd name="connsiteX29" fmla="*/ 4346672 w 4623935"/>
              <a:gd name="connsiteY29" fmla="*/ 1771179 h 2989347"/>
              <a:gd name="connsiteX30" fmla="*/ 4474265 w 4623935"/>
              <a:gd name="connsiteY30" fmla="*/ 1765875 h 2989347"/>
              <a:gd name="connsiteX31" fmla="*/ 4556825 w 4623935"/>
              <a:gd name="connsiteY31" fmla="*/ 1797682 h 2989347"/>
              <a:gd name="connsiteX32" fmla="*/ 4598107 w 4623935"/>
              <a:gd name="connsiteY32" fmla="*/ 1845397 h 2989347"/>
              <a:gd name="connsiteX33" fmla="*/ 4620619 w 4623935"/>
              <a:gd name="connsiteY33" fmla="*/ 1930218 h 2989347"/>
              <a:gd name="connsiteX34" fmla="*/ 4623935 w 4623935"/>
              <a:gd name="connsiteY34" fmla="*/ 1930316 h 2989347"/>
              <a:gd name="connsiteX35" fmla="*/ 4623935 w 4623935"/>
              <a:gd name="connsiteY35" fmla="*/ 2989347 h 2989347"/>
              <a:gd name="connsiteX36" fmla="*/ 0 w 4623935"/>
              <a:gd name="connsiteY36" fmla="*/ 2989347 h 2989347"/>
              <a:gd name="connsiteX37" fmla="*/ 32564 w 4623935"/>
              <a:gd name="connsiteY37" fmla="*/ 2934761 h 2989347"/>
              <a:gd name="connsiteX38" fmla="*/ 57117 w 4623935"/>
              <a:gd name="connsiteY38" fmla="*/ 2858029 h 2989347"/>
              <a:gd name="connsiteX39" fmla="*/ 121615 w 4623935"/>
              <a:gd name="connsiteY39" fmla="*/ 2700080 h 2989347"/>
              <a:gd name="connsiteX40" fmla="*/ 171456 w 4623935"/>
              <a:gd name="connsiteY40" fmla="*/ 2561272 h 2989347"/>
              <a:gd name="connsiteX41" fmla="*/ 191977 w 4623935"/>
              <a:gd name="connsiteY41" fmla="*/ 2350670 h 2989347"/>
              <a:gd name="connsiteX42" fmla="*/ 230091 w 4623935"/>
              <a:gd name="connsiteY42" fmla="*/ 2221439 h 2989347"/>
              <a:gd name="connsiteX43" fmla="*/ 230091 w 4623935"/>
              <a:gd name="connsiteY43" fmla="*/ 57079 h 2989347"/>
              <a:gd name="connsiteX44" fmla="*/ 245872 w 4623935"/>
              <a:gd name="connsiteY44" fmla="*/ 53697 h 2989347"/>
              <a:gd name="connsiteX45" fmla="*/ 271736 w 4623935"/>
              <a:gd name="connsiteY45" fmla="*/ 54508 h 2989347"/>
              <a:gd name="connsiteX46" fmla="*/ 306642 w 4623935"/>
              <a:gd name="connsiteY46" fmla="*/ 95184 h 2989347"/>
              <a:gd name="connsiteX47" fmla="*/ 352573 w 4623935"/>
              <a:gd name="connsiteY47" fmla="*/ 98884 h 2989347"/>
              <a:gd name="connsiteX48" fmla="*/ 400340 w 4623935"/>
              <a:gd name="connsiteY48" fmla="*/ 98884 h 2989347"/>
              <a:gd name="connsiteX49" fmla="*/ 437084 w 4623935"/>
              <a:gd name="connsiteY49" fmla="*/ 135865 h 2989347"/>
              <a:gd name="connsiteX50" fmla="*/ 484852 w 4623935"/>
              <a:gd name="connsiteY50" fmla="*/ 165450 h 2989347"/>
              <a:gd name="connsiteX51" fmla="*/ 573037 w 4623935"/>
              <a:gd name="connsiteY51" fmla="*/ 180242 h 2989347"/>
              <a:gd name="connsiteX52" fmla="*/ 624479 w 4623935"/>
              <a:gd name="connsiteY52" fmla="*/ 217223 h 2989347"/>
              <a:gd name="connsiteX53" fmla="*/ 716340 w 4623935"/>
              <a:gd name="connsiteY53" fmla="*/ 172846 h 2989347"/>
              <a:gd name="connsiteX54" fmla="*/ 800851 w 4623935"/>
              <a:gd name="connsiteY54" fmla="*/ 128469 h 2989347"/>
              <a:gd name="connsiteX55" fmla="*/ 868828 w 4623935"/>
              <a:gd name="connsiteY55" fmla="*/ 146957 h 2989347"/>
              <a:gd name="connsiteX56" fmla="*/ 909247 w 4623935"/>
              <a:gd name="connsiteY56" fmla="*/ 187634 h 2989347"/>
              <a:gd name="connsiteX57" fmla="*/ 949664 w 4623935"/>
              <a:gd name="connsiteY57" fmla="*/ 172846 h 2989347"/>
              <a:gd name="connsiteX58" fmla="*/ 997433 w 4623935"/>
              <a:gd name="connsiteY58" fmla="*/ 128469 h 2989347"/>
              <a:gd name="connsiteX59" fmla="*/ 1027861 w 4623935"/>
              <a:gd name="connsiteY59" fmla="*/ 86864 h 2989347"/>
              <a:gd name="connsiteX60" fmla="*/ 1055152 w 4623935"/>
              <a:gd name="connsiteY60" fmla="*/ 48687 h 2989347"/>
              <a:gd name="connsiteX61" fmla="*/ 1063720 w 4623935"/>
              <a:gd name="connsiteY61" fmla="*/ 45870 h 2989347"/>
              <a:gd name="connsiteX62" fmla="*/ 1137804 w 4623935"/>
              <a:gd name="connsiteY62" fmla="*/ 11248 h 2989347"/>
              <a:gd name="connsiteX63" fmla="*/ 1155594 w 4623935"/>
              <a:gd name="connsiteY63" fmla="*/ 0 h 298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623935" h="2989347">
                <a:moveTo>
                  <a:pt x="1155594" y="0"/>
                </a:moveTo>
                <a:lnTo>
                  <a:pt x="1161576" y="943"/>
                </a:lnTo>
                <a:lnTo>
                  <a:pt x="1162236" y="1315"/>
                </a:lnTo>
                <a:lnTo>
                  <a:pt x="1209394" y="42952"/>
                </a:lnTo>
                <a:cubicBezTo>
                  <a:pt x="1265683" y="101264"/>
                  <a:pt x="1291954" y="180786"/>
                  <a:pt x="1318225" y="265607"/>
                </a:cubicBezTo>
                <a:cubicBezTo>
                  <a:pt x="1363254" y="408740"/>
                  <a:pt x="1475835" y="440548"/>
                  <a:pt x="1569656" y="498865"/>
                </a:cubicBezTo>
                <a:cubicBezTo>
                  <a:pt x="1637205" y="535971"/>
                  <a:pt x="1704754" y="578382"/>
                  <a:pt x="1779808" y="588984"/>
                </a:cubicBezTo>
                <a:cubicBezTo>
                  <a:pt x="1854863" y="599587"/>
                  <a:pt x="1926162" y="583686"/>
                  <a:pt x="2001217" y="604891"/>
                </a:cubicBezTo>
                <a:cubicBezTo>
                  <a:pt x="2080026" y="626096"/>
                  <a:pt x="2151326" y="695010"/>
                  <a:pt x="2222630" y="753328"/>
                </a:cubicBezTo>
                <a:cubicBezTo>
                  <a:pt x="2275168" y="801037"/>
                  <a:pt x="2305190" y="875255"/>
                  <a:pt x="2361482" y="907063"/>
                </a:cubicBezTo>
                <a:cubicBezTo>
                  <a:pt x="2402760" y="928268"/>
                  <a:pt x="2447793" y="944175"/>
                  <a:pt x="2492826" y="960076"/>
                </a:cubicBezTo>
                <a:cubicBezTo>
                  <a:pt x="2537859" y="975983"/>
                  <a:pt x="2560375" y="970678"/>
                  <a:pt x="2601653" y="954777"/>
                </a:cubicBezTo>
                <a:cubicBezTo>
                  <a:pt x="2706729" y="912367"/>
                  <a:pt x="2808055" y="880559"/>
                  <a:pt x="2916882" y="864652"/>
                </a:cubicBezTo>
                <a:cubicBezTo>
                  <a:pt x="2980680" y="859354"/>
                  <a:pt x="3048229" y="875255"/>
                  <a:pt x="3108273" y="859354"/>
                </a:cubicBezTo>
                <a:cubicBezTo>
                  <a:pt x="3136418" y="851402"/>
                  <a:pt x="3158232" y="831522"/>
                  <a:pt x="3183212" y="819841"/>
                </a:cubicBezTo>
                <a:lnTo>
                  <a:pt x="3184515" y="819436"/>
                </a:lnTo>
                <a:lnTo>
                  <a:pt x="3190936" y="820603"/>
                </a:lnTo>
                <a:cubicBezTo>
                  <a:pt x="3197881" y="820433"/>
                  <a:pt x="3205157" y="819075"/>
                  <a:pt x="3212527" y="817039"/>
                </a:cubicBezTo>
                <a:lnTo>
                  <a:pt x="3227512" y="811424"/>
                </a:lnTo>
                <a:lnTo>
                  <a:pt x="3292041" y="810647"/>
                </a:lnTo>
                <a:cubicBezTo>
                  <a:pt x="3376828" y="820588"/>
                  <a:pt x="3464782" y="863330"/>
                  <a:pt x="3521072" y="938871"/>
                </a:cubicBezTo>
                <a:cubicBezTo>
                  <a:pt x="3566105" y="997188"/>
                  <a:pt x="3622398" y="1050201"/>
                  <a:pt x="3633654" y="1140320"/>
                </a:cubicBezTo>
                <a:cubicBezTo>
                  <a:pt x="3641160" y="1193333"/>
                  <a:pt x="3656171" y="1235744"/>
                  <a:pt x="3671182" y="1283458"/>
                </a:cubicBezTo>
                <a:cubicBezTo>
                  <a:pt x="3693698" y="1352373"/>
                  <a:pt x="3723720" y="1357677"/>
                  <a:pt x="3776258" y="1373578"/>
                </a:cubicBezTo>
                <a:cubicBezTo>
                  <a:pt x="3832547" y="1384180"/>
                  <a:pt x="3858818" y="1400087"/>
                  <a:pt x="3881334" y="1474305"/>
                </a:cubicBezTo>
                <a:cubicBezTo>
                  <a:pt x="3885089" y="1506113"/>
                  <a:pt x="3896345" y="1537921"/>
                  <a:pt x="3915111" y="1559126"/>
                </a:cubicBezTo>
                <a:cubicBezTo>
                  <a:pt x="3941378" y="1580332"/>
                  <a:pt x="3971400" y="1596233"/>
                  <a:pt x="4001422" y="1606835"/>
                </a:cubicBezTo>
                <a:cubicBezTo>
                  <a:pt x="4042700" y="1638643"/>
                  <a:pt x="4038949" y="1675755"/>
                  <a:pt x="4068970" y="1718166"/>
                </a:cubicBezTo>
                <a:cubicBezTo>
                  <a:pt x="4102747" y="1765875"/>
                  <a:pt x="4162790" y="1749973"/>
                  <a:pt x="4204068" y="1749973"/>
                </a:cubicBezTo>
                <a:cubicBezTo>
                  <a:pt x="4252856" y="1749973"/>
                  <a:pt x="4294134" y="1776477"/>
                  <a:pt x="4346672" y="1771179"/>
                </a:cubicBezTo>
                <a:cubicBezTo>
                  <a:pt x="4384199" y="1765875"/>
                  <a:pt x="4432983" y="1755272"/>
                  <a:pt x="4474265" y="1765875"/>
                </a:cubicBezTo>
                <a:cubicBezTo>
                  <a:pt x="4500536" y="1776477"/>
                  <a:pt x="4530554" y="1792384"/>
                  <a:pt x="4556825" y="1797682"/>
                </a:cubicBezTo>
                <a:cubicBezTo>
                  <a:pt x="4590601" y="1802987"/>
                  <a:pt x="4583092" y="1808285"/>
                  <a:pt x="4598107" y="1845397"/>
                </a:cubicBezTo>
                <a:cubicBezTo>
                  <a:pt x="4609363" y="1877205"/>
                  <a:pt x="4616868" y="1893106"/>
                  <a:pt x="4620619" y="1930218"/>
                </a:cubicBezTo>
                <a:lnTo>
                  <a:pt x="4623935" y="1930316"/>
                </a:lnTo>
                <a:lnTo>
                  <a:pt x="4623935" y="2989347"/>
                </a:lnTo>
                <a:lnTo>
                  <a:pt x="0" y="2989347"/>
                </a:lnTo>
                <a:lnTo>
                  <a:pt x="32564" y="2934761"/>
                </a:lnTo>
                <a:cubicBezTo>
                  <a:pt x="43375" y="2911876"/>
                  <a:pt x="51987" y="2886748"/>
                  <a:pt x="57117" y="2858029"/>
                </a:cubicBezTo>
                <a:cubicBezTo>
                  <a:pt x="71777" y="2771874"/>
                  <a:pt x="57117" y="2747944"/>
                  <a:pt x="121615" y="2700080"/>
                </a:cubicBezTo>
                <a:cubicBezTo>
                  <a:pt x="180250" y="2657000"/>
                  <a:pt x="174387" y="2657000"/>
                  <a:pt x="171456" y="2561272"/>
                </a:cubicBezTo>
                <a:cubicBezTo>
                  <a:pt x="171456" y="2494262"/>
                  <a:pt x="180250" y="2412895"/>
                  <a:pt x="191977" y="2350670"/>
                </a:cubicBezTo>
                <a:cubicBezTo>
                  <a:pt x="200774" y="2307594"/>
                  <a:pt x="238885" y="2269303"/>
                  <a:pt x="230091" y="2221439"/>
                </a:cubicBezTo>
                <a:lnTo>
                  <a:pt x="230091" y="57079"/>
                </a:lnTo>
                <a:lnTo>
                  <a:pt x="245872" y="53697"/>
                </a:lnTo>
                <a:cubicBezTo>
                  <a:pt x="254398" y="52658"/>
                  <a:pt x="263010" y="52658"/>
                  <a:pt x="271736" y="54508"/>
                </a:cubicBezTo>
                <a:cubicBezTo>
                  <a:pt x="290108" y="58204"/>
                  <a:pt x="293782" y="80392"/>
                  <a:pt x="306642" y="95184"/>
                </a:cubicBezTo>
                <a:cubicBezTo>
                  <a:pt x="317667" y="106281"/>
                  <a:pt x="339713" y="98884"/>
                  <a:pt x="352573" y="98884"/>
                </a:cubicBezTo>
                <a:cubicBezTo>
                  <a:pt x="369108" y="98884"/>
                  <a:pt x="383806" y="98884"/>
                  <a:pt x="400340" y="98884"/>
                </a:cubicBezTo>
                <a:cubicBezTo>
                  <a:pt x="418712" y="98884"/>
                  <a:pt x="424225" y="113673"/>
                  <a:pt x="437084" y="135865"/>
                </a:cubicBezTo>
                <a:cubicBezTo>
                  <a:pt x="451782" y="158050"/>
                  <a:pt x="466479" y="158050"/>
                  <a:pt x="484852" y="165450"/>
                </a:cubicBezTo>
                <a:cubicBezTo>
                  <a:pt x="514247" y="176542"/>
                  <a:pt x="543642" y="165450"/>
                  <a:pt x="573037" y="180242"/>
                </a:cubicBezTo>
                <a:cubicBezTo>
                  <a:pt x="589573" y="191334"/>
                  <a:pt x="607945" y="209827"/>
                  <a:pt x="624479" y="217223"/>
                </a:cubicBezTo>
                <a:cubicBezTo>
                  <a:pt x="653875" y="228315"/>
                  <a:pt x="688782" y="187634"/>
                  <a:pt x="716340" y="172846"/>
                </a:cubicBezTo>
                <a:cubicBezTo>
                  <a:pt x="743899" y="158050"/>
                  <a:pt x="773294" y="128469"/>
                  <a:pt x="800851" y="128469"/>
                </a:cubicBezTo>
                <a:cubicBezTo>
                  <a:pt x="824736" y="128469"/>
                  <a:pt x="844944" y="132165"/>
                  <a:pt x="868828" y="146957"/>
                </a:cubicBezTo>
                <a:cubicBezTo>
                  <a:pt x="881688" y="154354"/>
                  <a:pt x="894548" y="180242"/>
                  <a:pt x="909247" y="187634"/>
                </a:cubicBezTo>
                <a:cubicBezTo>
                  <a:pt x="923944" y="195030"/>
                  <a:pt x="936804" y="180242"/>
                  <a:pt x="949664" y="172846"/>
                </a:cubicBezTo>
                <a:cubicBezTo>
                  <a:pt x="966200" y="161750"/>
                  <a:pt x="982736" y="146957"/>
                  <a:pt x="997433" y="128469"/>
                </a:cubicBezTo>
                <a:cubicBezTo>
                  <a:pt x="1007997" y="115525"/>
                  <a:pt x="1017986" y="101194"/>
                  <a:pt x="1027861" y="86864"/>
                </a:cubicBezTo>
                <a:lnTo>
                  <a:pt x="1055152" y="48687"/>
                </a:lnTo>
                <a:lnTo>
                  <a:pt x="1063720" y="45870"/>
                </a:lnTo>
                <a:cubicBezTo>
                  <a:pt x="1087910" y="35009"/>
                  <a:pt x="1112858" y="24147"/>
                  <a:pt x="1137804" y="11248"/>
                </a:cubicBezTo>
                <a:lnTo>
                  <a:pt x="1155594" y="0"/>
                </a:lnTo>
                <a:close/>
              </a:path>
            </a:pathLst>
          </a:custGeom>
        </p:spPr>
      </p:pic>
      <p:pic>
        <p:nvPicPr>
          <p:cNvPr id="13" name="Picture 12">
            <a:extLst>
              <a:ext uri="{FF2B5EF4-FFF2-40B4-BE49-F238E27FC236}">
                <a16:creationId xmlns:a16="http://schemas.microsoft.com/office/drawing/2014/main" id="{93CBDEE9-81B6-40A1-98DD-735E71118A7B}"/>
              </a:ext>
            </a:extLst>
          </p:cNvPr>
          <p:cNvPicPr>
            <a:picLocks noChangeAspect="1"/>
          </p:cNvPicPr>
          <p:nvPr/>
        </p:nvPicPr>
        <p:blipFill>
          <a:blip r:embed="rId4">
            <a:duotone>
              <a:prstClr val="black"/>
              <a:srgbClr val="D9C3A5">
                <a:tint val="50000"/>
                <a:satMod val="180000"/>
              </a:srgbClr>
            </a:duotone>
          </a:blip>
          <a:srcRect l="56792" t="54648" r="36044" b="4842"/>
          <a:stretch>
            <a:fillRect/>
          </a:stretch>
        </p:blipFill>
        <p:spPr>
          <a:xfrm>
            <a:off x="6966432" y="3767091"/>
            <a:ext cx="873116" cy="3056583"/>
          </a:xfrm>
          <a:custGeom>
            <a:avLst/>
            <a:gdLst>
              <a:gd name="connsiteX0" fmla="*/ 616790 w 873116"/>
              <a:gd name="connsiteY0" fmla="*/ 0 h 3056583"/>
              <a:gd name="connsiteX1" fmla="*/ 637873 w 873116"/>
              <a:gd name="connsiteY1" fmla="*/ 14497 h 3056583"/>
              <a:gd name="connsiteX2" fmla="*/ 709523 w 873116"/>
              <a:gd name="connsiteY2" fmla="*/ 18197 h 3056583"/>
              <a:gd name="connsiteX3" fmla="*/ 773826 w 873116"/>
              <a:gd name="connsiteY3" fmla="*/ 92159 h 3056583"/>
              <a:gd name="connsiteX4" fmla="*/ 812408 w 873116"/>
              <a:gd name="connsiteY4" fmla="*/ 136536 h 3056583"/>
              <a:gd name="connsiteX5" fmla="*/ 862242 w 873116"/>
              <a:gd name="connsiteY5" fmla="*/ 126365 h 3056583"/>
              <a:gd name="connsiteX6" fmla="*/ 871809 w 873116"/>
              <a:gd name="connsiteY6" fmla="*/ 124315 h 3056583"/>
              <a:gd name="connsiteX7" fmla="*/ 871809 w 873116"/>
              <a:gd name="connsiteY7" fmla="*/ 2288675 h 3056583"/>
              <a:gd name="connsiteX8" fmla="*/ 833695 w 873116"/>
              <a:gd name="connsiteY8" fmla="*/ 2417906 h 3056583"/>
              <a:gd name="connsiteX9" fmla="*/ 813174 w 873116"/>
              <a:gd name="connsiteY9" fmla="*/ 2628508 h 3056583"/>
              <a:gd name="connsiteX10" fmla="*/ 763333 w 873116"/>
              <a:gd name="connsiteY10" fmla="*/ 2767316 h 3056583"/>
              <a:gd name="connsiteX11" fmla="*/ 698835 w 873116"/>
              <a:gd name="connsiteY11" fmla="*/ 2925265 h 3056583"/>
              <a:gd name="connsiteX12" fmla="*/ 674282 w 873116"/>
              <a:gd name="connsiteY12" fmla="*/ 3001997 h 3056583"/>
              <a:gd name="connsiteX13" fmla="*/ 641718 w 873116"/>
              <a:gd name="connsiteY13" fmla="*/ 3056583 h 3056583"/>
              <a:gd name="connsiteX14" fmla="*/ 359837 w 873116"/>
              <a:gd name="connsiteY14" fmla="*/ 3056583 h 3056583"/>
              <a:gd name="connsiteX15" fmla="*/ 36286 w 873116"/>
              <a:gd name="connsiteY15" fmla="*/ 3029432 h 3056583"/>
              <a:gd name="connsiteX16" fmla="*/ 0 w 873116"/>
              <a:gd name="connsiteY16" fmla="*/ 3034860 h 3056583"/>
              <a:gd name="connsiteX17" fmla="*/ 0 w 873116"/>
              <a:gd name="connsiteY17" fmla="*/ 694201 h 3056583"/>
              <a:gd name="connsiteX18" fmla="*/ 27216 w 873116"/>
              <a:gd name="connsiteY18" fmla="*/ 656183 h 3056583"/>
              <a:gd name="connsiteX19" fmla="*/ 57454 w 873116"/>
              <a:gd name="connsiteY19" fmla="*/ 601875 h 3056583"/>
              <a:gd name="connsiteX20" fmla="*/ 75597 w 873116"/>
              <a:gd name="connsiteY20" fmla="*/ 509555 h 3056583"/>
              <a:gd name="connsiteX21" fmla="*/ 105836 w 873116"/>
              <a:gd name="connsiteY21" fmla="*/ 417229 h 3056583"/>
              <a:gd name="connsiteX22" fmla="*/ 157239 w 873116"/>
              <a:gd name="connsiteY22" fmla="*/ 390072 h 3056583"/>
              <a:gd name="connsiteX23" fmla="*/ 278192 w 873116"/>
              <a:gd name="connsiteY23" fmla="*/ 346632 h 3056583"/>
              <a:gd name="connsiteX24" fmla="*/ 332621 w 873116"/>
              <a:gd name="connsiteY24" fmla="*/ 292324 h 3056583"/>
              <a:gd name="connsiteX25" fmla="*/ 408218 w 873116"/>
              <a:gd name="connsiteY25" fmla="*/ 216293 h 3056583"/>
              <a:gd name="connsiteX26" fmla="*/ 447526 w 873116"/>
              <a:gd name="connsiteY26" fmla="*/ 134829 h 3056583"/>
              <a:gd name="connsiteX27" fmla="*/ 396120 w 873116"/>
              <a:gd name="connsiteY27" fmla="*/ 64226 h 3056583"/>
              <a:gd name="connsiteX28" fmla="*/ 447526 w 873116"/>
              <a:gd name="connsiteY28" fmla="*/ 47937 h 3056583"/>
              <a:gd name="connsiteX29" fmla="*/ 504981 w 873116"/>
              <a:gd name="connsiteY29" fmla="*/ 31641 h 3056583"/>
              <a:gd name="connsiteX30" fmla="*/ 562102 w 873116"/>
              <a:gd name="connsiteY30" fmla="*/ 18916 h 3056583"/>
              <a:gd name="connsiteX31" fmla="*/ 616790 w 873116"/>
              <a:gd name="connsiteY31" fmla="*/ 0 h 30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3116" h="3056583">
                <a:moveTo>
                  <a:pt x="616790" y="0"/>
                </a:moveTo>
                <a:lnTo>
                  <a:pt x="637873" y="14497"/>
                </a:lnTo>
                <a:cubicBezTo>
                  <a:pt x="661757" y="25594"/>
                  <a:pt x="685640" y="14497"/>
                  <a:pt x="709523" y="18197"/>
                </a:cubicBezTo>
                <a:cubicBezTo>
                  <a:pt x="737082" y="21894"/>
                  <a:pt x="760966" y="44082"/>
                  <a:pt x="773826" y="92159"/>
                </a:cubicBezTo>
                <a:cubicBezTo>
                  <a:pt x="784849" y="132836"/>
                  <a:pt x="788523" y="136536"/>
                  <a:pt x="812408" y="136536"/>
                </a:cubicBezTo>
                <a:cubicBezTo>
                  <a:pt x="828943" y="136536"/>
                  <a:pt x="845478" y="130988"/>
                  <a:pt x="862242" y="126365"/>
                </a:cubicBezTo>
                <a:lnTo>
                  <a:pt x="871809" y="124315"/>
                </a:lnTo>
                <a:lnTo>
                  <a:pt x="871809" y="2288675"/>
                </a:lnTo>
                <a:cubicBezTo>
                  <a:pt x="880603" y="2336539"/>
                  <a:pt x="842492" y="2374830"/>
                  <a:pt x="833695" y="2417906"/>
                </a:cubicBezTo>
                <a:cubicBezTo>
                  <a:pt x="821968" y="2480131"/>
                  <a:pt x="813174" y="2561498"/>
                  <a:pt x="813174" y="2628508"/>
                </a:cubicBezTo>
                <a:cubicBezTo>
                  <a:pt x="816105" y="2724236"/>
                  <a:pt x="821968" y="2724236"/>
                  <a:pt x="763333" y="2767316"/>
                </a:cubicBezTo>
                <a:cubicBezTo>
                  <a:pt x="698835" y="2815180"/>
                  <a:pt x="713495" y="2839110"/>
                  <a:pt x="698835" y="2925265"/>
                </a:cubicBezTo>
                <a:cubicBezTo>
                  <a:pt x="693705" y="2953984"/>
                  <a:pt x="685093" y="2979112"/>
                  <a:pt x="674282" y="3001997"/>
                </a:cubicBezTo>
                <a:lnTo>
                  <a:pt x="641718" y="3056583"/>
                </a:lnTo>
                <a:lnTo>
                  <a:pt x="359837" y="3056583"/>
                </a:lnTo>
                <a:cubicBezTo>
                  <a:pt x="254001" y="3056583"/>
                  <a:pt x="145144" y="3013137"/>
                  <a:pt x="36286" y="3029432"/>
                </a:cubicBezTo>
                <a:cubicBezTo>
                  <a:pt x="18143" y="3045722"/>
                  <a:pt x="12095" y="3034860"/>
                  <a:pt x="0" y="3034860"/>
                </a:cubicBezTo>
                <a:lnTo>
                  <a:pt x="0" y="694201"/>
                </a:lnTo>
                <a:cubicBezTo>
                  <a:pt x="3022" y="672478"/>
                  <a:pt x="18143" y="667044"/>
                  <a:pt x="27216" y="656183"/>
                </a:cubicBezTo>
                <a:cubicBezTo>
                  <a:pt x="39311" y="639893"/>
                  <a:pt x="51407" y="623598"/>
                  <a:pt x="57454" y="601875"/>
                </a:cubicBezTo>
                <a:cubicBezTo>
                  <a:pt x="69550" y="574718"/>
                  <a:pt x="75597" y="542139"/>
                  <a:pt x="75597" y="509555"/>
                </a:cubicBezTo>
                <a:cubicBezTo>
                  <a:pt x="75597" y="466103"/>
                  <a:pt x="84667" y="444380"/>
                  <a:pt x="105836" y="417229"/>
                </a:cubicBezTo>
                <a:cubicBezTo>
                  <a:pt x="120953" y="395506"/>
                  <a:pt x="139096" y="395506"/>
                  <a:pt x="157239" y="390072"/>
                </a:cubicBezTo>
                <a:cubicBezTo>
                  <a:pt x="196550" y="373783"/>
                  <a:pt x="241906" y="384644"/>
                  <a:pt x="278192" y="346632"/>
                </a:cubicBezTo>
                <a:cubicBezTo>
                  <a:pt x="296335" y="324909"/>
                  <a:pt x="314478" y="308614"/>
                  <a:pt x="332621" y="292324"/>
                </a:cubicBezTo>
                <a:cubicBezTo>
                  <a:pt x="356812" y="270601"/>
                  <a:pt x="384028" y="238016"/>
                  <a:pt x="408218" y="216293"/>
                </a:cubicBezTo>
                <a:cubicBezTo>
                  <a:pt x="420313" y="205432"/>
                  <a:pt x="450552" y="167414"/>
                  <a:pt x="447526" y="134829"/>
                </a:cubicBezTo>
                <a:cubicBezTo>
                  <a:pt x="447526" y="91383"/>
                  <a:pt x="402171" y="96816"/>
                  <a:pt x="396120" y="64226"/>
                </a:cubicBezTo>
                <a:cubicBezTo>
                  <a:pt x="414266" y="47937"/>
                  <a:pt x="429383" y="47937"/>
                  <a:pt x="447526" y="47937"/>
                </a:cubicBezTo>
                <a:cubicBezTo>
                  <a:pt x="465669" y="47937"/>
                  <a:pt x="486834" y="37075"/>
                  <a:pt x="504981" y="31641"/>
                </a:cubicBezTo>
                <a:cubicBezTo>
                  <a:pt x="523880" y="28927"/>
                  <a:pt x="542967" y="24516"/>
                  <a:pt x="562102" y="18916"/>
                </a:cubicBezTo>
                <a:lnTo>
                  <a:pt x="616790" y="0"/>
                </a:lnTo>
                <a:close/>
              </a:path>
            </a:pathLst>
          </a:custGeom>
        </p:spPr>
      </p:pic>
      <p:pic>
        <p:nvPicPr>
          <p:cNvPr id="14" name="Picture 13">
            <a:extLst>
              <a:ext uri="{FF2B5EF4-FFF2-40B4-BE49-F238E27FC236}">
                <a16:creationId xmlns:a16="http://schemas.microsoft.com/office/drawing/2014/main" id="{F47138D2-DB5E-4F2A-BDB3-ADA1F947F02B}"/>
              </a:ext>
            </a:extLst>
          </p:cNvPr>
          <p:cNvPicPr>
            <a:picLocks noChangeAspect="1"/>
          </p:cNvPicPr>
          <p:nvPr/>
        </p:nvPicPr>
        <p:blipFill>
          <a:blip r:embed="rId4">
            <a:duotone>
              <a:prstClr val="black"/>
              <a:srgbClr val="D9C3A5">
                <a:tint val="50000"/>
                <a:satMod val="180000"/>
              </a:srgbClr>
            </a:duotone>
          </a:blip>
          <a:srcRect l="75323" t="17930" b="33601"/>
          <a:stretch>
            <a:fillRect/>
          </a:stretch>
        </p:blipFill>
        <p:spPr>
          <a:xfrm>
            <a:off x="9182009" y="1009250"/>
            <a:ext cx="3007364" cy="3657116"/>
          </a:xfrm>
          <a:custGeom>
            <a:avLst/>
            <a:gdLst>
              <a:gd name="connsiteX0" fmla="*/ 3007364 w 3007364"/>
              <a:gd name="connsiteY0" fmla="*/ 0 h 3657116"/>
              <a:gd name="connsiteX1" fmla="*/ 3007364 w 3007364"/>
              <a:gd name="connsiteY1" fmla="*/ 3537541 h 3657116"/>
              <a:gd name="connsiteX2" fmla="*/ 3006570 w 3007364"/>
              <a:gd name="connsiteY2" fmla="*/ 3537280 h 3657116"/>
              <a:gd name="connsiteX3" fmla="*/ 2982003 w 3007364"/>
              <a:gd name="connsiteY3" fmla="*/ 3524381 h 3657116"/>
              <a:gd name="connsiteX4" fmla="*/ 2906406 w 3007364"/>
              <a:gd name="connsiteY4" fmla="*/ 3502658 h 3657116"/>
              <a:gd name="connsiteX5" fmla="*/ 2806621 w 3007364"/>
              <a:gd name="connsiteY5" fmla="*/ 3502658 h 3657116"/>
              <a:gd name="connsiteX6" fmla="*/ 2676595 w 3007364"/>
              <a:gd name="connsiteY6" fmla="*/ 3366891 h 3657116"/>
              <a:gd name="connsiteX7" fmla="*/ 2540524 w 3007364"/>
              <a:gd name="connsiteY7" fmla="*/ 3307150 h 3657116"/>
              <a:gd name="connsiteX8" fmla="*/ 2419571 w 3007364"/>
              <a:gd name="connsiteY8" fmla="*/ 3279999 h 3657116"/>
              <a:gd name="connsiteX9" fmla="*/ 2304666 w 3007364"/>
              <a:gd name="connsiteY9" fmla="*/ 3193107 h 3657116"/>
              <a:gd name="connsiteX10" fmla="*/ 2165570 w 3007364"/>
              <a:gd name="connsiteY10" fmla="*/ 3187673 h 3657116"/>
              <a:gd name="connsiteX11" fmla="*/ 2044617 w 3007364"/>
              <a:gd name="connsiteY11" fmla="*/ 3307150 h 3657116"/>
              <a:gd name="connsiteX12" fmla="*/ 1993210 w 3007364"/>
              <a:gd name="connsiteY12" fmla="*/ 3339734 h 3657116"/>
              <a:gd name="connsiteX13" fmla="*/ 1941807 w 3007364"/>
              <a:gd name="connsiteY13" fmla="*/ 3410337 h 3657116"/>
              <a:gd name="connsiteX14" fmla="*/ 1845044 w 3007364"/>
              <a:gd name="connsiteY14" fmla="*/ 3502658 h 3657116"/>
              <a:gd name="connsiteX15" fmla="*/ 1730139 w 3007364"/>
              <a:gd name="connsiteY15" fmla="*/ 3562393 h 3657116"/>
              <a:gd name="connsiteX16" fmla="*/ 1705948 w 3007364"/>
              <a:gd name="connsiteY16" fmla="*/ 3605845 h 3657116"/>
              <a:gd name="connsiteX17" fmla="*/ 1639424 w 3007364"/>
              <a:gd name="connsiteY17" fmla="*/ 3638430 h 3657116"/>
              <a:gd name="connsiteX18" fmla="*/ 1610941 w 3007364"/>
              <a:gd name="connsiteY18" fmla="*/ 3649104 h 3657116"/>
              <a:gd name="connsiteX19" fmla="*/ 1593027 w 3007364"/>
              <a:gd name="connsiteY19" fmla="*/ 3649319 h 3657116"/>
              <a:gd name="connsiteX20" fmla="*/ 1567944 w 3007364"/>
              <a:gd name="connsiteY20" fmla="*/ 3657116 h 3657116"/>
              <a:gd name="connsiteX21" fmla="*/ 1554757 w 3007364"/>
              <a:gd name="connsiteY21" fmla="*/ 3654719 h 3657116"/>
              <a:gd name="connsiteX22" fmla="*/ 1503351 w 3007364"/>
              <a:gd name="connsiteY22" fmla="*/ 3611273 h 3657116"/>
              <a:gd name="connsiteX23" fmla="*/ 1448922 w 3007364"/>
              <a:gd name="connsiteY23" fmla="*/ 3551537 h 3657116"/>
              <a:gd name="connsiteX24" fmla="*/ 1397518 w 3007364"/>
              <a:gd name="connsiteY24" fmla="*/ 3470073 h 3657116"/>
              <a:gd name="connsiteX25" fmla="*/ 1288660 w 3007364"/>
              <a:gd name="connsiteY25" fmla="*/ 3279999 h 3657116"/>
              <a:gd name="connsiteX26" fmla="*/ 1197946 w 3007364"/>
              <a:gd name="connsiteY26" fmla="*/ 3095353 h 3657116"/>
              <a:gd name="connsiteX27" fmla="*/ 1149564 w 3007364"/>
              <a:gd name="connsiteY27" fmla="*/ 2894411 h 3657116"/>
              <a:gd name="connsiteX28" fmla="*/ 1113279 w 3007364"/>
              <a:gd name="connsiteY28" fmla="*/ 2785796 h 3657116"/>
              <a:gd name="connsiteX29" fmla="*/ 1049777 w 3007364"/>
              <a:gd name="connsiteY29" fmla="*/ 2731488 h 3657116"/>
              <a:gd name="connsiteX30" fmla="*/ 974183 w 3007364"/>
              <a:gd name="connsiteY30" fmla="*/ 2530547 h 3657116"/>
              <a:gd name="connsiteX31" fmla="*/ 907658 w 3007364"/>
              <a:gd name="connsiteY31" fmla="*/ 2286165 h 3657116"/>
              <a:gd name="connsiteX32" fmla="*/ 786705 w 3007364"/>
              <a:gd name="connsiteY32" fmla="*/ 2128670 h 3657116"/>
              <a:gd name="connsiteX33" fmla="*/ 680870 w 3007364"/>
              <a:gd name="connsiteY33" fmla="*/ 2150393 h 3657116"/>
              <a:gd name="connsiteX34" fmla="*/ 635514 w 3007364"/>
              <a:gd name="connsiteY34" fmla="*/ 2204701 h 3657116"/>
              <a:gd name="connsiteX35" fmla="*/ 562942 w 3007364"/>
              <a:gd name="connsiteY35" fmla="*/ 2215568 h 3657116"/>
              <a:gd name="connsiteX36" fmla="*/ 505488 w 3007364"/>
              <a:gd name="connsiteY36" fmla="*/ 2199273 h 3657116"/>
              <a:gd name="connsiteX37" fmla="*/ 429894 w 3007364"/>
              <a:gd name="connsiteY37" fmla="*/ 2188411 h 3657116"/>
              <a:gd name="connsiteX38" fmla="*/ 354297 w 3007364"/>
              <a:gd name="connsiteY38" fmla="*/ 2161260 h 3657116"/>
              <a:gd name="connsiteX39" fmla="*/ 257534 w 3007364"/>
              <a:gd name="connsiteY39" fmla="*/ 2161260 h 3657116"/>
              <a:gd name="connsiteX40" fmla="*/ 118438 w 3007364"/>
              <a:gd name="connsiteY40" fmla="*/ 2253581 h 3657116"/>
              <a:gd name="connsiteX41" fmla="*/ 88200 w 3007364"/>
              <a:gd name="connsiteY41" fmla="*/ 2340473 h 3657116"/>
              <a:gd name="connsiteX42" fmla="*/ 9581 w 3007364"/>
              <a:gd name="connsiteY42" fmla="*/ 2416504 h 3657116"/>
              <a:gd name="connsiteX43" fmla="*/ 0 w 3007364"/>
              <a:gd name="connsiteY43" fmla="*/ 2423271 h 3657116"/>
              <a:gd name="connsiteX44" fmla="*/ 0 w 3007364"/>
              <a:gd name="connsiteY44" fmla="*/ 1040497 h 3657116"/>
              <a:gd name="connsiteX45" fmla="*/ 20595 w 3007364"/>
              <a:gd name="connsiteY45" fmla="*/ 1018993 h 3657116"/>
              <a:gd name="connsiteX46" fmla="*/ 42601 w 3007364"/>
              <a:gd name="connsiteY46" fmla="*/ 1026818 h 3657116"/>
              <a:gd name="connsiteX47" fmla="*/ 86917 w 3007364"/>
              <a:gd name="connsiteY47" fmla="*/ 1033529 h 3657116"/>
              <a:gd name="connsiteX48" fmla="*/ 292173 w 3007364"/>
              <a:gd name="connsiteY48" fmla="*/ 908270 h 3657116"/>
              <a:gd name="connsiteX49" fmla="*/ 538486 w 3007364"/>
              <a:gd name="connsiteY49" fmla="*/ 822373 h 3657116"/>
              <a:gd name="connsiteX50" fmla="*/ 728814 w 3007364"/>
              <a:gd name="connsiteY50" fmla="*/ 783007 h 3657116"/>
              <a:gd name="connsiteX51" fmla="*/ 784796 w 3007364"/>
              <a:gd name="connsiteY51" fmla="*/ 732902 h 3657116"/>
              <a:gd name="connsiteX52" fmla="*/ 907948 w 3007364"/>
              <a:gd name="connsiteY52" fmla="*/ 675640 h 3657116"/>
              <a:gd name="connsiteX53" fmla="*/ 979904 w 3007364"/>
              <a:gd name="connsiteY53" fmla="*/ 641585 h 3657116"/>
              <a:gd name="connsiteX54" fmla="*/ 1026259 w 3007364"/>
              <a:gd name="connsiteY54" fmla="*/ 625405 h 3657116"/>
              <a:gd name="connsiteX55" fmla="*/ 1056386 w 3007364"/>
              <a:gd name="connsiteY55" fmla="*/ 622276 h 3657116"/>
              <a:gd name="connsiteX56" fmla="*/ 1114083 w 3007364"/>
              <a:gd name="connsiteY56" fmla="*/ 604381 h 3657116"/>
              <a:gd name="connsiteX57" fmla="*/ 1121474 w 3007364"/>
              <a:gd name="connsiteY57" fmla="*/ 600365 h 3657116"/>
              <a:gd name="connsiteX58" fmla="*/ 1133616 w 3007364"/>
              <a:gd name="connsiteY58" fmla="*/ 597632 h 3657116"/>
              <a:gd name="connsiteX59" fmla="*/ 1213969 w 3007364"/>
              <a:gd name="connsiteY59" fmla="*/ 589747 h 3657116"/>
              <a:gd name="connsiteX60" fmla="*/ 1482670 w 3007364"/>
              <a:gd name="connsiteY60" fmla="*/ 607639 h 3657116"/>
              <a:gd name="connsiteX61" fmla="*/ 1766299 w 3007364"/>
              <a:gd name="connsiteY61" fmla="*/ 539642 h 3657116"/>
              <a:gd name="connsiteX62" fmla="*/ 1990216 w 3007364"/>
              <a:gd name="connsiteY62" fmla="*/ 453749 h 3657116"/>
              <a:gd name="connsiteX63" fmla="*/ 2210404 w 3007364"/>
              <a:gd name="connsiteY63" fmla="*/ 364279 h 3657116"/>
              <a:gd name="connsiteX64" fmla="*/ 2482835 w 3007364"/>
              <a:gd name="connsiteY64" fmla="*/ 321328 h 3657116"/>
              <a:gd name="connsiteX65" fmla="*/ 2680627 w 3007364"/>
              <a:gd name="connsiteY65" fmla="*/ 260489 h 3657116"/>
              <a:gd name="connsiteX66" fmla="*/ 2762734 w 3007364"/>
              <a:gd name="connsiteY66" fmla="*/ 149545 h 3657116"/>
              <a:gd name="connsiteX67" fmla="*/ 2874691 w 3007364"/>
              <a:gd name="connsiteY67" fmla="*/ 60966 h 3657116"/>
              <a:gd name="connsiteX68" fmla="*/ 3007364 w 3007364"/>
              <a:gd name="connsiteY68" fmla="*/ 0 h 365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07364" h="3657116">
                <a:moveTo>
                  <a:pt x="3007364" y="0"/>
                </a:moveTo>
                <a:lnTo>
                  <a:pt x="3007364" y="3537541"/>
                </a:lnTo>
                <a:lnTo>
                  <a:pt x="3006570" y="3537280"/>
                </a:lnTo>
                <a:cubicBezTo>
                  <a:pt x="2997877" y="3532528"/>
                  <a:pt x="2989562" y="3527098"/>
                  <a:pt x="2982003" y="3524381"/>
                </a:cubicBezTo>
                <a:cubicBezTo>
                  <a:pt x="2954787" y="3513519"/>
                  <a:pt x="2933622" y="3497230"/>
                  <a:pt x="2906406" y="3502658"/>
                </a:cubicBezTo>
                <a:cubicBezTo>
                  <a:pt x="2870120" y="3508085"/>
                  <a:pt x="2839882" y="3529814"/>
                  <a:pt x="2806621" y="3502658"/>
                </a:cubicBezTo>
                <a:cubicBezTo>
                  <a:pt x="2761262" y="3464645"/>
                  <a:pt x="2721954" y="3404904"/>
                  <a:pt x="2676595" y="3366891"/>
                </a:cubicBezTo>
                <a:cubicBezTo>
                  <a:pt x="2634261" y="3328873"/>
                  <a:pt x="2588906" y="3290855"/>
                  <a:pt x="2540524" y="3307150"/>
                </a:cubicBezTo>
                <a:cubicBezTo>
                  <a:pt x="2501213" y="3318011"/>
                  <a:pt x="2458879" y="3301722"/>
                  <a:pt x="2419571" y="3279999"/>
                </a:cubicBezTo>
                <a:cubicBezTo>
                  <a:pt x="2380260" y="3258276"/>
                  <a:pt x="2346999" y="3214824"/>
                  <a:pt x="2304666" y="3193107"/>
                </a:cubicBezTo>
                <a:cubicBezTo>
                  <a:pt x="2259307" y="3165950"/>
                  <a:pt x="2210926" y="3149660"/>
                  <a:pt x="2165570" y="3187673"/>
                </a:cubicBezTo>
                <a:cubicBezTo>
                  <a:pt x="2123236" y="3220258"/>
                  <a:pt x="2089973" y="3279999"/>
                  <a:pt x="2044617" y="3307150"/>
                </a:cubicBezTo>
                <a:cubicBezTo>
                  <a:pt x="2026474" y="3318011"/>
                  <a:pt x="2011353" y="3328873"/>
                  <a:pt x="1993210" y="3339734"/>
                </a:cubicBezTo>
                <a:cubicBezTo>
                  <a:pt x="1972045" y="3361458"/>
                  <a:pt x="1959950" y="3377747"/>
                  <a:pt x="1941807" y="3410337"/>
                </a:cubicBezTo>
                <a:cubicBezTo>
                  <a:pt x="1911569" y="3464645"/>
                  <a:pt x="1884353" y="3480935"/>
                  <a:pt x="1845044" y="3502658"/>
                </a:cubicBezTo>
                <a:cubicBezTo>
                  <a:pt x="1808759" y="3518953"/>
                  <a:pt x="1763399" y="3518953"/>
                  <a:pt x="1730139" y="3562393"/>
                </a:cubicBezTo>
                <a:cubicBezTo>
                  <a:pt x="1718044" y="3578688"/>
                  <a:pt x="1715018" y="3594978"/>
                  <a:pt x="1705948" y="3605845"/>
                </a:cubicBezTo>
                <a:cubicBezTo>
                  <a:pt x="1690828" y="3622135"/>
                  <a:pt x="1657567" y="3632996"/>
                  <a:pt x="1639424" y="3638430"/>
                </a:cubicBezTo>
                <a:lnTo>
                  <a:pt x="1610941" y="3649104"/>
                </a:lnTo>
                <a:lnTo>
                  <a:pt x="1593027" y="3649319"/>
                </a:lnTo>
                <a:lnTo>
                  <a:pt x="1567944" y="3657116"/>
                </a:lnTo>
                <a:lnTo>
                  <a:pt x="1554757" y="3654719"/>
                </a:lnTo>
                <a:cubicBezTo>
                  <a:pt x="1539636" y="3649286"/>
                  <a:pt x="1518471" y="3627568"/>
                  <a:pt x="1503351" y="3611273"/>
                </a:cubicBezTo>
                <a:cubicBezTo>
                  <a:pt x="1485207" y="3594978"/>
                  <a:pt x="1467065" y="3567827"/>
                  <a:pt x="1448922" y="3551537"/>
                </a:cubicBezTo>
                <a:cubicBezTo>
                  <a:pt x="1424731" y="3529814"/>
                  <a:pt x="1412636" y="3513519"/>
                  <a:pt x="1397518" y="3470073"/>
                </a:cubicBezTo>
                <a:cubicBezTo>
                  <a:pt x="1370302" y="3394042"/>
                  <a:pt x="1324946" y="3339734"/>
                  <a:pt x="1288660" y="3279999"/>
                </a:cubicBezTo>
                <a:cubicBezTo>
                  <a:pt x="1255397" y="3231119"/>
                  <a:pt x="1216089" y="3165950"/>
                  <a:pt x="1197946" y="3095353"/>
                </a:cubicBezTo>
                <a:cubicBezTo>
                  <a:pt x="1182825" y="3030183"/>
                  <a:pt x="1167707" y="2959581"/>
                  <a:pt x="1149564" y="2894411"/>
                </a:cubicBezTo>
                <a:cubicBezTo>
                  <a:pt x="1137469" y="2861827"/>
                  <a:pt x="1128396" y="2812953"/>
                  <a:pt x="1113279" y="2785796"/>
                </a:cubicBezTo>
                <a:cubicBezTo>
                  <a:pt x="1095135" y="2758645"/>
                  <a:pt x="1070945" y="2753211"/>
                  <a:pt x="1049777" y="2731488"/>
                </a:cubicBezTo>
                <a:cubicBezTo>
                  <a:pt x="1010469" y="2693470"/>
                  <a:pt x="989300" y="2601150"/>
                  <a:pt x="974183" y="2530547"/>
                </a:cubicBezTo>
                <a:cubicBezTo>
                  <a:pt x="953014" y="2443660"/>
                  <a:pt x="934871" y="2362196"/>
                  <a:pt x="907658" y="2286165"/>
                </a:cubicBezTo>
                <a:cubicBezTo>
                  <a:pt x="880442" y="2210134"/>
                  <a:pt x="832061" y="2155827"/>
                  <a:pt x="786705" y="2128670"/>
                </a:cubicBezTo>
                <a:cubicBezTo>
                  <a:pt x="753441" y="2112381"/>
                  <a:pt x="711108" y="2128670"/>
                  <a:pt x="680870" y="2150393"/>
                </a:cubicBezTo>
                <a:cubicBezTo>
                  <a:pt x="662727" y="2161260"/>
                  <a:pt x="653657" y="2188411"/>
                  <a:pt x="635514" y="2204701"/>
                </a:cubicBezTo>
                <a:cubicBezTo>
                  <a:pt x="614345" y="2220996"/>
                  <a:pt x="584107" y="2215568"/>
                  <a:pt x="562942" y="2215568"/>
                </a:cubicBezTo>
                <a:cubicBezTo>
                  <a:pt x="544799" y="2210134"/>
                  <a:pt x="526656" y="2199273"/>
                  <a:pt x="505488" y="2199273"/>
                </a:cubicBezTo>
                <a:cubicBezTo>
                  <a:pt x="478275" y="2199273"/>
                  <a:pt x="454085" y="2199273"/>
                  <a:pt x="429894" y="2188411"/>
                </a:cubicBezTo>
                <a:cubicBezTo>
                  <a:pt x="402678" y="2177550"/>
                  <a:pt x="381513" y="2161260"/>
                  <a:pt x="354297" y="2161260"/>
                </a:cubicBezTo>
                <a:cubicBezTo>
                  <a:pt x="321036" y="2161260"/>
                  <a:pt x="290798" y="2161260"/>
                  <a:pt x="257534" y="2161260"/>
                </a:cubicBezTo>
                <a:cubicBezTo>
                  <a:pt x="209153" y="2161260"/>
                  <a:pt x="142629" y="2172122"/>
                  <a:pt x="118438" y="2253581"/>
                </a:cubicBezTo>
                <a:cubicBezTo>
                  <a:pt x="109368" y="2286165"/>
                  <a:pt x="103321" y="2313316"/>
                  <a:pt x="88200" y="2340473"/>
                </a:cubicBezTo>
                <a:cubicBezTo>
                  <a:pt x="67035" y="2378491"/>
                  <a:pt x="36797" y="2394781"/>
                  <a:pt x="9581" y="2416504"/>
                </a:cubicBezTo>
                <a:lnTo>
                  <a:pt x="0" y="2423271"/>
                </a:lnTo>
                <a:lnTo>
                  <a:pt x="0" y="1040497"/>
                </a:lnTo>
                <a:lnTo>
                  <a:pt x="20595" y="1018993"/>
                </a:lnTo>
                <a:lnTo>
                  <a:pt x="42601" y="1026818"/>
                </a:lnTo>
                <a:cubicBezTo>
                  <a:pt x="55196" y="1031739"/>
                  <a:pt x="68257" y="1035318"/>
                  <a:pt x="86917" y="1033529"/>
                </a:cubicBezTo>
                <a:cubicBezTo>
                  <a:pt x="176484" y="1022794"/>
                  <a:pt x="225002" y="951216"/>
                  <a:pt x="292173" y="908270"/>
                </a:cubicBezTo>
                <a:cubicBezTo>
                  <a:pt x="363082" y="861742"/>
                  <a:pt x="452649" y="818796"/>
                  <a:pt x="538486" y="822373"/>
                </a:cubicBezTo>
                <a:cubicBezTo>
                  <a:pt x="594464" y="825953"/>
                  <a:pt x="687765" y="822373"/>
                  <a:pt x="728814" y="783007"/>
                </a:cubicBezTo>
                <a:cubicBezTo>
                  <a:pt x="758670" y="750795"/>
                  <a:pt x="732548" y="754376"/>
                  <a:pt x="784796" y="732902"/>
                </a:cubicBezTo>
                <a:cubicBezTo>
                  <a:pt x="825845" y="718587"/>
                  <a:pt x="866899" y="697113"/>
                  <a:pt x="907948" y="675640"/>
                </a:cubicBezTo>
                <a:cubicBezTo>
                  <a:pt x="931272" y="663114"/>
                  <a:pt x="955297" y="651707"/>
                  <a:pt x="979904" y="641585"/>
                </a:cubicBezTo>
                <a:lnTo>
                  <a:pt x="1026259" y="625405"/>
                </a:lnTo>
                <a:lnTo>
                  <a:pt x="1056386" y="622276"/>
                </a:lnTo>
                <a:cubicBezTo>
                  <a:pt x="1077025" y="619624"/>
                  <a:pt x="1095789" y="612997"/>
                  <a:pt x="1114083" y="604381"/>
                </a:cubicBezTo>
                <a:lnTo>
                  <a:pt x="1121474" y="600365"/>
                </a:lnTo>
                <a:lnTo>
                  <a:pt x="1133616" y="597632"/>
                </a:lnTo>
                <a:cubicBezTo>
                  <a:pt x="1160089" y="593326"/>
                  <a:pt x="1186913" y="590642"/>
                  <a:pt x="1213969" y="589747"/>
                </a:cubicBezTo>
                <a:cubicBezTo>
                  <a:pt x="1307270" y="586166"/>
                  <a:pt x="1393103" y="596904"/>
                  <a:pt x="1482670" y="607639"/>
                </a:cubicBezTo>
                <a:cubicBezTo>
                  <a:pt x="1575971" y="621955"/>
                  <a:pt x="1684196" y="557539"/>
                  <a:pt x="1766299" y="539642"/>
                </a:cubicBezTo>
                <a:cubicBezTo>
                  <a:pt x="1844672" y="521750"/>
                  <a:pt x="1923041" y="496696"/>
                  <a:pt x="1990216" y="453749"/>
                </a:cubicBezTo>
                <a:cubicBezTo>
                  <a:pt x="2057392" y="410802"/>
                  <a:pt x="2135765" y="382171"/>
                  <a:pt x="2210404" y="364279"/>
                </a:cubicBezTo>
                <a:cubicBezTo>
                  <a:pt x="2299971" y="342805"/>
                  <a:pt x="2393268" y="335644"/>
                  <a:pt x="2482835" y="321328"/>
                </a:cubicBezTo>
                <a:cubicBezTo>
                  <a:pt x="2557474" y="307016"/>
                  <a:pt x="2620919" y="314174"/>
                  <a:pt x="2680627" y="260489"/>
                </a:cubicBezTo>
                <a:cubicBezTo>
                  <a:pt x="2710486" y="231858"/>
                  <a:pt x="2736608" y="178173"/>
                  <a:pt x="2762734" y="149545"/>
                </a:cubicBezTo>
                <a:cubicBezTo>
                  <a:pt x="2794455" y="113756"/>
                  <a:pt x="2832707" y="85124"/>
                  <a:pt x="2874691" y="60966"/>
                </a:cubicBezTo>
                <a:lnTo>
                  <a:pt x="3007364" y="0"/>
                </a:lnTo>
                <a:close/>
              </a:path>
            </a:pathLst>
          </a:custGeom>
        </p:spPr>
      </p:pic>
      <p:pic>
        <p:nvPicPr>
          <p:cNvPr id="15" name="Picture 14">
            <a:extLst>
              <a:ext uri="{FF2B5EF4-FFF2-40B4-BE49-F238E27FC236}">
                <a16:creationId xmlns:a16="http://schemas.microsoft.com/office/drawing/2014/main" id="{A772C46B-CB27-4968-BAD7-E15FBDF7EF06}"/>
              </a:ext>
            </a:extLst>
          </p:cNvPr>
          <p:cNvPicPr>
            <a:picLocks noChangeAspect="1"/>
          </p:cNvPicPr>
          <p:nvPr/>
        </p:nvPicPr>
        <p:blipFill>
          <a:blip r:embed="rId4">
            <a:duotone>
              <a:prstClr val="black"/>
              <a:srgbClr val="D9C3A5">
                <a:tint val="50000"/>
                <a:satMod val="180000"/>
              </a:srgbClr>
            </a:duotone>
          </a:blip>
          <a:srcRect l="69992" t="7341" r="-407" b="18831"/>
          <a:stretch>
            <a:fillRect/>
          </a:stretch>
        </p:blipFill>
        <p:spPr>
          <a:xfrm>
            <a:off x="8527151" y="222978"/>
            <a:ext cx="3715198" cy="5554583"/>
          </a:xfrm>
          <a:custGeom>
            <a:avLst/>
            <a:gdLst>
              <a:gd name="connsiteX0" fmla="*/ 2265798 w 3715198"/>
              <a:gd name="connsiteY0" fmla="*/ 4435376 h 5554583"/>
              <a:gd name="connsiteX1" fmla="*/ 2250813 w 3715198"/>
              <a:gd name="connsiteY1" fmla="*/ 4440991 h 5554583"/>
              <a:gd name="connsiteX2" fmla="*/ 2229222 w 3715198"/>
              <a:gd name="connsiteY2" fmla="*/ 4444555 h 5554583"/>
              <a:gd name="connsiteX3" fmla="*/ 2222801 w 3715198"/>
              <a:gd name="connsiteY3" fmla="*/ 4443388 h 5554583"/>
              <a:gd name="connsiteX4" fmla="*/ 2247884 w 3715198"/>
              <a:gd name="connsiteY4" fmla="*/ 4435591 h 5554583"/>
              <a:gd name="connsiteX5" fmla="*/ 2889974 w 3715198"/>
              <a:gd name="connsiteY5" fmla="*/ 3952223 h 5554583"/>
              <a:gd name="connsiteX6" fmla="*/ 2959523 w 3715198"/>
              <a:gd name="connsiteY6" fmla="*/ 3979379 h 5554583"/>
              <a:gd name="connsiteX7" fmla="*/ 3074428 w 3715198"/>
              <a:gd name="connsiteY7" fmla="*/ 4066271 h 5554583"/>
              <a:gd name="connsiteX8" fmla="*/ 3195381 w 3715198"/>
              <a:gd name="connsiteY8" fmla="*/ 4093422 h 5554583"/>
              <a:gd name="connsiteX9" fmla="*/ 3331452 w 3715198"/>
              <a:gd name="connsiteY9" fmla="*/ 4153163 h 5554583"/>
              <a:gd name="connsiteX10" fmla="*/ 3461478 w 3715198"/>
              <a:gd name="connsiteY10" fmla="*/ 4288930 h 5554583"/>
              <a:gd name="connsiteX11" fmla="*/ 3561263 w 3715198"/>
              <a:gd name="connsiteY11" fmla="*/ 4288930 h 5554583"/>
              <a:gd name="connsiteX12" fmla="*/ 3636860 w 3715198"/>
              <a:gd name="connsiteY12" fmla="*/ 4310653 h 5554583"/>
              <a:gd name="connsiteX13" fmla="*/ 3661427 w 3715198"/>
              <a:gd name="connsiteY13" fmla="*/ 4323552 h 5554583"/>
              <a:gd name="connsiteX14" fmla="*/ 3662221 w 3715198"/>
              <a:gd name="connsiteY14" fmla="*/ 4323813 h 5554583"/>
              <a:gd name="connsiteX15" fmla="*/ 3688263 w 3715198"/>
              <a:gd name="connsiteY15" fmla="*/ 4332376 h 5554583"/>
              <a:gd name="connsiteX16" fmla="*/ 3706879 w 3715198"/>
              <a:gd name="connsiteY16" fmla="*/ 4328049 h 5554583"/>
              <a:gd name="connsiteX17" fmla="*/ 3715198 w 3715198"/>
              <a:gd name="connsiteY17" fmla="*/ 4323744 h 5554583"/>
              <a:gd name="connsiteX18" fmla="*/ 3715198 w 3715198"/>
              <a:gd name="connsiteY18" fmla="*/ 5532965 h 5554583"/>
              <a:gd name="connsiteX19" fmla="*/ 3672979 w 3715198"/>
              <a:gd name="connsiteY19" fmla="*/ 5554583 h 5554583"/>
              <a:gd name="connsiteX20" fmla="*/ 3662221 w 3715198"/>
              <a:gd name="connsiteY20" fmla="*/ 5554268 h 5554583"/>
              <a:gd name="connsiteX21" fmla="*/ 3658905 w 3715198"/>
              <a:gd name="connsiteY21" fmla="*/ 5554170 h 5554583"/>
              <a:gd name="connsiteX22" fmla="*/ 3636393 w 3715198"/>
              <a:gd name="connsiteY22" fmla="*/ 5469349 h 5554583"/>
              <a:gd name="connsiteX23" fmla="*/ 3595111 w 3715198"/>
              <a:gd name="connsiteY23" fmla="*/ 5421634 h 5554583"/>
              <a:gd name="connsiteX24" fmla="*/ 3512551 w 3715198"/>
              <a:gd name="connsiteY24" fmla="*/ 5389827 h 5554583"/>
              <a:gd name="connsiteX25" fmla="*/ 3384958 w 3715198"/>
              <a:gd name="connsiteY25" fmla="*/ 5395131 h 5554583"/>
              <a:gd name="connsiteX26" fmla="*/ 3242354 w 3715198"/>
              <a:gd name="connsiteY26" fmla="*/ 5373925 h 5554583"/>
              <a:gd name="connsiteX27" fmla="*/ 3107256 w 3715198"/>
              <a:gd name="connsiteY27" fmla="*/ 5342118 h 5554583"/>
              <a:gd name="connsiteX28" fmla="*/ 3039708 w 3715198"/>
              <a:gd name="connsiteY28" fmla="*/ 5230787 h 5554583"/>
              <a:gd name="connsiteX29" fmla="*/ 2953397 w 3715198"/>
              <a:gd name="connsiteY29" fmla="*/ 5183078 h 5554583"/>
              <a:gd name="connsiteX30" fmla="*/ 2919620 w 3715198"/>
              <a:gd name="connsiteY30" fmla="*/ 5098257 h 5554583"/>
              <a:gd name="connsiteX31" fmla="*/ 2814544 w 3715198"/>
              <a:gd name="connsiteY31" fmla="*/ 4997530 h 5554583"/>
              <a:gd name="connsiteX32" fmla="*/ 2709468 w 3715198"/>
              <a:gd name="connsiteY32" fmla="*/ 4907410 h 5554583"/>
              <a:gd name="connsiteX33" fmla="*/ 2671940 w 3715198"/>
              <a:gd name="connsiteY33" fmla="*/ 4764272 h 5554583"/>
              <a:gd name="connsiteX34" fmla="*/ 2559358 w 3715198"/>
              <a:gd name="connsiteY34" fmla="*/ 4562823 h 5554583"/>
              <a:gd name="connsiteX35" fmla="*/ 2330327 w 3715198"/>
              <a:gd name="connsiteY35" fmla="*/ 4434599 h 5554583"/>
              <a:gd name="connsiteX36" fmla="*/ 2265798 w 3715198"/>
              <a:gd name="connsiteY36" fmla="*/ 4435376 h 5554583"/>
              <a:gd name="connsiteX37" fmla="*/ 2294281 w 3715198"/>
              <a:gd name="connsiteY37" fmla="*/ 4424702 h 5554583"/>
              <a:gd name="connsiteX38" fmla="*/ 2360805 w 3715198"/>
              <a:gd name="connsiteY38" fmla="*/ 4392117 h 5554583"/>
              <a:gd name="connsiteX39" fmla="*/ 2384996 w 3715198"/>
              <a:gd name="connsiteY39" fmla="*/ 4348665 h 5554583"/>
              <a:gd name="connsiteX40" fmla="*/ 2499901 w 3715198"/>
              <a:gd name="connsiteY40" fmla="*/ 4288930 h 5554583"/>
              <a:gd name="connsiteX41" fmla="*/ 2596664 w 3715198"/>
              <a:gd name="connsiteY41" fmla="*/ 4196609 h 5554583"/>
              <a:gd name="connsiteX42" fmla="*/ 2648067 w 3715198"/>
              <a:gd name="connsiteY42" fmla="*/ 4126006 h 5554583"/>
              <a:gd name="connsiteX43" fmla="*/ 2699474 w 3715198"/>
              <a:gd name="connsiteY43" fmla="*/ 4093422 h 5554583"/>
              <a:gd name="connsiteX44" fmla="*/ 2820427 w 3715198"/>
              <a:gd name="connsiteY44" fmla="*/ 3973945 h 5554583"/>
              <a:gd name="connsiteX45" fmla="*/ 2889974 w 3715198"/>
              <a:gd name="connsiteY45" fmla="*/ 3952223 h 5554583"/>
              <a:gd name="connsiteX46" fmla="*/ 654857 w 3715198"/>
              <a:gd name="connsiteY46" fmla="*/ 1798278 h 5554583"/>
              <a:gd name="connsiteX47" fmla="*/ 655941 w 3715198"/>
              <a:gd name="connsiteY47" fmla="*/ 1798328 h 5554583"/>
              <a:gd name="connsiteX48" fmla="*/ 675452 w 3715198"/>
              <a:gd name="connsiteY48" fmla="*/ 1805265 h 5554583"/>
              <a:gd name="connsiteX49" fmla="*/ 654857 w 3715198"/>
              <a:gd name="connsiteY49" fmla="*/ 1826769 h 5554583"/>
              <a:gd name="connsiteX50" fmla="*/ 654857 w 3715198"/>
              <a:gd name="connsiteY50" fmla="*/ 3209543 h 5554583"/>
              <a:gd name="connsiteX51" fmla="*/ 664438 w 3715198"/>
              <a:gd name="connsiteY51" fmla="*/ 3202776 h 5554583"/>
              <a:gd name="connsiteX52" fmla="*/ 743057 w 3715198"/>
              <a:gd name="connsiteY52" fmla="*/ 3126745 h 5554583"/>
              <a:gd name="connsiteX53" fmla="*/ 773295 w 3715198"/>
              <a:gd name="connsiteY53" fmla="*/ 3039853 h 5554583"/>
              <a:gd name="connsiteX54" fmla="*/ 912391 w 3715198"/>
              <a:gd name="connsiteY54" fmla="*/ 2947532 h 5554583"/>
              <a:gd name="connsiteX55" fmla="*/ 1009154 w 3715198"/>
              <a:gd name="connsiteY55" fmla="*/ 2947532 h 5554583"/>
              <a:gd name="connsiteX56" fmla="*/ 1084751 w 3715198"/>
              <a:gd name="connsiteY56" fmla="*/ 2974683 h 5554583"/>
              <a:gd name="connsiteX57" fmla="*/ 1160345 w 3715198"/>
              <a:gd name="connsiteY57" fmla="*/ 2985545 h 5554583"/>
              <a:gd name="connsiteX58" fmla="*/ 1217799 w 3715198"/>
              <a:gd name="connsiteY58" fmla="*/ 3001840 h 5554583"/>
              <a:gd name="connsiteX59" fmla="*/ 1290371 w 3715198"/>
              <a:gd name="connsiteY59" fmla="*/ 2990973 h 5554583"/>
              <a:gd name="connsiteX60" fmla="*/ 1335727 w 3715198"/>
              <a:gd name="connsiteY60" fmla="*/ 2936665 h 5554583"/>
              <a:gd name="connsiteX61" fmla="*/ 1415244 w 3715198"/>
              <a:gd name="connsiteY61" fmla="*/ 2908410 h 5554583"/>
              <a:gd name="connsiteX62" fmla="*/ 1441562 w 3715198"/>
              <a:gd name="connsiteY62" fmla="*/ 2914942 h 5554583"/>
              <a:gd name="connsiteX63" fmla="*/ 1562515 w 3715198"/>
              <a:gd name="connsiteY63" fmla="*/ 3072437 h 5554583"/>
              <a:gd name="connsiteX64" fmla="*/ 1629040 w 3715198"/>
              <a:gd name="connsiteY64" fmla="*/ 3316819 h 5554583"/>
              <a:gd name="connsiteX65" fmla="*/ 1704634 w 3715198"/>
              <a:gd name="connsiteY65" fmla="*/ 3517760 h 5554583"/>
              <a:gd name="connsiteX66" fmla="*/ 1768136 w 3715198"/>
              <a:gd name="connsiteY66" fmla="*/ 3572068 h 5554583"/>
              <a:gd name="connsiteX67" fmla="*/ 1804421 w 3715198"/>
              <a:gd name="connsiteY67" fmla="*/ 3680683 h 5554583"/>
              <a:gd name="connsiteX68" fmla="*/ 1852803 w 3715198"/>
              <a:gd name="connsiteY68" fmla="*/ 3881625 h 5554583"/>
              <a:gd name="connsiteX69" fmla="*/ 1943517 w 3715198"/>
              <a:gd name="connsiteY69" fmla="*/ 4066271 h 5554583"/>
              <a:gd name="connsiteX70" fmla="*/ 2052375 w 3715198"/>
              <a:gd name="connsiteY70" fmla="*/ 4256345 h 5554583"/>
              <a:gd name="connsiteX71" fmla="*/ 2103779 w 3715198"/>
              <a:gd name="connsiteY71" fmla="*/ 4337809 h 5554583"/>
              <a:gd name="connsiteX72" fmla="*/ 2158208 w 3715198"/>
              <a:gd name="connsiteY72" fmla="*/ 4397545 h 5554583"/>
              <a:gd name="connsiteX73" fmla="*/ 2209614 w 3715198"/>
              <a:gd name="connsiteY73" fmla="*/ 4440991 h 5554583"/>
              <a:gd name="connsiteX74" fmla="*/ 2222801 w 3715198"/>
              <a:gd name="connsiteY74" fmla="*/ 4443388 h 5554583"/>
              <a:gd name="connsiteX75" fmla="*/ 2221498 w 3715198"/>
              <a:gd name="connsiteY75" fmla="*/ 4443793 h 5554583"/>
              <a:gd name="connsiteX76" fmla="*/ 2146559 w 3715198"/>
              <a:gd name="connsiteY76" fmla="*/ 4483306 h 5554583"/>
              <a:gd name="connsiteX77" fmla="*/ 1955168 w 3715198"/>
              <a:gd name="connsiteY77" fmla="*/ 4488604 h 5554583"/>
              <a:gd name="connsiteX78" fmla="*/ 1639939 w 3715198"/>
              <a:gd name="connsiteY78" fmla="*/ 4578729 h 5554583"/>
              <a:gd name="connsiteX79" fmla="*/ 1531112 w 3715198"/>
              <a:gd name="connsiteY79" fmla="*/ 4584028 h 5554583"/>
              <a:gd name="connsiteX80" fmla="*/ 1399768 w 3715198"/>
              <a:gd name="connsiteY80" fmla="*/ 4531015 h 5554583"/>
              <a:gd name="connsiteX81" fmla="*/ 1260916 w 3715198"/>
              <a:gd name="connsiteY81" fmla="*/ 4377280 h 5554583"/>
              <a:gd name="connsiteX82" fmla="*/ 1039503 w 3715198"/>
              <a:gd name="connsiteY82" fmla="*/ 4228843 h 5554583"/>
              <a:gd name="connsiteX83" fmla="*/ 818094 w 3715198"/>
              <a:gd name="connsiteY83" fmla="*/ 4212936 h 5554583"/>
              <a:gd name="connsiteX84" fmla="*/ 607942 w 3715198"/>
              <a:gd name="connsiteY84" fmla="*/ 4122817 h 5554583"/>
              <a:gd name="connsiteX85" fmla="*/ 356511 w 3715198"/>
              <a:gd name="connsiteY85" fmla="*/ 3889559 h 5554583"/>
              <a:gd name="connsiteX86" fmla="*/ 247680 w 3715198"/>
              <a:gd name="connsiteY86" fmla="*/ 3666904 h 5554583"/>
              <a:gd name="connsiteX87" fmla="*/ 200522 w 3715198"/>
              <a:gd name="connsiteY87" fmla="*/ 3625267 h 5554583"/>
              <a:gd name="connsiteX88" fmla="*/ 196882 w 3715198"/>
              <a:gd name="connsiteY88" fmla="*/ 3622053 h 5554583"/>
              <a:gd name="connsiteX89" fmla="*/ 157614 w 3715198"/>
              <a:gd name="connsiteY89" fmla="*/ 3587382 h 5554583"/>
              <a:gd name="connsiteX90" fmla="*/ 30022 w 3715198"/>
              <a:gd name="connsiteY90" fmla="*/ 3576779 h 5554583"/>
              <a:gd name="connsiteX91" fmla="*/ 0 w 3715198"/>
              <a:gd name="connsiteY91" fmla="*/ 3566177 h 5554583"/>
              <a:gd name="connsiteX92" fmla="*/ 0 w 3715198"/>
              <a:gd name="connsiteY92" fmla="*/ 2071208 h 5554583"/>
              <a:gd name="connsiteX93" fmla="*/ 15011 w 3715198"/>
              <a:gd name="connsiteY93" fmla="*/ 2071208 h 5554583"/>
              <a:gd name="connsiteX94" fmla="*/ 93820 w 3715198"/>
              <a:gd name="connsiteY94" fmla="*/ 2044705 h 5554583"/>
              <a:gd name="connsiteX95" fmla="*/ 206402 w 3715198"/>
              <a:gd name="connsiteY95" fmla="*/ 1970486 h 5554583"/>
              <a:gd name="connsiteX96" fmla="*/ 303969 w 3715198"/>
              <a:gd name="connsiteY96" fmla="*/ 1970486 h 5554583"/>
              <a:gd name="connsiteX97" fmla="*/ 352756 w 3715198"/>
              <a:gd name="connsiteY97" fmla="*/ 1970486 h 5554583"/>
              <a:gd name="connsiteX98" fmla="*/ 386533 w 3715198"/>
              <a:gd name="connsiteY98" fmla="*/ 1938678 h 5554583"/>
              <a:gd name="connsiteX99" fmla="*/ 472843 w 3715198"/>
              <a:gd name="connsiteY99" fmla="*/ 1890964 h 5554583"/>
              <a:gd name="connsiteX100" fmla="*/ 521631 w 3715198"/>
              <a:gd name="connsiteY100" fmla="*/ 1906871 h 5554583"/>
              <a:gd name="connsiteX101" fmla="*/ 562909 w 3715198"/>
              <a:gd name="connsiteY101" fmla="*/ 1906871 h 5554583"/>
              <a:gd name="connsiteX102" fmla="*/ 649223 w 3715198"/>
              <a:gd name="connsiteY102" fmla="*/ 1832652 h 5554583"/>
              <a:gd name="connsiteX103" fmla="*/ 654857 w 3715198"/>
              <a:gd name="connsiteY103" fmla="*/ 1826769 h 5554583"/>
              <a:gd name="connsiteX104" fmla="*/ 1776331 w 3715198"/>
              <a:gd name="connsiteY104" fmla="*/ 1386637 h 5554583"/>
              <a:gd name="connsiteX105" fmla="*/ 1768940 w 3715198"/>
              <a:gd name="connsiteY105" fmla="*/ 1390653 h 5554583"/>
              <a:gd name="connsiteX106" fmla="*/ 1711243 w 3715198"/>
              <a:gd name="connsiteY106" fmla="*/ 1408548 h 5554583"/>
              <a:gd name="connsiteX107" fmla="*/ 1681116 w 3715198"/>
              <a:gd name="connsiteY107" fmla="*/ 1411677 h 5554583"/>
              <a:gd name="connsiteX108" fmla="*/ 1710218 w 3715198"/>
              <a:gd name="connsiteY108" fmla="*/ 1401519 h 5554583"/>
              <a:gd name="connsiteX109" fmla="*/ 1437296 w 3715198"/>
              <a:gd name="connsiteY109" fmla="*/ 1329026 h 5554583"/>
              <a:gd name="connsiteX110" fmla="*/ 1512350 w 3715198"/>
              <a:gd name="connsiteY110" fmla="*/ 1366137 h 5554583"/>
              <a:gd name="connsiteX111" fmla="*/ 1583650 w 3715198"/>
              <a:gd name="connsiteY111" fmla="*/ 1397945 h 5554583"/>
              <a:gd name="connsiteX112" fmla="*/ 1647446 w 3715198"/>
              <a:gd name="connsiteY112" fmla="*/ 1415174 h 5554583"/>
              <a:gd name="connsiteX113" fmla="*/ 1681116 w 3715198"/>
              <a:gd name="connsiteY113" fmla="*/ 1411677 h 5554583"/>
              <a:gd name="connsiteX114" fmla="*/ 1634761 w 3715198"/>
              <a:gd name="connsiteY114" fmla="*/ 1427857 h 5554583"/>
              <a:gd name="connsiteX115" fmla="*/ 1562805 w 3715198"/>
              <a:gd name="connsiteY115" fmla="*/ 1461913 h 5554583"/>
              <a:gd name="connsiteX116" fmla="*/ 1439653 w 3715198"/>
              <a:gd name="connsiteY116" fmla="*/ 1519175 h 5554583"/>
              <a:gd name="connsiteX117" fmla="*/ 1383671 w 3715198"/>
              <a:gd name="connsiteY117" fmla="*/ 1569280 h 5554583"/>
              <a:gd name="connsiteX118" fmla="*/ 1193343 w 3715198"/>
              <a:gd name="connsiteY118" fmla="*/ 1608645 h 5554583"/>
              <a:gd name="connsiteX119" fmla="*/ 947030 w 3715198"/>
              <a:gd name="connsiteY119" fmla="*/ 1694543 h 5554583"/>
              <a:gd name="connsiteX120" fmla="*/ 741774 w 3715198"/>
              <a:gd name="connsiteY120" fmla="*/ 1819802 h 5554583"/>
              <a:gd name="connsiteX121" fmla="*/ 697458 w 3715198"/>
              <a:gd name="connsiteY121" fmla="*/ 1813090 h 5554583"/>
              <a:gd name="connsiteX122" fmla="*/ 675452 w 3715198"/>
              <a:gd name="connsiteY122" fmla="*/ 1805266 h 5554583"/>
              <a:gd name="connsiteX123" fmla="*/ 703168 w 3715198"/>
              <a:gd name="connsiteY123" fmla="*/ 1776325 h 5554583"/>
              <a:gd name="connsiteX124" fmla="*/ 754296 w 3715198"/>
              <a:gd name="connsiteY124" fmla="*/ 1716023 h 5554583"/>
              <a:gd name="connsiteX125" fmla="*/ 938181 w 3715198"/>
              <a:gd name="connsiteY125" fmla="*/ 1546383 h 5554583"/>
              <a:gd name="connsiteX126" fmla="*/ 1080785 w 3715198"/>
              <a:gd name="connsiteY126" fmla="*/ 1493369 h 5554583"/>
              <a:gd name="connsiteX127" fmla="*/ 1155839 w 3715198"/>
              <a:gd name="connsiteY127" fmla="*/ 1461561 h 5554583"/>
              <a:gd name="connsiteX128" fmla="*/ 1272176 w 3715198"/>
              <a:gd name="connsiteY128" fmla="*/ 1424450 h 5554583"/>
              <a:gd name="connsiteX129" fmla="*/ 1335970 w 3715198"/>
              <a:gd name="connsiteY129" fmla="*/ 1382038 h 5554583"/>
              <a:gd name="connsiteX130" fmla="*/ 1437296 w 3715198"/>
              <a:gd name="connsiteY130" fmla="*/ 1329026 h 5554583"/>
              <a:gd name="connsiteX131" fmla="*/ 3662221 w 3715198"/>
              <a:gd name="connsiteY131" fmla="*/ 0 h 5554583"/>
              <a:gd name="connsiteX132" fmla="*/ 3663900 w 3715198"/>
              <a:gd name="connsiteY132" fmla="*/ 16042 h 5554583"/>
              <a:gd name="connsiteX133" fmla="*/ 3663900 w 3715198"/>
              <a:gd name="connsiteY133" fmla="*/ 553274 h 5554583"/>
              <a:gd name="connsiteX134" fmla="*/ 3662221 w 3715198"/>
              <a:gd name="connsiteY134" fmla="*/ 552380 h 5554583"/>
              <a:gd name="connsiteX135" fmla="*/ 3662221 w 3715198"/>
              <a:gd name="connsiteY135" fmla="*/ 552380 h 5554583"/>
              <a:gd name="connsiteX136" fmla="*/ 3663900 w 3715198"/>
              <a:gd name="connsiteY136" fmla="*/ 553274 h 5554583"/>
              <a:gd name="connsiteX137" fmla="*/ 3663900 w 3715198"/>
              <a:gd name="connsiteY137" fmla="*/ 785501 h 5554583"/>
              <a:gd name="connsiteX138" fmla="*/ 3662221 w 3715198"/>
              <a:gd name="connsiteY138" fmla="*/ 786273 h 5554583"/>
              <a:gd name="connsiteX139" fmla="*/ 3662221 w 3715198"/>
              <a:gd name="connsiteY139" fmla="*/ 786272 h 5554583"/>
              <a:gd name="connsiteX140" fmla="*/ 3529548 w 3715198"/>
              <a:gd name="connsiteY140" fmla="*/ 847239 h 5554583"/>
              <a:gd name="connsiteX141" fmla="*/ 3417591 w 3715198"/>
              <a:gd name="connsiteY141" fmla="*/ 935817 h 5554583"/>
              <a:gd name="connsiteX142" fmla="*/ 3335484 w 3715198"/>
              <a:gd name="connsiteY142" fmla="*/ 1046762 h 5554583"/>
              <a:gd name="connsiteX143" fmla="*/ 3137692 w 3715198"/>
              <a:gd name="connsiteY143" fmla="*/ 1107600 h 5554583"/>
              <a:gd name="connsiteX144" fmla="*/ 2865261 w 3715198"/>
              <a:gd name="connsiteY144" fmla="*/ 1150551 h 5554583"/>
              <a:gd name="connsiteX145" fmla="*/ 2645073 w 3715198"/>
              <a:gd name="connsiteY145" fmla="*/ 1240021 h 5554583"/>
              <a:gd name="connsiteX146" fmla="*/ 2421156 w 3715198"/>
              <a:gd name="connsiteY146" fmla="*/ 1325914 h 5554583"/>
              <a:gd name="connsiteX147" fmla="*/ 2137527 w 3715198"/>
              <a:gd name="connsiteY147" fmla="*/ 1393911 h 5554583"/>
              <a:gd name="connsiteX148" fmla="*/ 1868826 w 3715198"/>
              <a:gd name="connsiteY148" fmla="*/ 1376019 h 5554583"/>
              <a:gd name="connsiteX149" fmla="*/ 1788473 w 3715198"/>
              <a:gd name="connsiteY149" fmla="*/ 1383905 h 5554583"/>
              <a:gd name="connsiteX150" fmla="*/ 1776331 w 3715198"/>
              <a:gd name="connsiteY150" fmla="*/ 1386637 h 5554583"/>
              <a:gd name="connsiteX151" fmla="*/ 1823824 w 3715198"/>
              <a:gd name="connsiteY151" fmla="*/ 1360834 h 5554583"/>
              <a:gd name="connsiteX152" fmla="*/ 1902630 w 3715198"/>
              <a:gd name="connsiteY152" fmla="*/ 1302522 h 5554583"/>
              <a:gd name="connsiteX153" fmla="*/ 2007706 w 3715198"/>
              <a:gd name="connsiteY153" fmla="*/ 1238906 h 5554583"/>
              <a:gd name="connsiteX154" fmla="*/ 2094021 w 3715198"/>
              <a:gd name="connsiteY154" fmla="*/ 1159383 h 5554583"/>
              <a:gd name="connsiteX155" fmla="*/ 2184086 w 3715198"/>
              <a:gd name="connsiteY155" fmla="*/ 1095769 h 5554583"/>
              <a:gd name="connsiteX156" fmla="*/ 2277906 w 3715198"/>
              <a:gd name="connsiteY156" fmla="*/ 1095769 h 5554583"/>
              <a:gd name="connsiteX157" fmla="*/ 2334195 w 3715198"/>
              <a:gd name="connsiteY157" fmla="*/ 1026854 h 5554583"/>
              <a:gd name="connsiteX158" fmla="*/ 2386733 w 3715198"/>
              <a:gd name="connsiteY158" fmla="*/ 973840 h 5554583"/>
              <a:gd name="connsiteX159" fmla="*/ 2409250 w 3715198"/>
              <a:gd name="connsiteY159" fmla="*/ 942033 h 5554583"/>
              <a:gd name="connsiteX160" fmla="*/ 2480550 w 3715198"/>
              <a:gd name="connsiteY160" fmla="*/ 889021 h 5554583"/>
              <a:gd name="connsiteX161" fmla="*/ 2544348 w 3715198"/>
              <a:gd name="connsiteY161" fmla="*/ 899622 h 5554583"/>
              <a:gd name="connsiteX162" fmla="*/ 2615652 w 3715198"/>
              <a:gd name="connsiteY162" fmla="*/ 926127 h 5554583"/>
              <a:gd name="connsiteX163" fmla="*/ 2671940 w 3715198"/>
              <a:gd name="connsiteY163" fmla="*/ 894319 h 5554583"/>
              <a:gd name="connsiteX164" fmla="*/ 2885848 w 3715198"/>
              <a:gd name="connsiteY164" fmla="*/ 703471 h 5554583"/>
              <a:gd name="connsiteX165" fmla="*/ 2979664 w 3715198"/>
              <a:gd name="connsiteY165" fmla="*/ 682266 h 5554583"/>
              <a:gd name="connsiteX166" fmla="*/ 3002180 w 3715198"/>
              <a:gd name="connsiteY166" fmla="*/ 666365 h 5554583"/>
              <a:gd name="connsiteX167" fmla="*/ 3043458 w 3715198"/>
              <a:gd name="connsiteY167" fmla="*/ 666365 h 5554583"/>
              <a:gd name="connsiteX168" fmla="*/ 3133524 w 3715198"/>
              <a:gd name="connsiteY168" fmla="*/ 629254 h 5554583"/>
              <a:gd name="connsiteX169" fmla="*/ 3227344 w 3715198"/>
              <a:gd name="connsiteY169" fmla="*/ 581544 h 5554583"/>
              <a:gd name="connsiteX170" fmla="*/ 3362442 w 3715198"/>
              <a:gd name="connsiteY170" fmla="*/ 581544 h 5554583"/>
              <a:gd name="connsiteX171" fmla="*/ 3621378 w 3715198"/>
              <a:gd name="connsiteY171" fmla="*/ 539134 h 5554583"/>
              <a:gd name="connsiteX172" fmla="*/ 3646065 w 3715198"/>
              <a:gd name="connsiteY172" fmla="*/ 543771 h 5554583"/>
              <a:gd name="connsiteX173" fmla="*/ 3662221 w 3715198"/>
              <a:gd name="connsiteY173" fmla="*/ 552379 h 555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3715198" h="5554583">
                <a:moveTo>
                  <a:pt x="2265798" y="4435376"/>
                </a:moveTo>
                <a:lnTo>
                  <a:pt x="2250813" y="4440991"/>
                </a:lnTo>
                <a:cubicBezTo>
                  <a:pt x="2243443" y="4443027"/>
                  <a:pt x="2236167" y="4444385"/>
                  <a:pt x="2229222" y="4444555"/>
                </a:cubicBezTo>
                <a:lnTo>
                  <a:pt x="2222801" y="4443388"/>
                </a:lnTo>
                <a:lnTo>
                  <a:pt x="2247884" y="4435591"/>
                </a:lnTo>
                <a:close/>
                <a:moveTo>
                  <a:pt x="2889974" y="3952223"/>
                </a:moveTo>
                <a:cubicBezTo>
                  <a:pt x="2913408" y="3954939"/>
                  <a:pt x="2936844" y="3965801"/>
                  <a:pt x="2959523" y="3979379"/>
                </a:cubicBezTo>
                <a:cubicBezTo>
                  <a:pt x="3001856" y="4001096"/>
                  <a:pt x="3035117" y="4044548"/>
                  <a:pt x="3074428" y="4066271"/>
                </a:cubicBezTo>
                <a:cubicBezTo>
                  <a:pt x="3113736" y="4087994"/>
                  <a:pt x="3156070" y="4104283"/>
                  <a:pt x="3195381" y="4093422"/>
                </a:cubicBezTo>
                <a:cubicBezTo>
                  <a:pt x="3243763" y="4077127"/>
                  <a:pt x="3289118" y="4115145"/>
                  <a:pt x="3331452" y="4153163"/>
                </a:cubicBezTo>
                <a:cubicBezTo>
                  <a:pt x="3376811" y="4191176"/>
                  <a:pt x="3416119" y="4250917"/>
                  <a:pt x="3461478" y="4288930"/>
                </a:cubicBezTo>
                <a:cubicBezTo>
                  <a:pt x="3494739" y="4316086"/>
                  <a:pt x="3524977" y="4294357"/>
                  <a:pt x="3561263" y="4288930"/>
                </a:cubicBezTo>
                <a:cubicBezTo>
                  <a:pt x="3588479" y="4283502"/>
                  <a:pt x="3609644" y="4299791"/>
                  <a:pt x="3636860" y="4310653"/>
                </a:cubicBezTo>
                <a:cubicBezTo>
                  <a:pt x="3644419" y="4313370"/>
                  <a:pt x="3652734" y="4318800"/>
                  <a:pt x="3661427" y="4323552"/>
                </a:cubicBezTo>
                <a:lnTo>
                  <a:pt x="3662221" y="4323813"/>
                </a:lnTo>
                <a:lnTo>
                  <a:pt x="3688263" y="4332376"/>
                </a:lnTo>
                <a:cubicBezTo>
                  <a:pt x="3694311" y="4332376"/>
                  <a:pt x="3700548" y="4330679"/>
                  <a:pt x="3706879" y="4328049"/>
                </a:cubicBezTo>
                <a:lnTo>
                  <a:pt x="3715198" y="4323744"/>
                </a:lnTo>
                <a:lnTo>
                  <a:pt x="3715198" y="5532965"/>
                </a:lnTo>
                <a:cubicBezTo>
                  <a:pt x="3701124" y="5540917"/>
                  <a:pt x="3687052" y="5551849"/>
                  <a:pt x="3672979" y="5554583"/>
                </a:cubicBezTo>
                <a:lnTo>
                  <a:pt x="3662221" y="5554268"/>
                </a:lnTo>
                <a:lnTo>
                  <a:pt x="3658905" y="5554170"/>
                </a:lnTo>
                <a:cubicBezTo>
                  <a:pt x="3655154" y="5517058"/>
                  <a:pt x="3647649" y="5501157"/>
                  <a:pt x="3636393" y="5469349"/>
                </a:cubicBezTo>
                <a:cubicBezTo>
                  <a:pt x="3621378" y="5432237"/>
                  <a:pt x="3628887" y="5426939"/>
                  <a:pt x="3595111" y="5421634"/>
                </a:cubicBezTo>
                <a:cubicBezTo>
                  <a:pt x="3568840" y="5416336"/>
                  <a:pt x="3538822" y="5400429"/>
                  <a:pt x="3512551" y="5389827"/>
                </a:cubicBezTo>
                <a:cubicBezTo>
                  <a:pt x="3471269" y="5379224"/>
                  <a:pt x="3422485" y="5389827"/>
                  <a:pt x="3384958" y="5395131"/>
                </a:cubicBezTo>
                <a:cubicBezTo>
                  <a:pt x="3332420" y="5400429"/>
                  <a:pt x="3291142" y="5373925"/>
                  <a:pt x="3242354" y="5373925"/>
                </a:cubicBezTo>
                <a:cubicBezTo>
                  <a:pt x="3201076" y="5373925"/>
                  <a:pt x="3141033" y="5389827"/>
                  <a:pt x="3107256" y="5342118"/>
                </a:cubicBezTo>
                <a:cubicBezTo>
                  <a:pt x="3077235" y="5299707"/>
                  <a:pt x="3080986" y="5262595"/>
                  <a:pt x="3039708" y="5230787"/>
                </a:cubicBezTo>
                <a:cubicBezTo>
                  <a:pt x="3009686" y="5220185"/>
                  <a:pt x="2979664" y="5204284"/>
                  <a:pt x="2953397" y="5183078"/>
                </a:cubicBezTo>
                <a:cubicBezTo>
                  <a:pt x="2934631" y="5161873"/>
                  <a:pt x="2923375" y="5130065"/>
                  <a:pt x="2919620" y="5098257"/>
                </a:cubicBezTo>
                <a:cubicBezTo>
                  <a:pt x="2897104" y="5024039"/>
                  <a:pt x="2870833" y="5008132"/>
                  <a:pt x="2814544" y="4997530"/>
                </a:cubicBezTo>
                <a:cubicBezTo>
                  <a:pt x="2762006" y="4981629"/>
                  <a:pt x="2731984" y="4976325"/>
                  <a:pt x="2709468" y="4907410"/>
                </a:cubicBezTo>
                <a:cubicBezTo>
                  <a:pt x="2694457" y="4859696"/>
                  <a:pt x="2679446" y="4817285"/>
                  <a:pt x="2671940" y="4764272"/>
                </a:cubicBezTo>
                <a:cubicBezTo>
                  <a:pt x="2660684" y="4674153"/>
                  <a:pt x="2604391" y="4621140"/>
                  <a:pt x="2559358" y="4562823"/>
                </a:cubicBezTo>
                <a:cubicBezTo>
                  <a:pt x="2503068" y="4487282"/>
                  <a:pt x="2415114" y="4444540"/>
                  <a:pt x="2330327" y="4434599"/>
                </a:cubicBezTo>
                <a:lnTo>
                  <a:pt x="2265798" y="4435376"/>
                </a:lnTo>
                <a:lnTo>
                  <a:pt x="2294281" y="4424702"/>
                </a:lnTo>
                <a:cubicBezTo>
                  <a:pt x="2312424" y="4419268"/>
                  <a:pt x="2345685" y="4408407"/>
                  <a:pt x="2360805" y="4392117"/>
                </a:cubicBezTo>
                <a:cubicBezTo>
                  <a:pt x="2369875" y="4381250"/>
                  <a:pt x="2372901" y="4364960"/>
                  <a:pt x="2384996" y="4348665"/>
                </a:cubicBezTo>
                <a:cubicBezTo>
                  <a:pt x="2418256" y="4305225"/>
                  <a:pt x="2463616" y="4305225"/>
                  <a:pt x="2499901" y="4288930"/>
                </a:cubicBezTo>
                <a:cubicBezTo>
                  <a:pt x="2539210" y="4267207"/>
                  <a:pt x="2566426" y="4250917"/>
                  <a:pt x="2596664" y="4196609"/>
                </a:cubicBezTo>
                <a:cubicBezTo>
                  <a:pt x="2614807" y="4164019"/>
                  <a:pt x="2626902" y="4147730"/>
                  <a:pt x="2648067" y="4126006"/>
                </a:cubicBezTo>
                <a:cubicBezTo>
                  <a:pt x="2666210" y="4115145"/>
                  <a:pt x="2681331" y="4104283"/>
                  <a:pt x="2699474" y="4093422"/>
                </a:cubicBezTo>
                <a:cubicBezTo>
                  <a:pt x="2744830" y="4066271"/>
                  <a:pt x="2778093" y="4006530"/>
                  <a:pt x="2820427" y="3973945"/>
                </a:cubicBezTo>
                <a:cubicBezTo>
                  <a:pt x="2843105" y="3954939"/>
                  <a:pt x="2866539" y="3949508"/>
                  <a:pt x="2889974" y="3952223"/>
                </a:cubicBezTo>
                <a:close/>
                <a:moveTo>
                  <a:pt x="654857" y="1798278"/>
                </a:moveTo>
                <a:lnTo>
                  <a:pt x="655941" y="1798328"/>
                </a:lnTo>
                <a:lnTo>
                  <a:pt x="675452" y="1805265"/>
                </a:lnTo>
                <a:lnTo>
                  <a:pt x="654857" y="1826769"/>
                </a:lnTo>
                <a:lnTo>
                  <a:pt x="654857" y="3209543"/>
                </a:lnTo>
                <a:lnTo>
                  <a:pt x="664438" y="3202776"/>
                </a:lnTo>
                <a:cubicBezTo>
                  <a:pt x="691654" y="3181053"/>
                  <a:pt x="721892" y="3164763"/>
                  <a:pt x="743057" y="3126745"/>
                </a:cubicBezTo>
                <a:cubicBezTo>
                  <a:pt x="758178" y="3099588"/>
                  <a:pt x="764225" y="3072437"/>
                  <a:pt x="773295" y="3039853"/>
                </a:cubicBezTo>
                <a:cubicBezTo>
                  <a:pt x="797486" y="2958394"/>
                  <a:pt x="864010" y="2947532"/>
                  <a:pt x="912391" y="2947532"/>
                </a:cubicBezTo>
                <a:cubicBezTo>
                  <a:pt x="945655" y="2947532"/>
                  <a:pt x="975893" y="2947532"/>
                  <a:pt x="1009154" y="2947532"/>
                </a:cubicBezTo>
                <a:cubicBezTo>
                  <a:pt x="1036370" y="2947532"/>
                  <a:pt x="1057535" y="2963822"/>
                  <a:pt x="1084751" y="2974683"/>
                </a:cubicBezTo>
                <a:cubicBezTo>
                  <a:pt x="1108942" y="2985545"/>
                  <a:pt x="1133132" y="2985545"/>
                  <a:pt x="1160345" y="2985545"/>
                </a:cubicBezTo>
                <a:cubicBezTo>
                  <a:pt x="1181513" y="2985545"/>
                  <a:pt x="1199656" y="2996406"/>
                  <a:pt x="1217799" y="3001840"/>
                </a:cubicBezTo>
                <a:cubicBezTo>
                  <a:pt x="1238964" y="3001840"/>
                  <a:pt x="1269202" y="3007268"/>
                  <a:pt x="1290371" y="2990973"/>
                </a:cubicBezTo>
                <a:cubicBezTo>
                  <a:pt x="1308514" y="2974683"/>
                  <a:pt x="1317584" y="2947532"/>
                  <a:pt x="1335727" y="2936665"/>
                </a:cubicBezTo>
                <a:cubicBezTo>
                  <a:pt x="1358406" y="2920373"/>
                  <a:pt x="1387887" y="2907137"/>
                  <a:pt x="1415244" y="2908410"/>
                </a:cubicBezTo>
                <a:cubicBezTo>
                  <a:pt x="1424363" y="2908834"/>
                  <a:pt x="1433246" y="2910870"/>
                  <a:pt x="1441562" y="2914942"/>
                </a:cubicBezTo>
                <a:cubicBezTo>
                  <a:pt x="1486918" y="2942099"/>
                  <a:pt x="1535299" y="2996406"/>
                  <a:pt x="1562515" y="3072437"/>
                </a:cubicBezTo>
                <a:cubicBezTo>
                  <a:pt x="1589728" y="3148468"/>
                  <a:pt x="1607871" y="3229932"/>
                  <a:pt x="1629040" y="3316819"/>
                </a:cubicBezTo>
                <a:cubicBezTo>
                  <a:pt x="1644157" y="3387422"/>
                  <a:pt x="1665326" y="3479742"/>
                  <a:pt x="1704634" y="3517760"/>
                </a:cubicBezTo>
                <a:cubicBezTo>
                  <a:pt x="1725802" y="3539483"/>
                  <a:pt x="1749992" y="3544917"/>
                  <a:pt x="1768136" y="3572068"/>
                </a:cubicBezTo>
                <a:cubicBezTo>
                  <a:pt x="1783253" y="3599225"/>
                  <a:pt x="1792326" y="3648099"/>
                  <a:pt x="1804421" y="3680683"/>
                </a:cubicBezTo>
                <a:cubicBezTo>
                  <a:pt x="1822564" y="3745853"/>
                  <a:pt x="1837682" y="3816455"/>
                  <a:pt x="1852803" y="3881625"/>
                </a:cubicBezTo>
                <a:cubicBezTo>
                  <a:pt x="1870946" y="3952222"/>
                  <a:pt x="1910254" y="4017391"/>
                  <a:pt x="1943517" y="4066271"/>
                </a:cubicBezTo>
                <a:cubicBezTo>
                  <a:pt x="1979803" y="4126006"/>
                  <a:pt x="2025159" y="4180314"/>
                  <a:pt x="2052375" y="4256345"/>
                </a:cubicBezTo>
                <a:cubicBezTo>
                  <a:pt x="2067493" y="4299791"/>
                  <a:pt x="2079588" y="4316086"/>
                  <a:pt x="2103779" y="4337809"/>
                </a:cubicBezTo>
                <a:cubicBezTo>
                  <a:pt x="2121922" y="4354099"/>
                  <a:pt x="2140064" y="4381250"/>
                  <a:pt x="2158208" y="4397545"/>
                </a:cubicBezTo>
                <a:cubicBezTo>
                  <a:pt x="2173328" y="4413840"/>
                  <a:pt x="2194493" y="4435558"/>
                  <a:pt x="2209614" y="4440991"/>
                </a:cubicBezTo>
                <a:lnTo>
                  <a:pt x="2222801" y="4443388"/>
                </a:lnTo>
                <a:lnTo>
                  <a:pt x="2221498" y="4443793"/>
                </a:lnTo>
                <a:cubicBezTo>
                  <a:pt x="2196518" y="4455474"/>
                  <a:pt x="2174704" y="4475354"/>
                  <a:pt x="2146559" y="4483306"/>
                </a:cubicBezTo>
                <a:cubicBezTo>
                  <a:pt x="2086515" y="4499207"/>
                  <a:pt x="2018966" y="4483306"/>
                  <a:pt x="1955168" y="4488604"/>
                </a:cubicBezTo>
                <a:cubicBezTo>
                  <a:pt x="1846341" y="4504511"/>
                  <a:pt x="1745015" y="4536319"/>
                  <a:pt x="1639939" y="4578729"/>
                </a:cubicBezTo>
                <a:cubicBezTo>
                  <a:pt x="1598661" y="4594630"/>
                  <a:pt x="1576145" y="4599935"/>
                  <a:pt x="1531112" y="4584028"/>
                </a:cubicBezTo>
                <a:cubicBezTo>
                  <a:pt x="1486079" y="4568127"/>
                  <a:pt x="1441046" y="4552220"/>
                  <a:pt x="1399768" y="4531015"/>
                </a:cubicBezTo>
                <a:cubicBezTo>
                  <a:pt x="1343476" y="4499207"/>
                  <a:pt x="1313454" y="4424989"/>
                  <a:pt x="1260916" y="4377280"/>
                </a:cubicBezTo>
                <a:cubicBezTo>
                  <a:pt x="1189612" y="4318962"/>
                  <a:pt x="1118312" y="4250048"/>
                  <a:pt x="1039503" y="4228843"/>
                </a:cubicBezTo>
                <a:cubicBezTo>
                  <a:pt x="964448" y="4207638"/>
                  <a:pt x="893149" y="4223539"/>
                  <a:pt x="818094" y="4212936"/>
                </a:cubicBezTo>
                <a:cubicBezTo>
                  <a:pt x="743040" y="4202334"/>
                  <a:pt x="675491" y="4159923"/>
                  <a:pt x="607942" y="4122817"/>
                </a:cubicBezTo>
                <a:cubicBezTo>
                  <a:pt x="514121" y="4064500"/>
                  <a:pt x="401540" y="4032692"/>
                  <a:pt x="356511" y="3889559"/>
                </a:cubicBezTo>
                <a:cubicBezTo>
                  <a:pt x="330240" y="3804738"/>
                  <a:pt x="303969" y="3725216"/>
                  <a:pt x="247680" y="3666904"/>
                </a:cubicBezTo>
                <a:lnTo>
                  <a:pt x="200522" y="3625267"/>
                </a:lnTo>
                <a:lnTo>
                  <a:pt x="196882" y="3622053"/>
                </a:lnTo>
                <a:lnTo>
                  <a:pt x="157614" y="3587382"/>
                </a:lnTo>
                <a:cubicBezTo>
                  <a:pt x="116333" y="3550276"/>
                  <a:pt x="78805" y="3582084"/>
                  <a:pt x="30022" y="3576779"/>
                </a:cubicBezTo>
                <a:cubicBezTo>
                  <a:pt x="18766" y="3576779"/>
                  <a:pt x="7505" y="3571481"/>
                  <a:pt x="0" y="3566177"/>
                </a:cubicBezTo>
                <a:lnTo>
                  <a:pt x="0" y="2071208"/>
                </a:lnTo>
                <a:cubicBezTo>
                  <a:pt x="3751" y="2071208"/>
                  <a:pt x="7505" y="2071208"/>
                  <a:pt x="15011" y="2071208"/>
                </a:cubicBezTo>
                <a:cubicBezTo>
                  <a:pt x="45033" y="2071208"/>
                  <a:pt x="63794" y="2060606"/>
                  <a:pt x="93820" y="2044705"/>
                </a:cubicBezTo>
                <a:cubicBezTo>
                  <a:pt x="131347" y="2023499"/>
                  <a:pt x="161369" y="1975785"/>
                  <a:pt x="206402" y="1970486"/>
                </a:cubicBezTo>
                <a:cubicBezTo>
                  <a:pt x="240174" y="1970486"/>
                  <a:pt x="273951" y="1970486"/>
                  <a:pt x="303969" y="1970486"/>
                </a:cubicBezTo>
                <a:cubicBezTo>
                  <a:pt x="318984" y="1970486"/>
                  <a:pt x="337745" y="1975785"/>
                  <a:pt x="352756" y="1970486"/>
                </a:cubicBezTo>
                <a:cubicBezTo>
                  <a:pt x="375273" y="1965182"/>
                  <a:pt x="371518" y="1954580"/>
                  <a:pt x="386533" y="1938678"/>
                </a:cubicBezTo>
                <a:cubicBezTo>
                  <a:pt x="405294" y="1917473"/>
                  <a:pt x="450327" y="1885665"/>
                  <a:pt x="472843" y="1890964"/>
                </a:cubicBezTo>
                <a:cubicBezTo>
                  <a:pt x="487854" y="1890964"/>
                  <a:pt x="502865" y="1906871"/>
                  <a:pt x="521631" y="1906871"/>
                </a:cubicBezTo>
                <a:cubicBezTo>
                  <a:pt x="536642" y="1906871"/>
                  <a:pt x="547898" y="1906871"/>
                  <a:pt x="562909" y="1906871"/>
                </a:cubicBezTo>
                <a:cubicBezTo>
                  <a:pt x="600436" y="1901567"/>
                  <a:pt x="619198" y="1859156"/>
                  <a:pt x="649223" y="1832652"/>
                </a:cubicBezTo>
                <a:lnTo>
                  <a:pt x="654857" y="1826769"/>
                </a:lnTo>
                <a:close/>
                <a:moveTo>
                  <a:pt x="1776331" y="1386637"/>
                </a:moveTo>
                <a:lnTo>
                  <a:pt x="1768940" y="1390653"/>
                </a:lnTo>
                <a:cubicBezTo>
                  <a:pt x="1750646" y="1399269"/>
                  <a:pt x="1731882" y="1405896"/>
                  <a:pt x="1711243" y="1408548"/>
                </a:cubicBezTo>
                <a:lnTo>
                  <a:pt x="1681116" y="1411677"/>
                </a:lnTo>
                <a:lnTo>
                  <a:pt x="1710218" y="1401519"/>
                </a:lnTo>
                <a:close/>
                <a:moveTo>
                  <a:pt x="1437296" y="1329026"/>
                </a:moveTo>
                <a:cubicBezTo>
                  <a:pt x="1459812" y="1329026"/>
                  <a:pt x="1489830" y="1355535"/>
                  <a:pt x="1512350" y="1366137"/>
                </a:cubicBezTo>
                <a:cubicBezTo>
                  <a:pt x="1534867" y="1376740"/>
                  <a:pt x="1561134" y="1387343"/>
                  <a:pt x="1583650" y="1397945"/>
                </a:cubicBezTo>
                <a:cubicBezTo>
                  <a:pt x="1604291" y="1408548"/>
                  <a:pt x="1625869" y="1413849"/>
                  <a:pt x="1647446" y="1415174"/>
                </a:cubicBezTo>
                <a:lnTo>
                  <a:pt x="1681116" y="1411677"/>
                </a:lnTo>
                <a:lnTo>
                  <a:pt x="1634761" y="1427857"/>
                </a:lnTo>
                <a:cubicBezTo>
                  <a:pt x="1610154" y="1437979"/>
                  <a:pt x="1586129" y="1449386"/>
                  <a:pt x="1562805" y="1461913"/>
                </a:cubicBezTo>
                <a:cubicBezTo>
                  <a:pt x="1521756" y="1483385"/>
                  <a:pt x="1480702" y="1504859"/>
                  <a:pt x="1439653" y="1519175"/>
                </a:cubicBezTo>
                <a:cubicBezTo>
                  <a:pt x="1387405" y="1540648"/>
                  <a:pt x="1413527" y="1537068"/>
                  <a:pt x="1383671" y="1569280"/>
                </a:cubicBezTo>
                <a:cubicBezTo>
                  <a:pt x="1342622" y="1608645"/>
                  <a:pt x="1249321" y="1612226"/>
                  <a:pt x="1193343" y="1608645"/>
                </a:cubicBezTo>
                <a:cubicBezTo>
                  <a:pt x="1107506" y="1605068"/>
                  <a:pt x="1017939" y="1648014"/>
                  <a:pt x="947030" y="1694543"/>
                </a:cubicBezTo>
                <a:cubicBezTo>
                  <a:pt x="879859" y="1737489"/>
                  <a:pt x="831341" y="1809066"/>
                  <a:pt x="741774" y="1819802"/>
                </a:cubicBezTo>
                <a:cubicBezTo>
                  <a:pt x="723114" y="1821591"/>
                  <a:pt x="710053" y="1818011"/>
                  <a:pt x="697458" y="1813090"/>
                </a:cubicBezTo>
                <a:lnTo>
                  <a:pt x="675452" y="1805266"/>
                </a:lnTo>
                <a:lnTo>
                  <a:pt x="703168" y="1776325"/>
                </a:lnTo>
                <a:cubicBezTo>
                  <a:pt x="720523" y="1755783"/>
                  <a:pt x="737410" y="1734577"/>
                  <a:pt x="754296" y="1716023"/>
                </a:cubicBezTo>
                <a:cubicBezTo>
                  <a:pt x="810589" y="1652408"/>
                  <a:pt x="878138" y="1604693"/>
                  <a:pt x="938181" y="1546383"/>
                </a:cubicBezTo>
                <a:cubicBezTo>
                  <a:pt x="979459" y="1503971"/>
                  <a:pt x="1031997" y="1498667"/>
                  <a:pt x="1080785" y="1493369"/>
                </a:cubicBezTo>
                <a:cubicBezTo>
                  <a:pt x="1107052" y="1493369"/>
                  <a:pt x="1129568" y="1472163"/>
                  <a:pt x="1155839" y="1461561"/>
                </a:cubicBezTo>
                <a:cubicBezTo>
                  <a:pt x="1193367" y="1445654"/>
                  <a:pt x="1234648" y="1440355"/>
                  <a:pt x="1272176" y="1424450"/>
                </a:cubicBezTo>
                <a:cubicBezTo>
                  <a:pt x="1294688" y="1413846"/>
                  <a:pt x="1317205" y="1392642"/>
                  <a:pt x="1335970" y="1382038"/>
                </a:cubicBezTo>
                <a:cubicBezTo>
                  <a:pt x="1362241" y="1366137"/>
                  <a:pt x="1411025" y="1329026"/>
                  <a:pt x="1437296" y="1329026"/>
                </a:cubicBezTo>
                <a:close/>
                <a:moveTo>
                  <a:pt x="3662221" y="0"/>
                </a:moveTo>
                <a:lnTo>
                  <a:pt x="3663900" y="16042"/>
                </a:lnTo>
                <a:lnTo>
                  <a:pt x="3663900" y="553274"/>
                </a:lnTo>
                <a:lnTo>
                  <a:pt x="3662221" y="552380"/>
                </a:lnTo>
                <a:lnTo>
                  <a:pt x="3662221" y="552380"/>
                </a:lnTo>
                <a:lnTo>
                  <a:pt x="3663900" y="553274"/>
                </a:lnTo>
                <a:lnTo>
                  <a:pt x="3663900" y="785501"/>
                </a:lnTo>
                <a:lnTo>
                  <a:pt x="3662221" y="786273"/>
                </a:lnTo>
                <a:lnTo>
                  <a:pt x="3662221" y="786272"/>
                </a:lnTo>
                <a:lnTo>
                  <a:pt x="3529548" y="847239"/>
                </a:lnTo>
                <a:cubicBezTo>
                  <a:pt x="3487564" y="871396"/>
                  <a:pt x="3449312" y="900028"/>
                  <a:pt x="3417591" y="935817"/>
                </a:cubicBezTo>
                <a:cubicBezTo>
                  <a:pt x="3391465" y="964446"/>
                  <a:pt x="3365343" y="1018130"/>
                  <a:pt x="3335484" y="1046762"/>
                </a:cubicBezTo>
                <a:cubicBezTo>
                  <a:pt x="3275776" y="1100446"/>
                  <a:pt x="3212331" y="1093289"/>
                  <a:pt x="3137692" y="1107600"/>
                </a:cubicBezTo>
                <a:cubicBezTo>
                  <a:pt x="3048125" y="1121916"/>
                  <a:pt x="2954828" y="1129077"/>
                  <a:pt x="2865261" y="1150551"/>
                </a:cubicBezTo>
                <a:cubicBezTo>
                  <a:pt x="2790622" y="1168443"/>
                  <a:pt x="2712249" y="1197074"/>
                  <a:pt x="2645073" y="1240021"/>
                </a:cubicBezTo>
                <a:cubicBezTo>
                  <a:pt x="2577898" y="1282968"/>
                  <a:pt x="2499529" y="1308022"/>
                  <a:pt x="2421156" y="1325914"/>
                </a:cubicBezTo>
                <a:cubicBezTo>
                  <a:pt x="2339053" y="1343812"/>
                  <a:pt x="2230828" y="1408227"/>
                  <a:pt x="2137527" y="1393911"/>
                </a:cubicBezTo>
                <a:cubicBezTo>
                  <a:pt x="2047960" y="1383176"/>
                  <a:pt x="1962127" y="1372439"/>
                  <a:pt x="1868826" y="1376019"/>
                </a:cubicBezTo>
                <a:cubicBezTo>
                  <a:pt x="1841770" y="1376915"/>
                  <a:pt x="1814946" y="1379599"/>
                  <a:pt x="1788473" y="1383905"/>
                </a:cubicBezTo>
                <a:lnTo>
                  <a:pt x="1776331" y="1386637"/>
                </a:lnTo>
                <a:lnTo>
                  <a:pt x="1823824" y="1360834"/>
                </a:lnTo>
                <a:cubicBezTo>
                  <a:pt x="1853846" y="1344932"/>
                  <a:pt x="1872612" y="1323728"/>
                  <a:pt x="1902630" y="1302522"/>
                </a:cubicBezTo>
                <a:cubicBezTo>
                  <a:pt x="1936406" y="1281316"/>
                  <a:pt x="1970179" y="1254807"/>
                  <a:pt x="2007706" y="1238906"/>
                </a:cubicBezTo>
                <a:cubicBezTo>
                  <a:pt x="2041482" y="1222999"/>
                  <a:pt x="2063999" y="1180589"/>
                  <a:pt x="2094021" y="1159383"/>
                </a:cubicBezTo>
                <a:cubicBezTo>
                  <a:pt x="2124042" y="1132881"/>
                  <a:pt x="2150314" y="1101073"/>
                  <a:pt x="2184086" y="1095769"/>
                </a:cubicBezTo>
                <a:cubicBezTo>
                  <a:pt x="2214108" y="1090469"/>
                  <a:pt x="2247884" y="1106370"/>
                  <a:pt x="2277906" y="1095769"/>
                </a:cubicBezTo>
                <a:cubicBezTo>
                  <a:pt x="2300422" y="1090469"/>
                  <a:pt x="2315434" y="1048060"/>
                  <a:pt x="2334195" y="1026854"/>
                </a:cubicBezTo>
                <a:cubicBezTo>
                  <a:pt x="2352961" y="1005649"/>
                  <a:pt x="2371722" y="1000344"/>
                  <a:pt x="2386733" y="973840"/>
                </a:cubicBezTo>
                <a:cubicBezTo>
                  <a:pt x="2394239" y="957935"/>
                  <a:pt x="2397993" y="952636"/>
                  <a:pt x="2409250" y="942033"/>
                </a:cubicBezTo>
                <a:cubicBezTo>
                  <a:pt x="2428015" y="920828"/>
                  <a:pt x="2458033" y="904921"/>
                  <a:pt x="2480550" y="889021"/>
                </a:cubicBezTo>
                <a:cubicBezTo>
                  <a:pt x="2503070" y="873113"/>
                  <a:pt x="2521831" y="883715"/>
                  <a:pt x="2544348" y="899622"/>
                </a:cubicBezTo>
                <a:cubicBezTo>
                  <a:pt x="2566864" y="915523"/>
                  <a:pt x="2585630" y="936729"/>
                  <a:pt x="2615652" y="926127"/>
                </a:cubicBezTo>
                <a:cubicBezTo>
                  <a:pt x="2634413" y="920828"/>
                  <a:pt x="2653179" y="904921"/>
                  <a:pt x="2671940" y="894319"/>
                </a:cubicBezTo>
                <a:cubicBezTo>
                  <a:pt x="2739490" y="830703"/>
                  <a:pt x="2803288" y="729980"/>
                  <a:pt x="2885848" y="703471"/>
                </a:cubicBezTo>
                <a:cubicBezTo>
                  <a:pt x="2915870" y="692868"/>
                  <a:pt x="2949642" y="687571"/>
                  <a:pt x="2979664" y="682266"/>
                </a:cubicBezTo>
                <a:cubicBezTo>
                  <a:pt x="2990924" y="676967"/>
                  <a:pt x="2994675" y="666365"/>
                  <a:pt x="3002180" y="666365"/>
                </a:cubicBezTo>
                <a:cubicBezTo>
                  <a:pt x="3017191" y="661062"/>
                  <a:pt x="3028451" y="666365"/>
                  <a:pt x="3043458" y="666365"/>
                </a:cubicBezTo>
                <a:cubicBezTo>
                  <a:pt x="3069729" y="661062"/>
                  <a:pt x="3107256" y="645159"/>
                  <a:pt x="3133524" y="629254"/>
                </a:cubicBezTo>
                <a:cubicBezTo>
                  <a:pt x="3167300" y="613352"/>
                  <a:pt x="3193567" y="586842"/>
                  <a:pt x="3227344" y="581544"/>
                </a:cubicBezTo>
                <a:cubicBezTo>
                  <a:pt x="3264871" y="576240"/>
                  <a:pt x="3324914" y="565638"/>
                  <a:pt x="3362442" y="581544"/>
                </a:cubicBezTo>
                <a:cubicBezTo>
                  <a:pt x="3452507" y="623955"/>
                  <a:pt x="3531312" y="533830"/>
                  <a:pt x="3621378" y="539134"/>
                </a:cubicBezTo>
                <a:cubicBezTo>
                  <a:pt x="3629822" y="539134"/>
                  <a:pt x="3638031" y="540790"/>
                  <a:pt x="3646065" y="543771"/>
                </a:cubicBezTo>
                <a:lnTo>
                  <a:pt x="3662221" y="552379"/>
                </a:lnTo>
                <a:close/>
              </a:path>
            </a:pathLst>
          </a:custGeom>
        </p:spPr>
      </p:pic>
      <p:sp>
        <p:nvSpPr>
          <p:cNvPr id="16" name="Rectangle 15">
            <a:extLst>
              <a:ext uri="{FF2B5EF4-FFF2-40B4-BE49-F238E27FC236}">
                <a16:creationId xmlns:a16="http://schemas.microsoft.com/office/drawing/2014/main" id="{B3B2C28B-6144-4785-B566-4AF1E5E39151}"/>
              </a:ext>
            </a:extLst>
          </p:cNvPr>
          <p:cNvSpPr/>
          <p:nvPr/>
        </p:nvSpPr>
        <p:spPr>
          <a:xfrm>
            <a:off x="0" y="-21498"/>
            <a:ext cx="12192000" cy="6900997"/>
          </a:xfrm>
          <a:prstGeom prst="rect">
            <a:avLst/>
          </a:prstGeom>
          <a:solidFill>
            <a:schemeClr val="tx1">
              <a:lumMod val="95000"/>
              <a:lumOff val="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10F05"/>
              </a:solidFill>
            </a:endParaRPr>
          </a:p>
        </p:txBody>
      </p:sp>
      <p:sp>
        <p:nvSpPr>
          <p:cNvPr id="19" name="TextBox 18">
            <a:extLst>
              <a:ext uri="{FF2B5EF4-FFF2-40B4-BE49-F238E27FC236}">
                <a16:creationId xmlns:a16="http://schemas.microsoft.com/office/drawing/2014/main" id="{A9DF8E13-A503-443F-932C-1BF0E039E026}"/>
              </a:ext>
            </a:extLst>
          </p:cNvPr>
          <p:cNvSpPr txBox="1"/>
          <p:nvPr/>
        </p:nvSpPr>
        <p:spPr>
          <a:xfrm>
            <a:off x="1395349" y="864306"/>
            <a:ext cx="4062331" cy="678263"/>
          </a:xfrm>
          <a:prstGeom prst="rect">
            <a:avLst/>
          </a:prstGeom>
          <a:noFill/>
        </p:spPr>
        <p:txBody>
          <a:bodyPr wrap="none">
            <a:spAutoFit/>
          </a:bodyPr>
          <a:lstStyle/>
          <a:p>
            <a:pPr marL="342900" marR="0" lvl="0" indent="-342900" algn="l">
              <a:lnSpc>
                <a:spcPct val="135000"/>
              </a:lnSpc>
              <a:spcBef>
                <a:spcPts val="0"/>
              </a:spcBef>
              <a:spcAft>
                <a:spcPts val="0"/>
              </a:spcAft>
              <a:buFont typeface="+mj-lt"/>
              <a:buAutoNum type="arabicPeriod"/>
            </a:pPr>
            <a:r>
              <a:rPr lang="en-US" sz="3200" b="1" dirty="0">
                <a:solidFill>
                  <a:schemeClr val="bg1"/>
                </a:solidFill>
                <a:effectLst/>
                <a:latin typeface="#9Slide07 Sedgwick Ave" panose="00000500000000000000" pitchFamily="2" charset="0"/>
                <a:ea typeface="Calibri" panose="020F0502020204030204" pitchFamily="34" charset="0"/>
                <a:cs typeface="Times New Roman" panose="02020603050405020304" pitchFamily="18" charset="0"/>
              </a:rPr>
              <a:t>BỐI CẢNH LỊCH SỬ.</a:t>
            </a:r>
            <a:endParaRPr lang="en-US" sz="3200" dirty="0">
              <a:solidFill>
                <a:schemeClr val="bg1"/>
              </a:solidFill>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77B502F-C44D-489F-B3F4-3A3F49423004}"/>
              </a:ext>
            </a:extLst>
          </p:cNvPr>
          <p:cNvSpPr txBox="1"/>
          <p:nvPr/>
        </p:nvSpPr>
        <p:spPr>
          <a:xfrm>
            <a:off x="1809285" y="2146703"/>
            <a:ext cx="8573430" cy="1531445"/>
          </a:xfrm>
          <a:prstGeom prst="rect">
            <a:avLst/>
          </a:prstGeom>
          <a:noFill/>
        </p:spPr>
        <p:txBody>
          <a:bodyPr wrap="square">
            <a:spAutoFit/>
          </a:bodyPr>
          <a:lstStyle/>
          <a:p>
            <a:pPr>
              <a:lnSpc>
                <a:spcPct val="115000"/>
              </a:lnSpc>
            </a:pPr>
            <a:r>
              <a:rPr lang="vi-VN"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spc="80" dirty="0" err="1">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Tư</a:t>
            </a:r>
            <a:r>
              <a:rPr lang="en-US"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 sau thắng lợi của cuộc kháng chiến chống Mỹ, cứu nước và thống nhất đất nước về mặt nhà nước</a:t>
            </a:r>
            <a:r>
              <a:rPr lang="vi-VN"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a:t>
            </a:r>
            <a:endParaRPr lang="en-US" sz="2800" spc="80">
              <a:solidFill>
                <a:srgbClr val="F7F3F6"/>
              </a:solidFill>
              <a:latin typeface="#9Slide07 Sedgwick Ave" panose="00000500000000000000" pitchFamily="2" charset="0"/>
            </a:endParaRPr>
          </a:p>
        </p:txBody>
      </p:sp>
      <p:sp>
        <p:nvSpPr>
          <p:cNvPr id="22" name="TextBox 21">
            <a:extLst>
              <a:ext uri="{FF2B5EF4-FFF2-40B4-BE49-F238E27FC236}">
                <a16:creationId xmlns:a16="http://schemas.microsoft.com/office/drawing/2014/main" id="{124EDB13-9AFC-4B4E-B631-D370DE13469D}"/>
              </a:ext>
            </a:extLst>
          </p:cNvPr>
          <p:cNvSpPr txBox="1"/>
          <p:nvPr/>
        </p:nvSpPr>
        <p:spPr>
          <a:xfrm>
            <a:off x="1395349" y="3705460"/>
            <a:ext cx="8851311" cy="1201804"/>
          </a:xfrm>
          <a:prstGeom prst="rect">
            <a:avLst/>
          </a:prstGeom>
          <a:noFill/>
        </p:spPr>
        <p:txBody>
          <a:bodyPr wrap="square">
            <a:spAutoFit/>
          </a:bodyPr>
          <a:lstStyle/>
          <a:p>
            <a:pPr marL="457200" marR="0" indent="457200" algn="l">
              <a:lnSpc>
                <a:spcPct val="137000"/>
              </a:lnSpc>
              <a:spcBef>
                <a:spcPts val="0"/>
              </a:spcBef>
              <a:spcAft>
                <a:spcPts val="0"/>
              </a:spcAft>
            </a:pPr>
            <a:r>
              <a:rPr lang="en-US"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 </a:t>
            </a:r>
            <a:r>
              <a:rPr lang="vi-VN"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Nước ta chuyển sang giai đoạn đất nước độc lập, thống nhất, đi lên chủ nghĩa xã hội.</a:t>
            </a:r>
          </a:p>
        </p:txBody>
      </p:sp>
      <p:sp>
        <p:nvSpPr>
          <p:cNvPr id="23" name="TextBox 22">
            <a:extLst>
              <a:ext uri="{FF2B5EF4-FFF2-40B4-BE49-F238E27FC236}">
                <a16:creationId xmlns:a16="http://schemas.microsoft.com/office/drawing/2014/main" id="{96E783EA-01BA-49DD-B307-6628541C26DE}"/>
              </a:ext>
            </a:extLst>
          </p:cNvPr>
          <p:cNvSpPr txBox="1"/>
          <p:nvPr/>
        </p:nvSpPr>
        <p:spPr>
          <a:xfrm>
            <a:off x="1912536" y="2410458"/>
            <a:ext cx="8303328" cy="1792094"/>
          </a:xfrm>
          <a:prstGeom prst="rect">
            <a:avLst/>
          </a:prstGeom>
          <a:noFill/>
        </p:spPr>
        <p:txBody>
          <a:bodyPr wrap="square">
            <a:spAutoFit/>
          </a:bodyPr>
          <a:lstStyle/>
          <a:p>
            <a:pPr marL="457200" marR="0" algn="l">
              <a:lnSpc>
                <a:spcPct val="137000"/>
              </a:lnSpc>
              <a:spcBef>
                <a:spcPts val="0"/>
              </a:spcBef>
              <a:spcAft>
                <a:spcPts val="600"/>
              </a:spcAft>
            </a:pPr>
            <a:r>
              <a:rPr lang="en-US"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	</a:t>
            </a:r>
            <a:r>
              <a:rPr lang="vi-VN"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Nhân dân ta thực hiện những nhiệ</a:t>
            </a:r>
            <a:r>
              <a:rPr lang="vi-VN"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m vụ </a:t>
            </a:r>
            <a:r>
              <a:rPr lang="en-US" sz="2800" spc="80">
                <a:solidFill>
                  <a:srgbClr val="F7F3F6"/>
                </a:solidFill>
                <a:effectLst/>
                <a:latin typeface="#9Slide07 Sedgwick Ave" panose="00000500000000000000" pitchFamily="2" charset="0"/>
                <a:ea typeface="Calibri" panose="020F0502020204030204" pitchFamily="34" charset="0"/>
                <a:cs typeface="Times New Roman" panose="02020603050405020304" pitchFamily="18" charset="0"/>
              </a:rPr>
              <a:t>kinh tế – xã hội nhằm xây dựng đất nước, đồng thời đấu tranh bảo vệ tổ quốc.</a:t>
            </a:r>
          </a:p>
        </p:txBody>
      </p:sp>
      <p:sp>
        <p:nvSpPr>
          <p:cNvPr id="24" name="Rectangle: Rounded Corners 23">
            <a:extLst>
              <a:ext uri="{FF2B5EF4-FFF2-40B4-BE49-F238E27FC236}">
                <a16:creationId xmlns:a16="http://schemas.microsoft.com/office/drawing/2014/main" id="{65731E3D-0C40-496F-985A-44621B7695CC}"/>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3967261-A5E6-4835-855A-108AB0D7FC27}"/>
              </a:ext>
            </a:extLst>
          </p:cNvPr>
          <p:cNvSpPr/>
          <p:nvPr/>
        </p:nvSpPr>
        <p:spPr>
          <a:xfrm>
            <a:off x="-1342249" y="-4264612"/>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77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xit" presetSubtype="32" fill="hold" nodeType="withEffect">
                                  <p:stCondLst>
                                    <p:cond delay="3500"/>
                                  </p:stCondLst>
                                  <p:childTnLst>
                                    <p:animEffect transition="out" filter="circle(out)">
                                      <p:cBhvr>
                                        <p:cTn id="12" dur="1000"/>
                                        <p:tgtEl>
                                          <p:spTgt spid="20"/>
                                        </p:tgtEl>
                                      </p:cBhvr>
                                    </p:animEffect>
                                    <p:set>
                                      <p:cBhvr>
                                        <p:cTn id="13" dur="1" fill="hold">
                                          <p:stCondLst>
                                            <p:cond delay="999"/>
                                          </p:stCondLst>
                                        </p:cTn>
                                        <p:tgtEl>
                                          <p:spTgt spid="20"/>
                                        </p:tgtEl>
                                        <p:attrNameLst>
                                          <p:attrName>style.visibility</p:attrName>
                                        </p:attrNameLst>
                                      </p:cBhvr>
                                      <p:to>
                                        <p:strVal val="hidden"/>
                                      </p:to>
                                    </p:set>
                                  </p:childTnLst>
                                </p:cTn>
                              </p:par>
                              <p:par>
                                <p:cTn id="14" presetID="23" presetClass="entr" presetSubtype="288"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1500" fill="hold"/>
                                        <p:tgtEl>
                                          <p:spTgt spid="4"/>
                                        </p:tgtEl>
                                        <p:attrNameLst>
                                          <p:attrName>ppt_w</p:attrName>
                                        </p:attrNameLst>
                                      </p:cBhvr>
                                      <p:tavLst>
                                        <p:tav tm="0">
                                          <p:val>
                                            <p:strVal val="4/3*#ppt_w"/>
                                          </p:val>
                                        </p:tav>
                                        <p:tav tm="100000">
                                          <p:val>
                                            <p:strVal val="#ppt_w"/>
                                          </p:val>
                                        </p:tav>
                                      </p:tavLst>
                                    </p:anim>
                                    <p:anim calcmode="lin" valueType="num">
                                      <p:cBhvr>
                                        <p:cTn id="17" dur="1500" fill="hold"/>
                                        <p:tgtEl>
                                          <p:spTgt spid="4"/>
                                        </p:tgtEl>
                                        <p:attrNameLst>
                                          <p:attrName>ppt_h</p:attrName>
                                        </p:attrNameLst>
                                      </p:cBhvr>
                                      <p:tavLst>
                                        <p:tav tm="0">
                                          <p:val>
                                            <p:strVal val="4/3*#ppt_h"/>
                                          </p:val>
                                        </p:tav>
                                        <p:tav tm="100000">
                                          <p:val>
                                            <p:strVal val="#ppt_h"/>
                                          </p:val>
                                        </p:tav>
                                      </p:tavLst>
                                    </p:anim>
                                  </p:childTnLst>
                                </p:cTn>
                              </p:par>
                              <p:par>
                                <p:cTn id="18" presetID="23" presetClass="entr" presetSubtype="288" fill="hold" nodeType="withEffect">
                                  <p:stCondLst>
                                    <p:cond delay="1700"/>
                                  </p:stCondLst>
                                  <p:childTnLst>
                                    <p:set>
                                      <p:cBhvr>
                                        <p:cTn id="19" dur="1" fill="hold">
                                          <p:stCondLst>
                                            <p:cond delay="0"/>
                                          </p:stCondLst>
                                        </p:cTn>
                                        <p:tgtEl>
                                          <p:spTgt spid="5"/>
                                        </p:tgtEl>
                                        <p:attrNameLst>
                                          <p:attrName>style.visibility</p:attrName>
                                        </p:attrNameLst>
                                      </p:cBhvr>
                                      <p:to>
                                        <p:strVal val="visible"/>
                                      </p:to>
                                    </p:set>
                                    <p:anim calcmode="lin" valueType="num">
                                      <p:cBhvr>
                                        <p:cTn id="20" dur="1500" fill="hold"/>
                                        <p:tgtEl>
                                          <p:spTgt spid="5"/>
                                        </p:tgtEl>
                                        <p:attrNameLst>
                                          <p:attrName>ppt_w</p:attrName>
                                        </p:attrNameLst>
                                      </p:cBhvr>
                                      <p:tavLst>
                                        <p:tav tm="0">
                                          <p:val>
                                            <p:strVal val="4/3*#ppt_w"/>
                                          </p:val>
                                        </p:tav>
                                        <p:tav tm="100000">
                                          <p:val>
                                            <p:strVal val="#ppt_w"/>
                                          </p:val>
                                        </p:tav>
                                      </p:tavLst>
                                    </p:anim>
                                    <p:anim calcmode="lin" valueType="num">
                                      <p:cBhvr>
                                        <p:cTn id="21" dur="1500" fill="hold"/>
                                        <p:tgtEl>
                                          <p:spTgt spid="5"/>
                                        </p:tgtEl>
                                        <p:attrNameLst>
                                          <p:attrName>ppt_h</p:attrName>
                                        </p:attrNameLst>
                                      </p:cBhvr>
                                      <p:tavLst>
                                        <p:tav tm="0">
                                          <p:val>
                                            <p:strVal val="4/3*#ppt_h"/>
                                          </p:val>
                                        </p:tav>
                                        <p:tav tm="100000">
                                          <p:val>
                                            <p:strVal val="#ppt_h"/>
                                          </p:val>
                                        </p:tav>
                                      </p:tavLst>
                                    </p:anim>
                                  </p:childTnLst>
                                </p:cTn>
                              </p:par>
                              <p:par>
                                <p:cTn id="22" presetID="23" presetClass="entr" presetSubtype="288" fill="hold" nodeType="withEffect">
                                  <p:stCondLst>
                                    <p:cond delay="2200"/>
                                  </p:stCondLst>
                                  <p:childTnLst>
                                    <p:set>
                                      <p:cBhvr>
                                        <p:cTn id="23" dur="1" fill="hold">
                                          <p:stCondLst>
                                            <p:cond delay="0"/>
                                          </p:stCondLst>
                                        </p:cTn>
                                        <p:tgtEl>
                                          <p:spTgt spid="6"/>
                                        </p:tgtEl>
                                        <p:attrNameLst>
                                          <p:attrName>style.visibility</p:attrName>
                                        </p:attrNameLst>
                                      </p:cBhvr>
                                      <p:to>
                                        <p:strVal val="visible"/>
                                      </p:to>
                                    </p:set>
                                    <p:anim calcmode="lin" valueType="num">
                                      <p:cBhvr>
                                        <p:cTn id="24" dur="1500" fill="hold"/>
                                        <p:tgtEl>
                                          <p:spTgt spid="6"/>
                                        </p:tgtEl>
                                        <p:attrNameLst>
                                          <p:attrName>ppt_w</p:attrName>
                                        </p:attrNameLst>
                                      </p:cBhvr>
                                      <p:tavLst>
                                        <p:tav tm="0">
                                          <p:val>
                                            <p:strVal val="4/3*#ppt_w"/>
                                          </p:val>
                                        </p:tav>
                                        <p:tav tm="100000">
                                          <p:val>
                                            <p:strVal val="#ppt_w"/>
                                          </p:val>
                                        </p:tav>
                                      </p:tavLst>
                                    </p:anim>
                                    <p:anim calcmode="lin" valueType="num">
                                      <p:cBhvr>
                                        <p:cTn id="25" dur="1500" fill="hold"/>
                                        <p:tgtEl>
                                          <p:spTgt spid="6"/>
                                        </p:tgtEl>
                                        <p:attrNameLst>
                                          <p:attrName>ppt_h</p:attrName>
                                        </p:attrNameLst>
                                      </p:cBhvr>
                                      <p:tavLst>
                                        <p:tav tm="0">
                                          <p:val>
                                            <p:strVal val="4/3*#ppt_h"/>
                                          </p:val>
                                        </p:tav>
                                        <p:tav tm="100000">
                                          <p:val>
                                            <p:strVal val="#ppt_h"/>
                                          </p:val>
                                        </p:tav>
                                      </p:tavLst>
                                    </p:anim>
                                  </p:childTnLst>
                                </p:cTn>
                              </p:par>
                              <p:par>
                                <p:cTn id="26" presetID="23" presetClass="entr" presetSubtype="288" fill="hold" nodeType="withEffect">
                                  <p:stCondLst>
                                    <p:cond delay="2800"/>
                                  </p:stCondLst>
                                  <p:childTnLst>
                                    <p:set>
                                      <p:cBhvr>
                                        <p:cTn id="27" dur="1" fill="hold">
                                          <p:stCondLst>
                                            <p:cond delay="0"/>
                                          </p:stCondLst>
                                        </p:cTn>
                                        <p:tgtEl>
                                          <p:spTgt spid="7"/>
                                        </p:tgtEl>
                                        <p:attrNameLst>
                                          <p:attrName>style.visibility</p:attrName>
                                        </p:attrNameLst>
                                      </p:cBhvr>
                                      <p:to>
                                        <p:strVal val="visible"/>
                                      </p:to>
                                    </p:set>
                                    <p:anim calcmode="lin" valueType="num">
                                      <p:cBhvr>
                                        <p:cTn id="28" dur="1500" fill="hold"/>
                                        <p:tgtEl>
                                          <p:spTgt spid="7"/>
                                        </p:tgtEl>
                                        <p:attrNameLst>
                                          <p:attrName>ppt_w</p:attrName>
                                        </p:attrNameLst>
                                      </p:cBhvr>
                                      <p:tavLst>
                                        <p:tav tm="0">
                                          <p:val>
                                            <p:strVal val="4/3*#ppt_w"/>
                                          </p:val>
                                        </p:tav>
                                        <p:tav tm="100000">
                                          <p:val>
                                            <p:strVal val="#ppt_w"/>
                                          </p:val>
                                        </p:tav>
                                      </p:tavLst>
                                    </p:anim>
                                    <p:anim calcmode="lin" valueType="num">
                                      <p:cBhvr>
                                        <p:cTn id="29" dur="1500" fill="hold"/>
                                        <p:tgtEl>
                                          <p:spTgt spid="7"/>
                                        </p:tgtEl>
                                        <p:attrNameLst>
                                          <p:attrName>ppt_h</p:attrName>
                                        </p:attrNameLst>
                                      </p:cBhvr>
                                      <p:tavLst>
                                        <p:tav tm="0">
                                          <p:val>
                                            <p:strVal val="4/3*#ppt_h"/>
                                          </p:val>
                                        </p:tav>
                                        <p:tav tm="100000">
                                          <p:val>
                                            <p:strVal val="#ppt_h"/>
                                          </p:val>
                                        </p:tav>
                                      </p:tavLst>
                                    </p:anim>
                                  </p:childTnLst>
                                </p:cTn>
                              </p:par>
                              <p:par>
                                <p:cTn id="30" presetID="23" presetClass="entr" presetSubtype="288" fill="hold" nodeType="withEffect">
                                  <p:stCondLst>
                                    <p:cond delay="3400"/>
                                  </p:stCondLst>
                                  <p:childTnLst>
                                    <p:set>
                                      <p:cBhvr>
                                        <p:cTn id="31" dur="1" fill="hold">
                                          <p:stCondLst>
                                            <p:cond delay="0"/>
                                          </p:stCondLst>
                                        </p:cTn>
                                        <p:tgtEl>
                                          <p:spTgt spid="8"/>
                                        </p:tgtEl>
                                        <p:attrNameLst>
                                          <p:attrName>style.visibility</p:attrName>
                                        </p:attrNameLst>
                                      </p:cBhvr>
                                      <p:to>
                                        <p:strVal val="visible"/>
                                      </p:to>
                                    </p:set>
                                    <p:anim calcmode="lin" valueType="num">
                                      <p:cBhvr>
                                        <p:cTn id="32" dur="1500" fill="hold"/>
                                        <p:tgtEl>
                                          <p:spTgt spid="8"/>
                                        </p:tgtEl>
                                        <p:attrNameLst>
                                          <p:attrName>ppt_w</p:attrName>
                                        </p:attrNameLst>
                                      </p:cBhvr>
                                      <p:tavLst>
                                        <p:tav tm="0">
                                          <p:val>
                                            <p:strVal val="4/3*#ppt_w"/>
                                          </p:val>
                                        </p:tav>
                                        <p:tav tm="100000">
                                          <p:val>
                                            <p:strVal val="#ppt_w"/>
                                          </p:val>
                                        </p:tav>
                                      </p:tavLst>
                                    </p:anim>
                                    <p:anim calcmode="lin" valueType="num">
                                      <p:cBhvr>
                                        <p:cTn id="33" dur="1500" fill="hold"/>
                                        <p:tgtEl>
                                          <p:spTgt spid="8"/>
                                        </p:tgtEl>
                                        <p:attrNameLst>
                                          <p:attrName>ppt_h</p:attrName>
                                        </p:attrNameLst>
                                      </p:cBhvr>
                                      <p:tavLst>
                                        <p:tav tm="0">
                                          <p:val>
                                            <p:strVal val="4/3*#ppt_h"/>
                                          </p:val>
                                        </p:tav>
                                        <p:tav tm="100000">
                                          <p:val>
                                            <p:strVal val="#ppt_h"/>
                                          </p:val>
                                        </p:tav>
                                      </p:tavLst>
                                    </p:anim>
                                  </p:childTnLst>
                                </p:cTn>
                              </p:par>
                              <p:par>
                                <p:cTn id="34" presetID="23" presetClass="entr" presetSubtype="288" fill="hold" nodeType="withEffect">
                                  <p:stCondLst>
                                    <p:cond delay="1500"/>
                                  </p:stCondLst>
                                  <p:childTnLst>
                                    <p:set>
                                      <p:cBhvr>
                                        <p:cTn id="35" dur="1" fill="hold">
                                          <p:stCondLst>
                                            <p:cond delay="0"/>
                                          </p:stCondLst>
                                        </p:cTn>
                                        <p:tgtEl>
                                          <p:spTgt spid="9"/>
                                        </p:tgtEl>
                                        <p:attrNameLst>
                                          <p:attrName>style.visibility</p:attrName>
                                        </p:attrNameLst>
                                      </p:cBhvr>
                                      <p:to>
                                        <p:strVal val="visible"/>
                                      </p:to>
                                    </p:set>
                                    <p:anim calcmode="lin" valueType="num">
                                      <p:cBhvr>
                                        <p:cTn id="36" dur="1500" fill="hold"/>
                                        <p:tgtEl>
                                          <p:spTgt spid="9"/>
                                        </p:tgtEl>
                                        <p:attrNameLst>
                                          <p:attrName>ppt_w</p:attrName>
                                        </p:attrNameLst>
                                      </p:cBhvr>
                                      <p:tavLst>
                                        <p:tav tm="0">
                                          <p:val>
                                            <p:strVal val="4/3*#ppt_w"/>
                                          </p:val>
                                        </p:tav>
                                        <p:tav tm="100000">
                                          <p:val>
                                            <p:strVal val="#ppt_w"/>
                                          </p:val>
                                        </p:tav>
                                      </p:tavLst>
                                    </p:anim>
                                    <p:anim calcmode="lin" valueType="num">
                                      <p:cBhvr>
                                        <p:cTn id="37" dur="1500" fill="hold"/>
                                        <p:tgtEl>
                                          <p:spTgt spid="9"/>
                                        </p:tgtEl>
                                        <p:attrNameLst>
                                          <p:attrName>ppt_h</p:attrName>
                                        </p:attrNameLst>
                                      </p:cBhvr>
                                      <p:tavLst>
                                        <p:tav tm="0">
                                          <p:val>
                                            <p:strVal val="4/3*#ppt_h"/>
                                          </p:val>
                                        </p:tav>
                                        <p:tav tm="100000">
                                          <p:val>
                                            <p:strVal val="#ppt_h"/>
                                          </p:val>
                                        </p:tav>
                                      </p:tavLst>
                                    </p:anim>
                                  </p:childTnLst>
                                </p:cTn>
                              </p:par>
                              <p:par>
                                <p:cTn id="38" presetID="23" presetClass="entr" presetSubtype="288" fill="hold" nodeType="withEffect">
                                  <p:stCondLst>
                                    <p:cond delay="16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500" fill="hold"/>
                                        <p:tgtEl>
                                          <p:spTgt spid="10"/>
                                        </p:tgtEl>
                                        <p:attrNameLst>
                                          <p:attrName>ppt_w</p:attrName>
                                        </p:attrNameLst>
                                      </p:cBhvr>
                                      <p:tavLst>
                                        <p:tav tm="0">
                                          <p:val>
                                            <p:strVal val="4/3*#ppt_w"/>
                                          </p:val>
                                        </p:tav>
                                        <p:tav tm="100000">
                                          <p:val>
                                            <p:strVal val="#ppt_w"/>
                                          </p:val>
                                        </p:tav>
                                      </p:tavLst>
                                    </p:anim>
                                    <p:anim calcmode="lin" valueType="num">
                                      <p:cBhvr>
                                        <p:cTn id="41" dur="1500" fill="hold"/>
                                        <p:tgtEl>
                                          <p:spTgt spid="10"/>
                                        </p:tgtEl>
                                        <p:attrNameLst>
                                          <p:attrName>ppt_h</p:attrName>
                                        </p:attrNameLst>
                                      </p:cBhvr>
                                      <p:tavLst>
                                        <p:tav tm="0">
                                          <p:val>
                                            <p:strVal val="4/3*#ppt_h"/>
                                          </p:val>
                                        </p:tav>
                                        <p:tav tm="100000">
                                          <p:val>
                                            <p:strVal val="#ppt_h"/>
                                          </p:val>
                                        </p:tav>
                                      </p:tavLst>
                                    </p:anim>
                                  </p:childTnLst>
                                </p:cTn>
                              </p:par>
                              <p:par>
                                <p:cTn id="42" presetID="23" presetClass="entr" presetSubtype="288" fill="hold" nodeType="withEffect">
                                  <p:stCondLst>
                                    <p:cond delay="24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500" fill="hold"/>
                                        <p:tgtEl>
                                          <p:spTgt spid="11"/>
                                        </p:tgtEl>
                                        <p:attrNameLst>
                                          <p:attrName>ppt_w</p:attrName>
                                        </p:attrNameLst>
                                      </p:cBhvr>
                                      <p:tavLst>
                                        <p:tav tm="0">
                                          <p:val>
                                            <p:strVal val="4/3*#ppt_w"/>
                                          </p:val>
                                        </p:tav>
                                        <p:tav tm="100000">
                                          <p:val>
                                            <p:strVal val="#ppt_w"/>
                                          </p:val>
                                        </p:tav>
                                      </p:tavLst>
                                    </p:anim>
                                    <p:anim calcmode="lin" valueType="num">
                                      <p:cBhvr>
                                        <p:cTn id="45" dur="1500" fill="hold"/>
                                        <p:tgtEl>
                                          <p:spTgt spid="11"/>
                                        </p:tgtEl>
                                        <p:attrNameLst>
                                          <p:attrName>ppt_h</p:attrName>
                                        </p:attrNameLst>
                                      </p:cBhvr>
                                      <p:tavLst>
                                        <p:tav tm="0">
                                          <p:val>
                                            <p:strVal val="4/3*#ppt_h"/>
                                          </p:val>
                                        </p:tav>
                                        <p:tav tm="100000">
                                          <p:val>
                                            <p:strVal val="#ppt_h"/>
                                          </p:val>
                                        </p:tav>
                                      </p:tavLst>
                                    </p:anim>
                                  </p:childTnLst>
                                </p:cTn>
                              </p:par>
                              <p:par>
                                <p:cTn id="46" presetID="23" presetClass="entr" presetSubtype="288" fill="hold" nodeType="withEffect">
                                  <p:stCondLst>
                                    <p:cond delay="24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500" fill="hold"/>
                                        <p:tgtEl>
                                          <p:spTgt spid="12"/>
                                        </p:tgtEl>
                                        <p:attrNameLst>
                                          <p:attrName>ppt_w</p:attrName>
                                        </p:attrNameLst>
                                      </p:cBhvr>
                                      <p:tavLst>
                                        <p:tav tm="0">
                                          <p:val>
                                            <p:strVal val="4/3*#ppt_w"/>
                                          </p:val>
                                        </p:tav>
                                        <p:tav tm="100000">
                                          <p:val>
                                            <p:strVal val="#ppt_w"/>
                                          </p:val>
                                        </p:tav>
                                      </p:tavLst>
                                    </p:anim>
                                    <p:anim calcmode="lin" valueType="num">
                                      <p:cBhvr>
                                        <p:cTn id="49" dur="1500" fill="hold"/>
                                        <p:tgtEl>
                                          <p:spTgt spid="12"/>
                                        </p:tgtEl>
                                        <p:attrNameLst>
                                          <p:attrName>ppt_h</p:attrName>
                                        </p:attrNameLst>
                                      </p:cBhvr>
                                      <p:tavLst>
                                        <p:tav tm="0">
                                          <p:val>
                                            <p:strVal val="4/3*#ppt_h"/>
                                          </p:val>
                                        </p:tav>
                                        <p:tav tm="100000">
                                          <p:val>
                                            <p:strVal val="#ppt_h"/>
                                          </p:val>
                                        </p:tav>
                                      </p:tavLst>
                                    </p:anim>
                                  </p:childTnLst>
                                </p:cTn>
                              </p:par>
                              <p:par>
                                <p:cTn id="50" presetID="23" presetClass="entr" presetSubtype="288" fill="hold" nodeType="withEffect">
                                  <p:stCondLst>
                                    <p:cond delay="14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500" fill="hold"/>
                                        <p:tgtEl>
                                          <p:spTgt spid="13"/>
                                        </p:tgtEl>
                                        <p:attrNameLst>
                                          <p:attrName>ppt_w</p:attrName>
                                        </p:attrNameLst>
                                      </p:cBhvr>
                                      <p:tavLst>
                                        <p:tav tm="0">
                                          <p:val>
                                            <p:strVal val="4/3*#ppt_w"/>
                                          </p:val>
                                        </p:tav>
                                        <p:tav tm="100000">
                                          <p:val>
                                            <p:strVal val="#ppt_w"/>
                                          </p:val>
                                        </p:tav>
                                      </p:tavLst>
                                    </p:anim>
                                    <p:anim calcmode="lin" valueType="num">
                                      <p:cBhvr>
                                        <p:cTn id="53" dur="1500" fill="hold"/>
                                        <p:tgtEl>
                                          <p:spTgt spid="13"/>
                                        </p:tgtEl>
                                        <p:attrNameLst>
                                          <p:attrName>ppt_h</p:attrName>
                                        </p:attrNameLst>
                                      </p:cBhvr>
                                      <p:tavLst>
                                        <p:tav tm="0">
                                          <p:val>
                                            <p:strVal val="4/3*#ppt_h"/>
                                          </p:val>
                                        </p:tav>
                                        <p:tav tm="100000">
                                          <p:val>
                                            <p:strVal val="#ppt_h"/>
                                          </p:val>
                                        </p:tav>
                                      </p:tavLst>
                                    </p:anim>
                                  </p:childTnLst>
                                </p:cTn>
                              </p:par>
                              <p:par>
                                <p:cTn id="54" presetID="23" presetClass="entr" presetSubtype="288" fill="hold" nodeType="withEffect">
                                  <p:stCondLst>
                                    <p:cond delay="230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500" fill="hold"/>
                                        <p:tgtEl>
                                          <p:spTgt spid="14"/>
                                        </p:tgtEl>
                                        <p:attrNameLst>
                                          <p:attrName>ppt_w</p:attrName>
                                        </p:attrNameLst>
                                      </p:cBhvr>
                                      <p:tavLst>
                                        <p:tav tm="0">
                                          <p:val>
                                            <p:strVal val="4/3*#ppt_w"/>
                                          </p:val>
                                        </p:tav>
                                        <p:tav tm="100000">
                                          <p:val>
                                            <p:strVal val="#ppt_w"/>
                                          </p:val>
                                        </p:tav>
                                      </p:tavLst>
                                    </p:anim>
                                    <p:anim calcmode="lin" valueType="num">
                                      <p:cBhvr>
                                        <p:cTn id="57" dur="1500" fill="hold"/>
                                        <p:tgtEl>
                                          <p:spTgt spid="14"/>
                                        </p:tgtEl>
                                        <p:attrNameLst>
                                          <p:attrName>ppt_h</p:attrName>
                                        </p:attrNameLst>
                                      </p:cBhvr>
                                      <p:tavLst>
                                        <p:tav tm="0">
                                          <p:val>
                                            <p:strVal val="4/3*#ppt_h"/>
                                          </p:val>
                                        </p:tav>
                                        <p:tav tm="100000">
                                          <p:val>
                                            <p:strVal val="#ppt_h"/>
                                          </p:val>
                                        </p:tav>
                                      </p:tavLst>
                                    </p:anim>
                                  </p:childTnLst>
                                </p:cTn>
                              </p:par>
                              <p:par>
                                <p:cTn id="58" presetID="23" presetClass="entr" presetSubtype="288" fill="hold" nodeType="withEffect">
                                  <p:stCondLst>
                                    <p:cond delay="350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500" fill="hold"/>
                                        <p:tgtEl>
                                          <p:spTgt spid="15"/>
                                        </p:tgtEl>
                                        <p:attrNameLst>
                                          <p:attrName>ppt_w</p:attrName>
                                        </p:attrNameLst>
                                      </p:cBhvr>
                                      <p:tavLst>
                                        <p:tav tm="0">
                                          <p:val>
                                            <p:strVal val="4/3*#ppt_w"/>
                                          </p:val>
                                        </p:tav>
                                        <p:tav tm="100000">
                                          <p:val>
                                            <p:strVal val="#ppt_w"/>
                                          </p:val>
                                        </p:tav>
                                      </p:tavLst>
                                    </p:anim>
                                    <p:anim calcmode="lin" valueType="num">
                                      <p:cBhvr>
                                        <p:cTn id="61" dur="1500" fill="hold"/>
                                        <p:tgtEl>
                                          <p:spTgt spid="15"/>
                                        </p:tgtEl>
                                        <p:attrNameLst>
                                          <p:attrName>ppt_h</p:attrName>
                                        </p:attrNameLst>
                                      </p:cBhvr>
                                      <p:tavLst>
                                        <p:tav tm="0">
                                          <p:val>
                                            <p:strVal val="4/3*#ppt_h"/>
                                          </p:val>
                                        </p:tav>
                                        <p:tav tm="100000">
                                          <p:val>
                                            <p:strVal val="#ppt_h"/>
                                          </p:val>
                                        </p:tav>
                                      </p:tavLst>
                                    </p:anim>
                                  </p:childTnLst>
                                </p:cTn>
                              </p:par>
                              <p:par>
                                <p:cTn id="62" presetID="6" presetClass="entr" presetSubtype="32" fill="hold" grpId="0" nodeType="withEffect">
                                  <p:stCondLst>
                                    <p:cond delay="5600"/>
                                  </p:stCondLst>
                                  <p:childTnLst>
                                    <p:set>
                                      <p:cBhvr>
                                        <p:cTn id="63" dur="1" fill="hold">
                                          <p:stCondLst>
                                            <p:cond delay="0"/>
                                          </p:stCondLst>
                                        </p:cTn>
                                        <p:tgtEl>
                                          <p:spTgt spid="16"/>
                                        </p:tgtEl>
                                        <p:attrNameLst>
                                          <p:attrName>style.visibility</p:attrName>
                                        </p:attrNameLst>
                                      </p:cBhvr>
                                      <p:to>
                                        <p:strVal val="visible"/>
                                      </p:to>
                                    </p:set>
                                    <p:animEffect transition="in" filter="circle(out)">
                                      <p:cBhvr>
                                        <p:cTn id="64" dur="1250"/>
                                        <p:tgtEl>
                                          <p:spTgt spid="16"/>
                                        </p:tgtEl>
                                      </p:cBhvr>
                                    </p:animEffect>
                                  </p:childTnLst>
                                </p:cTn>
                              </p:par>
                            </p:childTnLst>
                          </p:cTn>
                        </p:par>
                        <p:par>
                          <p:cTn id="65" fill="hold">
                            <p:stCondLst>
                              <p:cond delay="6850"/>
                            </p:stCondLst>
                            <p:childTnLst>
                              <p:par>
                                <p:cTn id="66" presetID="53" presetClass="entr" presetSubtype="16" fill="hold" grpId="0" nodeType="afterEffect">
                                  <p:stCondLst>
                                    <p:cond delay="0"/>
                                  </p:stCondLst>
                                  <p:iterate type="lt">
                                    <p:tmPct val="5000"/>
                                  </p:iterate>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par>
                                <p:cTn id="71" presetID="10" presetClass="entr" presetSubtype="0" fill="hold" grpId="0" nodeType="withEffect">
                                  <p:stCondLst>
                                    <p:cond delay="750"/>
                                  </p:stCondLst>
                                  <p:iterate type="lt">
                                    <p:tmPct val="4000"/>
                                  </p:iterate>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childTnLst>
                                </p:cTn>
                              </p:par>
                              <p:par>
                                <p:cTn id="74" presetID="10" presetClass="entr" presetSubtype="0" fill="hold" grpId="0" nodeType="withEffect">
                                  <p:stCondLst>
                                    <p:cond delay="4000"/>
                                  </p:stCondLst>
                                  <p:iterate type="lt">
                                    <p:tmPct val="4000"/>
                                  </p:iterate>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childTnLst>
                          </p:cTn>
                        </p:par>
                        <p:par>
                          <p:cTn id="77" fill="hold">
                            <p:stCondLst>
                              <p:cond delay="15010"/>
                            </p:stCondLst>
                            <p:childTnLst>
                              <p:par>
                                <p:cTn id="78" presetID="16" presetClass="exit" presetSubtype="21" fill="hold" grpId="0" nodeType="afterEffect">
                                  <p:stCondLst>
                                    <p:cond delay="0"/>
                                  </p:stCondLst>
                                  <p:childTnLst>
                                    <p:animEffect transition="out" filter="barn(inVertical)">
                                      <p:cBhvr>
                                        <p:cTn id="79" dur="3250"/>
                                        <p:tgtEl>
                                          <p:spTgt spid="25"/>
                                        </p:tgtEl>
                                      </p:cBhvr>
                                    </p:animEffect>
                                    <p:set>
                                      <p:cBhvr>
                                        <p:cTn id="80" dur="1" fill="hold">
                                          <p:stCondLst>
                                            <p:cond delay="3249"/>
                                          </p:stCondLst>
                                        </p:cTn>
                                        <p:tgtEl>
                                          <p:spTgt spid="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exit" presetSubtype="0" fill="hold" grpId="1" nodeType="clickEffect">
                                  <p:stCondLst>
                                    <p:cond delay="0"/>
                                  </p:stCondLst>
                                  <p:iterate type="lt">
                                    <p:tmPct val="0"/>
                                  </p:iterate>
                                  <p:childTnLst>
                                    <p:animEffect transition="out" filter="fade">
                                      <p:cBhvr>
                                        <p:cTn id="84" dur="500"/>
                                        <p:tgtEl>
                                          <p:spTgt spid="22"/>
                                        </p:tgtEl>
                                      </p:cBhvr>
                                    </p:animEffect>
                                    <p:anim calcmode="lin" valueType="num">
                                      <p:cBhvr>
                                        <p:cTn id="85" dur="500"/>
                                        <p:tgtEl>
                                          <p:spTgt spid="22"/>
                                        </p:tgtEl>
                                        <p:attrNameLst>
                                          <p:attrName>ppt_x</p:attrName>
                                        </p:attrNameLst>
                                      </p:cBhvr>
                                      <p:tavLst>
                                        <p:tav tm="0">
                                          <p:val>
                                            <p:strVal val="ppt_x"/>
                                          </p:val>
                                        </p:tav>
                                        <p:tav tm="100000">
                                          <p:val>
                                            <p:strVal val="ppt_x"/>
                                          </p:val>
                                        </p:tav>
                                      </p:tavLst>
                                    </p:anim>
                                    <p:anim calcmode="lin" valueType="num">
                                      <p:cBhvr>
                                        <p:cTn id="86" dur="500"/>
                                        <p:tgtEl>
                                          <p:spTgt spid="22"/>
                                        </p:tgtEl>
                                        <p:attrNameLst>
                                          <p:attrName>ppt_y</p:attrName>
                                        </p:attrNameLst>
                                      </p:cBhvr>
                                      <p:tavLst>
                                        <p:tav tm="0">
                                          <p:val>
                                            <p:strVal val="ppt_y"/>
                                          </p:val>
                                        </p:tav>
                                        <p:tav tm="100000">
                                          <p:val>
                                            <p:strVal val="ppt_y+.1"/>
                                          </p:val>
                                        </p:tav>
                                      </p:tavLst>
                                    </p:anim>
                                    <p:set>
                                      <p:cBhvr>
                                        <p:cTn id="87" dur="1" fill="hold">
                                          <p:stCondLst>
                                            <p:cond delay="499"/>
                                          </p:stCondLst>
                                        </p:cTn>
                                        <p:tgtEl>
                                          <p:spTgt spid="22"/>
                                        </p:tgtEl>
                                        <p:attrNameLst>
                                          <p:attrName>style.visibility</p:attrName>
                                        </p:attrNameLst>
                                      </p:cBhvr>
                                      <p:to>
                                        <p:strVal val="hidden"/>
                                      </p:to>
                                    </p:set>
                                  </p:childTnLst>
                                </p:cTn>
                              </p:par>
                              <p:par>
                                <p:cTn id="88" presetID="42" presetClass="exit" presetSubtype="0" fill="hold" grpId="1" nodeType="withEffect">
                                  <p:stCondLst>
                                    <p:cond delay="500"/>
                                  </p:stCondLst>
                                  <p:iterate type="lt">
                                    <p:tmPct val="0"/>
                                  </p:iterate>
                                  <p:childTnLst>
                                    <p:animEffect transition="out" filter="fade">
                                      <p:cBhvr>
                                        <p:cTn id="89" dur="500"/>
                                        <p:tgtEl>
                                          <p:spTgt spid="21"/>
                                        </p:tgtEl>
                                      </p:cBhvr>
                                    </p:animEffect>
                                    <p:anim calcmode="lin" valueType="num">
                                      <p:cBhvr>
                                        <p:cTn id="90" dur="500"/>
                                        <p:tgtEl>
                                          <p:spTgt spid="21"/>
                                        </p:tgtEl>
                                        <p:attrNameLst>
                                          <p:attrName>ppt_x</p:attrName>
                                        </p:attrNameLst>
                                      </p:cBhvr>
                                      <p:tavLst>
                                        <p:tav tm="0">
                                          <p:val>
                                            <p:strVal val="ppt_x"/>
                                          </p:val>
                                        </p:tav>
                                        <p:tav tm="100000">
                                          <p:val>
                                            <p:strVal val="ppt_x"/>
                                          </p:val>
                                        </p:tav>
                                      </p:tavLst>
                                    </p:anim>
                                    <p:anim calcmode="lin" valueType="num">
                                      <p:cBhvr>
                                        <p:cTn id="91" dur="500"/>
                                        <p:tgtEl>
                                          <p:spTgt spid="21"/>
                                        </p:tgtEl>
                                        <p:attrNameLst>
                                          <p:attrName>ppt_y</p:attrName>
                                        </p:attrNameLst>
                                      </p:cBhvr>
                                      <p:tavLst>
                                        <p:tav tm="0">
                                          <p:val>
                                            <p:strVal val="ppt_y"/>
                                          </p:val>
                                        </p:tav>
                                        <p:tav tm="100000">
                                          <p:val>
                                            <p:strVal val="ppt_y+.1"/>
                                          </p:val>
                                        </p:tav>
                                      </p:tavLst>
                                    </p:anim>
                                    <p:set>
                                      <p:cBhvr>
                                        <p:cTn id="92" dur="1" fill="hold">
                                          <p:stCondLst>
                                            <p:cond delay="499"/>
                                          </p:stCondLst>
                                        </p:cTn>
                                        <p:tgtEl>
                                          <p:spTgt spid="21"/>
                                        </p:tgtEl>
                                        <p:attrNameLst>
                                          <p:attrName>style.visibility</p:attrName>
                                        </p:attrNameLst>
                                      </p:cBhvr>
                                      <p:to>
                                        <p:strVal val="hidden"/>
                                      </p:to>
                                    </p:set>
                                  </p:childTnLst>
                                </p:cTn>
                              </p:par>
                              <p:par>
                                <p:cTn id="93" presetID="10" presetClass="entr" presetSubtype="0" fill="hold" grpId="0" nodeType="withEffect">
                                  <p:stCondLst>
                                    <p:cond delay="1000"/>
                                  </p:stCondLst>
                                  <p:iterate type="lt">
                                    <p:tmPct val="4000"/>
                                  </p:iterate>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childTnLst>
                                </p:cTn>
                              </p:par>
                              <p:par>
                                <p:cTn id="96" presetID="16" presetClass="exit" presetSubtype="21" fill="hold" grpId="0" nodeType="withEffect">
                                  <p:stCondLst>
                                    <p:cond delay="0"/>
                                  </p:stCondLst>
                                  <p:childTnLst>
                                    <p:animEffect transition="out" filter="barn(inVertical)">
                                      <p:cBhvr>
                                        <p:cTn id="97" dur="3250"/>
                                        <p:tgtEl>
                                          <p:spTgt spid="24"/>
                                        </p:tgtEl>
                                      </p:cBhvr>
                                    </p:animEffect>
                                    <p:set>
                                      <p:cBhvr>
                                        <p:cTn id="98" dur="1" fill="hold">
                                          <p:stCondLst>
                                            <p:cond delay="324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1" grpId="0"/>
      <p:bldP spid="21" grpId="1"/>
      <p:bldP spid="22" grpId="0"/>
      <p:bldP spid="22" grpId="1"/>
      <p:bldP spid="23" grpId="0"/>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2733A42D-B00B-4FC3-B641-805B6787CF27}"/>
              </a:ext>
            </a:extLst>
          </p:cNvPr>
          <p:cNvPicPr>
            <a:picLocks noChangeAspect="1"/>
          </p:cNvPicPr>
          <p:nvPr/>
        </p:nvPicPr>
        <p:blipFill>
          <a:blip r:embed="rId2"/>
          <a:stretch>
            <a:fillRect/>
          </a:stretch>
        </p:blipFill>
        <p:spPr>
          <a:xfrm>
            <a:off x="-228600" y="-7620000"/>
            <a:ext cx="12237242" cy="16132763"/>
          </a:xfrm>
          <a:prstGeom prst="rect">
            <a:avLst/>
          </a:prstGeom>
        </p:spPr>
      </p:pic>
      <p:sp>
        <p:nvSpPr>
          <p:cNvPr id="73" name="Rectangle 72">
            <a:extLst>
              <a:ext uri="{FF2B5EF4-FFF2-40B4-BE49-F238E27FC236}">
                <a16:creationId xmlns:a16="http://schemas.microsoft.com/office/drawing/2014/main" id="{52659031-CF6C-4B06-8961-97023316B69A}"/>
              </a:ext>
            </a:extLst>
          </p:cNvPr>
          <p:cNvSpPr/>
          <p:nvPr/>
        </p:nvSpPr>
        <p:spPr>
          <a:xfrm>
            <a:off x="-45242" y="0"/>
            <a:ext cx="12237241" cy="685465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E9031B3-140D-4A61-B0B1-65B03FDDCE77}"/>
              </a:ext>
            </a:extLst>
          </p:cNvPr>
          <p:cNvSpPr txBox="1"/>
          <p:nvPr/>
        </p:nvSpPr>
        <p:spPr>
          <a:xfrm>
            <a:off x="4162771" y="2337964"/>
            <a:ext cx="7020288" cy="2182072"/>
          </a:xfrm>
          <a:prstGeom prst="rect">
            <a:avLst/>
          </a:prstGeom>
          <a:noFill/>
        </p:spPr>
        <p:txBody>
          <a:bodyPr wrap="square">
            <a:spAutoFit/>
          </a:bodyPr>
          <a:lstStyle/>
          <a:p>
            <a:pPr marL="0" marR="0" algn="ctr">
              <a:lnSpc>
                <a:spcPct val="117000"/>
              </a:lnSpc>
              <a:spcBef>
                <a:spcPts val="0"/>
              </a:spcBef>
              <a:spcAft>
                <a:spcPts val="1000"/>
              </a:spcAft>
            </a:pPr>
            <a:r>
              <a:rPr lang="en-US" sz="4000" b="1" spc="40" dirty="0">
                <a:solidFill>
                  <a:schemeClr val="tx1">
                    <a:lumMod val="95000"/>
                    <a:lumOff val="5000"/>
                  </a:schemeClr>
                </a:solidFill>
                <a:effectLst/>
                <a:latin typeface="#9Slide07 Sedgwick Ave" panose="00000500000000000000" pitchFamily="2" charset="0"/>
                <a:ea typeface="Calibri" panose="020F0502020204030204" pitchFamily="34" charset="0"/>
                <a:cs typeface="Times New Roman" panose="02020603050405020304" pitchFamily="18" charset="0"/>
              </a:rPr>
              <a:t>CÁC BƯỚC ĐỘT PHÁ CỦA ĐẢNG TRONG ĐỔI MỚI KINH TẾ NHỮNG NĂM 1979 – </a:t>
            </a:r>
            <a:r>
              <a:rPr lang="vi-VN" sz="4000" b="1" spc="40">
                <a:solidFill>
                  <a:schemeClr val="tx1">
                    <a:lumMod val="95000"/>
                    <a:lumOff val="5000"/>
                  </a:schemeClr>
                </a:solidFill>
                <a:effectLst/>
                <a:latin typeface="#9Slide07 Sedgwick Ave" panose="00000500000000000000" pitchFamily="2" charset="0"/>
                <a:ea typeface="Calibri" panose="020F0502020204030204" pitchFamily="34" charset="0"/>
                <a:cs typeface="Times New Roman" panose="02020603050405020304" pitchFamily="18" charset="0"/>
              </a:rPr>
              <a:t>1986.</a:t>
            </a:r>
            <a:endParaRPr lang="en-US" sz="3600" b="1" spc="40" dirty="0">
              <a:solidFill>
                <a:schemeClr val="tx1">
                  <a:lumMod val="95000"/>
                  <a:lumOff val="5000"/>
                </a:schemeClr>
              </a:solidFill>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nvGrpSpPr>
          <p:cNvPr id="75" name="Group 74">
            <a:extLst>
              <a:ext uri="{FF2B5EF4-FFF2-40B4-BE49-F238E27FC236}">
                <a16:creationId xmlns:a16="http://schemas.microsoft.com/office/drawing/2014/main" id="{3182AA35-7572-4020-99D3-3963E9FE7549}"/>
              </a:ext>
            </a:extLst>
          </p:cNvPr>
          <p:cNvGrpSpPr/>
          <p:nvPr/>
        </p:nvGrpSpPr>
        <p:grpSpPr>
          <a:xfrm>
            <a:off x="598588" y="1868072"/>
            <a:ext cx="3127732" cy="3121855"/>
            <a:chOff x="598588" y="1868072"/>
            <a:chExt cx="3127732" cy="3121855"/>
          </a:xfrm>
        </p:grpSpPr>
        <p:grpSp>
          <p:nvGrpSpPr>
            <p:cNvPr id="67" name="Group 66">
              <a:extLst>
                <a:ext uri="{FF2B5EF4-FFF2-40B4-BE49-F238E27FC236}">
                  <a16:creationId xmlns:a16="http://schemas.microsoft.com/office/drawing/2014/main" id="{CC38E6CD-BC0D-457F-A775-1E2A45880B29}"/>
                </a:ext>
              </a:extLst>
            </p:cNvPr>
            <p:cNvGrpSpPr/>
            <p:nvPr/>
          </p:nvGrpSpPr>
          <p:grpSpPr>
            <a:xfrm>
              <a:off x="598588" y="1868072"/>
              <a:ext cx="3127732" cy="3121855"/>
              <a:chOff x="552649" y="1065946"/>
              <a:chExt cx="4197398" cy="4189511"/>
            </a:xfrm>
          </p:grpSpPr>
          <p:grpSp>
            <p:nvGrpSpPr>
              <p:cNvPr id="66" name="Group 65">
                <a:extLst>
                  <a:ext uri="{FF2B5EF4-FFF2-40B4-BE49-F238E27FC236}">
                    <a16:creationId xmlns:a16="http://schemas.microsoft.com/office/drawing/2014/main" id="{98BBA2D6-73FA-4CA6-8AE5-52135918706F}"/>
                  </a:ext>
                </a:extLst>
              </p:cNvPr>
              <p:cNvGrpSpPr/>
              <p:nvPr/>
            </p:nvGrpSpPr>
            <p:grpSpPr>
              <a:xfrm>
                <a:off x="552649" y="1065946"/>
                <a:ext cx="4197398" cy="4189511"/>
                <a:chOff x="4964706" y="530072"/>
                <a:chExt cx="4197398" cy="4189510"/>
              </a:xfrm>
            </p:grpSpPr>
            <p:sp>
              <p:nvSpPr>
                <p:cNvPr id="11" name="Freeform: Shape 10">
                  <a:extLst>
                    <a:ext uri="{FF2B5EF4-FFF2-40B4-BE49-F238E27FC236}">
                      <a16:creationId xmlns:a16="http://schemas.microsoft.com/office/drawing/2014/main" id="{7B36273B-E3B6-42C6-9E30-6F5BA43B31C3}"/>
                    </a:ext>
                  </a:extLst>
                </p:cNvPr>
                <p:cNvSpPr/>
                <p:nvPr/>
              </p:nvSpPr>
              <p:spPr>
                <a:xfrm>
                  <a:off x="5433394" y="994816"/>
                  <a:ext cx="3260022" cy="3260022"/>
                </a:xfrm>
                <a:custGeom>
                  <a:avLst/>
                  <a:gdLst>
                    <a:gd name="connsiteX0" fmla="*/ 3260022 w 3260022"/>
                    <a:gd name="connsiteY0" fmla="*/ 1630011 h 3260022"/>
                    <a:gd name="connsiteX1" fmla="*/ 1630011 w 3260022"/>
                    <a:gd name="connsiteY1" fmla="*/ 3260022 h 3260022"/>
                    <a:gd name="connsiteX2" fmla="*/ 0 w 3260022"/>
                    <a:gd name="connsiteY2" fmla="*/ 1630011 h 3260022"/>
                    <a:gd name="connsiteX3" fmla="*/ 1630011 w 3260022"/>
                    <a:gd name="connsiteY3" fmla="*/ 0 h 3260022"/>
                    <a:gd name="connsiteX4" fmla="*/ 3260022 w 3260022"/>
                    <a:gd name="connsiteY4" fmla="*/ 1630011 h 3260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022" h="3260022">
                      <a:moveTo>
                        <a:pt x="3260022" y="1630011"/>
                      </a:moveTo>
                      <a:cubicBezTo>
                        <a:pt x="3260022" y="2530241"/>
                        <a:pt x="2530241" y="3260022"/>
                        <a:pt x="1630011" y="3260022"/>
                      </a:cubicBezTo>
                      <a:cubicBezTo>
                        <a:pt x="729781" y="3260022"/>
                        <a:pt x="0" y="2530241"/>
                        <a:pt x="0" y="1630011"/>
                      </a:cubicBezTo>
                      <a:cubicBezTo>
                        <a:pt x="0" y="729781"/>
                        <a:pt x="729781" y="0"/>
                        <a:pt x="1630011" y="0"/>
                      </a:cubicBezTo>
                      <a:cubicBezTo>
                        <a:pt x="2530241" y="0"/>
                        <a:pt x="3260022" y="729781"/>
                        <a:pt x="3260022" y="1630011"/>
                      </a:cubicBezTo>
                      <a:close/>
                    </a:path>
                  </a:pathLst>
                </a:custGeom>
                <a:solidFill>
                  <a:srgbClr val="4D3A40"/>
                </a:solidFill>
                <a:ln w="15989" cap="flat">
                  <a:noFill/>
                  <a:prstDash val="solid"/>
                  <a:miter/>
                </a:ln>
              </p:spPr>
              <p:txBody>
                <a:bodyPr rtlCol="0" anchor="ctr"/>
                <a:lstStyle/>
                <a:p>
                  <a:endParaRPr lang="en-US" dirty="0"/>
                </a:p>
              </p:txBody>
            </p:sp>
            <p:grpSp>
              <p:nvGrpSpPr>
                <p:cNvPr id="65" name="Group 64">
                  <a:extLst>
                    <a:ext uri="{FF2B5EF4-FFF2-40B4-BE49-F238E27FC236}">
                      <a16:creationId xmlns:a16="http://schemas.microsoft.com/office/drawing/2014/main" id="{FDE71E4D-B5C8-43A5-A464-E25B4A3F7392}"/>
                    </a:ext>
                  </a:extLst>
                </p:cNvPr>
                <p:cNvGrpSpPr/>
                <p:nvPr/>
              </p:nvGrpSpPr>
              <p:grpSpPr>
                <a:xfrm>
                  <a:off x="4964706" y="530072"/>
                  <a:ext cx="4197398" cy="4189510"/>
                  <a:chOff x="3733800" y="1469339"/>
                  <a:chExt cx="4197398" cy="4189510"/>
                </a:xfrm>
              </p:grpSpPr>
              <p:sp>
                <p:nvSpPr>
                  <p:cNvPr id="10" name="Freeform: Shape 9">
                    <a:extLst>
                      <a:ext uri="{FF2B5EF4-FFF2-40B4-BE49-F238E27FC236}">
                        <a16:creationId xmlns:a16="http://schemas.microsoft.com/office/drawing/2014/main" id="{411CFE2A-0A56-4970-A4D5-97F6D1942D23}"/>
                      </a:ext>
                    </a:extLst>
                  </p:cNvPr>
                  <p:cNvSpPr/>
                  <p:nvPr/>
                </p:nvSpPr>
                <p:spPr>
                  <a:xfrm>
                    <a:off x="3733800" y="1469339"/>
                    <a:ext cx="4197398" cy="4189510"/>
                  </a:xfrm>
                  <a:custGeom>
                    <a:avLst/>
                    <a:gdLst>
                      <a:gd name="connsiteX0" fmla="*/ 4117418 w 4197398"/>
                      <a:gd name="connsiteY0" fmla="*/ 2097100 h 4189510"/>
                      <a:gd name="connsiteX1" fmla="*/ 4117418 w 4197398"/>
                      <a:gd name="connsiteY1" fmla="*/ 2097100 h 4189510"/>
                      <a:gd name="connsiteX2" fmla="*/ 4157408 w 4197398"/>
                      <a:gd name="connsiteY2" fmla="*/ 2137090 h 4189510"/>
                      <a:gd name="connsiteX3" fmla="*/ 4197399 w 4197398"/>
                      <a:gd name="connsiteY3" fmla="*/ 2097100 h 4189510"/>
                      <a:gd name="connsiteX4" fmla="*/ 4197399 w 4197398"/>
                      <a:gd name="connsiteY4" fmla="*/ 2097100 h 4189510"/>
                      <a:gd name="connsiteX5" fmla="*/ 4157408 w 4197398"/>
                      <a:gd name="connsiteY5" fmla="*/ 2057109 h 4189510"/>
                      <a:gd name="connsiteX6" fmla="*/ 4117418 w 4197398"/>
                      <a:gd name="connsiteY6" fmla="*/ 2097100 h 4189510"/>
                      <a:gd name="connsiteX7" fmla="*/ 4117418 w 4197398"/>
                      <a:gd name="connsiteY7" fmla="*/ 2097100 h 4189510"/>
                      <a:gd name="connsiteX8" fmla="*/ 4095023 w 4197398"/>
                      <a:gd name="connsiteY8" fmla="*/ 1791573 h 4189510"/>
                      <a:gd name="connsiteX9" fmla="*/ 4095023 w 4197398"/>
                      <a:gd name="connsiteY9" fmla="*/ 1791573 h 4189510"/>
                      <a:gd name="connsiteX10" fmla="*/ 4141412 w 4197398"/>
                      <a:gd name="connsiteY10" fmla="*/ 1825165 h 4189510"/>
                      <a:gd name="connsiteX11" fmla="*/ 4175004 w 4197398"/>
                      <a:gd name="connsiteY11" fmla="*/ 1778776 h 4189510"/>
                      <a:gd name="connsiteX12" fmla="*/ 4175004 w 4197398"/>
                      <a:gd name="connsiteY12" fmla="*/ 1778776 h 4189510"/>
                      <a:gd name="connsiteX13" fmla="*/ 4128615 w 4197398"/>
                      <a:gd name="connsiteY13" fmla="*/ 1745184 h 4189510"/>
                      <a:gd name="connsiteX14" fmla="*/ 4095023 w 4197398"/>
                      <a:gd name="connsiteY14" fmla="*/ 1791573 h 4189510"/>
                      <a:gd name="connsiteX15" fmla="*/ 4095023 w 4197398"/>
                      <a:gd name="connsiteY15" fmla="*/ 1791573 h 4189510"/>
                      <a:gd name="connsiteX16" fmla="*/ 3986249 w 4197398"/>
                      <a:gd name="connsiteY16" fmla="*/ 1380471 h 4189510"/>
                      <a:gd name="connsiteX17" fmla="*/ 3986249 w 4197398"/>
                      <a:gd name="connsiteY17" fmla="*/ 1380471 h 4189510"/>
                      <a:gd name="connsiteX18" fmla="*/ 4037437 w 4197398"/>
                      <a:gd name="connsiteY18" fmla="*/ 1404465 h 4189510"/>
                      <a:gd name="connsiteX19" fmla="*/ 4061431 w 4197398"/>
                      <a:gd name="connsiteY19" fmla="*/ 1353277 h 4189510"/>
                      <a:gd name="connsiteX20" fmla="*/ 4061431 w 4197398"/>
                      <a:gd name="connsiteY20" fmla="*/ 1353277 h 4189510"/>
                      <a:gd name="connsiteX21" fmla="*/ 4010243 w 4197398"/>
                      <a:gd name="connsiteY21" fmla="*/ 1329283 h 4189510"/>
                      <a:gd name="connsiteX22" fmla="*/ 3986249 w 4197398"/>
                      <a:gd name="connsiteY22" fmla="*/ 1380471 h 4189510"/>
                      <a:gd name="connsiteX23" fmla="*/ 3986249 w 4197398"/>
                      <a:gd name="connsiteY23" fmla="*/ 1380471 h 4189510"/>
                      <a:gd name="connsiteX24" fmla="*/ 3792695 w 4197398"/>
                      <a:gd name="connsiteY24" fmla="*/ 999762 h 4189510"/>
                      <a:gd name="connsiteX25" fmla="*/ 3792695 w 4197398"/>
                      <a:gd name="connsiteY25" fmla="*/ 999762 h 4189510"/>
                      <a:gd name="connsiteX26" fmla="*/ 3848682 w 4197398"/>
                      <a:gd name="connsiteY26" fmla="*/ 1010959 h 4189510"/>
                      <a:gd name="connsiteX27" fmla="*/ 3859879 w 4197398"/>
                      <a:gd name="connsiteY27" fmla="*/ 954972 h 4189510"/>
                      <a:gd name="connsiteX28" fmla="*/ 3803892 w 4197398"/>
                      <a:gd name="connsiteY28" fmla="*/ 943775 h 4189510"/>
                      <a:gd name="connsiteX29" fmla="*/ 3792695 w 4197398"/>
                      <a:gd name="connsiteY29" fmla="*/ 999762 h 4189510"/>
                      <a:gd name="connsiteX30" fmla="*/ 3525559 w 4197398"/>
                      <a:gd name="connsiteY30" fmla="*/ 668641 h 4189510"/>
                      <a:gd name="connsiteX31" fmla="*/ 3525559 w 4197398"/>
                      <a:gd name="connsiteY31" fmla="*/ 668641 h 4189510"/>
                      <a:gd name="connsiteX32" fmla="*/ 3581546 w 4197398"/>
                      <a:gd name="connsiteY32" fmla="*/ 668641 h 4189510"/>
                      <a:gd name="connsiteX33" fmla="*/ 3581546 w 4197398"/>
                      <a:gd name="connsiteY33" fmla="*/ 612654 h 4189510"/>
                      <a:gd name="connsiteX34" fmla="*/ 3581546 w 4197398"/>
                      <a:gd name="connsiteY34" fmla="*/ 612654 h 4189510"/>
                      <a:gd name="connsiteX35" fmla="*/ 3525559 w 4197398"/>
                      <a:gd name="connsiteY35" fmla="*/ 612654 h 4189510"/>
                      <a:gd name="connsiteX36" fmla="*/ 3525559 w 4197398"/>
                      <a:gd name="connsiteY36" fmla="*/ 668641 h 4189510"/>
                      <a:gd name="connsiteX37" fmla="*/ 3525559 w 4197398"/>
                      <a:gd name="connsiteY37" fmla="*/ 668641 h 4189510"/>
                      <a:gd name="connsiteX38" fmla="*/ 3192838 w 4197398"/>
                      <a:gd name="connsiteY38" fmla="*/ 399905 h 4189510"/>
                      <a:gd name="connsiteX39" fmla="*/ 3192838 w 4197398"/>
                      <a:gd name="connsiteY39" fmla="*/ 399905 h 4189510"/>
                      <a:gd name="connsiteX40" fmla="*/ 3248825 w 4197398"/>
                      <a:gd name="connsiteY40" fmla="*/ 388707 h 4189510"/>
                      <a:gd name="connsiteX41" fmla="*/ 3237628 w 4197398"/>
                      <a:gd name="connsiteY41" fmla="*/ 332721 h 4189510"/>
                      <a:gd name="connsiteX42" fmla="*/ 3237628 w 4197398"/>
                      <a:gd name="connsiteY42" fmla="*/ 332721 h 4189510"/>
                      <a:gd name="connsiteX43" fmla="*/ 3181641 w 4197398"/>
                      <a:gd name="connsiteY43" fmla="*/ 343918 h 4189510"/>
                      <a:gd name="connsiteX44" fmla="*/ 3192838 w 4197398"/>
                      <a:gd name="connsiteY44" fmla="*/ 399905 h 4189510"/>
                      <a:gd name="connsiteX45" fmla="*/ 3192838 w 4197398"/>
                      <a:gd name="connsiteY45" fmla="*/ 399905 h 4189510"/>
                      <a:gd name="connsiteX46" fmla="*/ 2813729 w 4197398"/>
                      <a:gd name="connsiteY46" fmla="*/ 207950 h 4189510"/>
                      <a:gd name="connsiteX47" fmla="*/ 2813729 w 4197398"/>
                      <a:gd name="connsiteY47" fmla="*/ 207950 h 4189510"/>
                      <a:gd name="connsiteX48" fmla="*/ 2864917 w 4197398"/>
                      <a:gd name="connsiteY48" fmla="*/ 183956 h 4189510"/>
                      <a:gd name="connsiteX49" fmla="*/ 2840922 w 4197398"/>
                      <a:gd name="connsiteY49" fmla="*/ 132768 h 4189510"/>
                      <a:gd name="connsiteX50" fmla="*/ 2840922 w 4197398"/>
                      <a:gd name="connsiteY50" fmla="*/ 132768 h 4189510"/>
                      <a:gd name="connsiteX51" fmla="*/ 2789734 w 4197398"/>
                      <a:gd name="connsiteY51" fmla="*/ 156763 h 4189510"/>
                      <a:gd name="connsiteX52" fmla="*/ 2813729 w 4197398"/>
                      <a:gd name="connsiteY52" fmla="*/ 207950 h 4189510"/>
                      <a:gd name="connsiteX53" fmla="*/ 2813729 w 4197398"/>
                      <a:gd name="connsiteY53" fmla="*/ 207950 h 4189510"/>
                      <a:gd name="connsiteX54" fmla="*/ 2401027 w 4197398"/>
                      <a:gd name="connsiteY54" fmla="*/ 100776 h 4189510"/>
                      <a:gd name="connsiteX55" fmla="*/ 2401027 w 4197398"/>
                      <a:gd name="connsiteY55" fmla="*/ 100776 h 4189510"/>
                      <a:gd name="connsiteX56" fmla="*/ 2447416 w 4197398"/>
                      <a:gd name="connsiteY56" fmla="*/ 67184 h 4189510"/>
                      <a:gd name="connsiteX57" fmla="*/ 2413824 w 4197398"/>
                      <a:gd name="connsiteY57" fmla="*/ 20795 h 4189510"/>
                      <a:gd name="connsiteX58" fmla="*/ 2413824 w 4197398"/>
                      <a:gd name="connsiteY58" fmla="*/ 20795 h 4189510"/>
                      <a:gd name="connsiteX59" fmla="*/ 2367435 w 4197398"/>
                      <a:gd name="connsiteY59" fmla="*/ 54387 h 4189510"/>
                      <a:gd name="connsiteX60" fmla="*/ 2401027 w 4197398"/>
                      <a:gd name="connsiteY60" fmla="*/ 100776 h 4189510"/>
                      <a:gd name="connsiteX61" fmla="*/ 2401027 w 4197398"/>
                      <a:gd name="connsiteY61" fmla="*/ 100776 h 4189510"/>
                      <a:gd name="connsiteX62" fmla="*/ 1973929 w 4197398"/>
                      <a:gd name="connsiteY62" fmla="*/ 81581 h 4189510"/>
                      <a:gd name="connsiteX63" fmla="*/ 1973929 w 4197398"/>
                      <a:gd name="connsiteY63" fmla="*/ 81581 h 4189510"/>
                      <a:gd name="connsiteX64" fmla="*/ 2012320 w 4197398"/>
                      <a:gd name="connsiteY64" fmla="*/ 38391 h 4189510"/>
                      <a:gd name="connsiteX65" fmla="*/ 1969130 w 4197398"/>
                      <a:gd name="connsiteY65" fmla="*/ 0 h 4189510"/>
                      <a:gd name="connsiteX66" fmla="*/ 1969130 w 4197398"/>
                      <a:gd name="connsiteY66" fmla="*/ 0 h 4189510"/>
                      <a:gd name="connsiteX67" fmla="*/ 1930739 w 4197398"/>
                      <a:gd name="connsiteY67" fmla="*/ 43190 h 4189510"/>
                      <a:gd name="connsiteX68" fmla="*/ 1973929 w 4197398"/>
                      <a:gd name="connsiteY68" fmla="*/ 81581 h 4189510"/>
                      <a:gd name="connsiteX69" fmla="*/ 1973929 w 4197398"/>
                      <a:gd name="connsiteY69" fmla="*/ 81581 h 4189510"/>
                      <a:gd name="connsiteX70" fmla="*/ 1554829 w 4197398"/>
                      <a:gd name="connsiteY70" fmla="*/ 151964 h 4189510"/>
                      <a:gd name="connsiteX71" fmla="*/ 1554829 w 4197398"/>
                      <a:gd name="connsiteY71" fmla="*/ 151964 h 4189510"/>
                      <a:gd name="connsiteX72" fmla="*/ 1582023 w 4197398"/>
                      <a:gd name="connsiteY72" fmla="*/ 102376 h 4189510"/>
                      <a:gd name="connsiteX73" fmla="*/ 1532434 w 4197398"/>
                      <a:gd name="connsiteY73" fmla="*/ 75182 h 4189510"/>
                      <a:gd name="connsiteX74" fmla="*/ 1505241 w 4197398"/>
                      <a:gd name="connsiteY74" fmla="*/ 124770 h 4189510"/>
                      <a:gd name="connsiteX75" fmla="*/ 1554829 w 4197398"/>
                      <a:gd name="connsiteY75" fmla="*/ 151964 h 4189510"/>
                      <a:gd name="connsiteX76" fmla="*/ 1158124 w 4197398"/>
                      <a:gd name="connsiteY76" fmla="*/ 310326 h 4189510"/>
                      <a:gd name="connsiteX77" fmla="*/ 1158124 w 4197398"/>
                      <a:gd name="connsiteY77" fmla="*/ 310326 h 4189510"/>
                      <a:gd name="connsiteX78" fmla="*/ 1175719 w 4197398"/>
                      <a:gd name="connsiteY78" fmla="*/ 255939 h 4189510"/>
                      <a:gd name="connsiteX79" fmla="*/ 1121333 w 4197398"/>
                      <a:gd name="connsiteY79" fmla="*/ 238343 h 4189510"/>
                      <a:gd name="connsiteX80" fmla="*/ 1121333 w 4197398"/>
                      <a:gd name="connsiteY80" fmla="*/ 238343 h 4189510"/>
                      <a:gd name="connsiteX81" fmla="*/ 1103737 w 4197398"/>
                      <a:gd name="connsiteY81" fmla="*/ 292730 h 4189510"/>
                      <a:gd name="connsiteX82" fmla="*/ 1158124 w 4197398"/>
                      <a:gd name="connsiteY82" fmla="*/ 310326 h 4189510"/>
                      <a:gd name="connsiteX83" fmla="*/ 1158124 w 4197398"/>
                      <a:gd name="connsiteY83" fmla="*/ 310326 h 4189510"/>
                      <a:gd name="connsiteX84" fmla="*/ 804608 w 4197398"/>
                      <a:gd name="connsiteY84" fmla="*/ 547069 h 4189510"/>
                      <a:gd name="connsiteX85" fmla="*/ 804608 w 4197398"/>
                      <a:gd name="connsiteY85" fmla="*/ 547069 h 4189510"/>
                      <a:gd name="connsiteX86" fmla="*/ 809407 w 4197398"/>
                      <a:gd name="connsiteY86" fmla="*/ 491083 h 4189510"/>
                      <a:gd name="connsiteX87" fmla="*/ 753420 w 4197398"/>
                      <a:gd name="connsiteY87" fmla="*/ 486284 h 4189510"/>
                      <a:gd name="connsiteX88" fmla="*/ 748621 w 4197398"/>
                      <a:gd name="connsiteY88" fmla="*/ 542271 h 4189510"/>
                      <a:gd name="connsiteX89" fmla="*/ 804608 w 4197398"/>
                      <a:gd name="connsiteY89" fmla="*/ 547069 h 4189510"/>
                      <a:gd name="connsiteX90" fmla="*/ 507079 w 4197398"/>
                      <a:gd name="connsiteY90" fmla="*/ 852597 h 4189510"/>
                      <a:gd name="connsiteX91" fmla="*/ 507079 w 4197398"/>
                      <a:gd name="connsiteY91" fmla="*/ 852597 h 4189510"/>
                      <a:gd name="connsiteX92" fmla="*/ 500681 w 4197398"/>
                      <a:gd name="connsiteY92" fmla="*/ 796610 h 4189510"/>
                      <a:gd name="connsiteX93" fmla="*/ 444694 w 4197398"/>
                      <a:gd name="connsiteY93" fmla="*/ 803008 h 4189510"/>
                      <a:gd name="connsiteX94" fmla="*/ 451092 w 4197398"/>
                      <a:gd name="connsiteY94" fmla="*/ 858995 h 4189510"/>
                      <a:gd name="connsiteX95" fmla="*/ 507079 w 4197398"/>
                      <a:gd name="connsiteY95" fmla="*/ 852597 h 4189510"/>
                      <a:gd name="connsiteX96" fmla="*/ 281533 w 4197398"/>
                      <a:gd name="connsiteY96" fmla="*/ 1214110 h 4189510"/>
                      <a:gd name="connsiteX97" fmla="*/ 281533 w 4197398"/>
                      <a:gd name="connsiteY97" fmla="*/ 1214110 h 4189510"/>
                      <a:gd name="connsiteX98" fmla="*/ 262337 w 4197398"/>
                      <a:gd name="connsiteY98" fmla="*/ 1159723 h 4189510"/>
                      <a:gd name="connsiteX99" fmla="*/ 207950 w 4197398"/>
                      <a:gd name="connsiteY99" fmla="*/ 1178919 h 4189510"/>
                      <a:gd name="connsiteX100" fmla="*/ 207950 w 4197398"/>
                      <a:gd name="connsiteY100" fmla="*/ 1178919 h 4189510"/>
                      <a:gd name="connsiteX101" fmla="*/ 227146 w 4197398"/>
                      <a:gd name="connsiteY101" fmla="*/ 1233306 h 4189510"/>
                      <a:gd name="connsiteX102" fmla="*/ 281533 w 4197398"/>
                      <a:gd name="connsiteY102" fmla="*/ 1214110 h 4189510"/>
                      <a:gd name="connsiteX103" fmla="*/ 281533 w 4197398"/>
                      <a:gd name="connsiteY103" fmla="*/ 1214110 h 4189510"/>
                      <a:gd name="connsiteX104" fmla="*/ 135968 w 4197398"/>
                      <a:gd name="connsiteY104" fmla="*/ 1615615 h 4189510"/>
                      <a:gd name="connsiteX105" fmla="*/ 135968 w 4197398"/>
                      <a:gd name="connsiteY105" fmla="*/ 1615615 h 4189510"/>
                      <a:gd name="connsiteX106" fmla="*/ 107174 w 4197398"/>
                      <a:gd name="connsiteY106" fmla="*/ 1567626 h 4189510"/>
                      <a:gd name="connsiteX107" fmla="*/ 59186 w 4197398"/>
                      <a:gd name="connsiteY107" fmla="*/ 1596419 h 4189510"/>
                      <a:gd name="connsiteX108" fmla="*/ 59186 w 4197398"/>
                      <a:gd name="connsiteY108" fmla="*/ 1596419 h 4189510"/>
                      <a:gd name="connsiteX109" fmla="*/ 87979 w 4197398"/>
                      <a:gd name="connsiteY109" fmla="*/ 1644408 h 4189510"/>
                      <a:gd name="connsiteX110" fmla="*/ 135968 w 4197398"/>
                      <a:gd name="connsiteY110" fmla="*/ 1615615 h 4189510"/>
                      <a:gd name="connsiteX111" fmla="*/ 135968 w 4197398"/>
                      <a:gd name="connsiteY111" fmla="*/ 1615615 h 4189510"/>
                      <a:gd name="connsiteX112" fmla="*/ 79981 w 4197398"/>
                      <a:gd name="connsiteY112" fmla="*/ 2037914 h 4189510"/>
                      <a:gd name="connsiteX113" fmla="*/ 79981 w 4197398"/>
                      <a:gd name="connsiteY113" fmla="*/ 2037914 h 4189510"/>
                      <a:gd name="connsiteX114" fmla="*/ 41590 w 4197398"/>
                      <a:gd name="connsiteY114" fmla="*/ 1996324 h 4189510"/>
                      <a:gd name="connsiteX115" fmla="*/ 0 w 4197398"/>
                      <a:gd name="connsiteY115" fmla="*/ 2034715 h 4189510"/>
                      <a:gd name="connsiteX116" fmla="*/ 0 w 4197398"/>
                      <a:gd name="connsiteY116" fmla="*/ 2034715 h 4189510"/>
                      <a:gd name="connsiteX117" fmla="*/ 38391 w 4197398"/>
                      <a:gd name="connsiteY117" fmla="*/ 2076305 h 4189510"/>
                      <a:gd name="connsiteX118" fmla="*/ 79981 w 4197398"/>
                      <a:gd name="connsiteY118" fmla="*/ 2037914 h 4189510"/>
                      <a:gd name="connsiteX119" fmla="*/ 79981 w 4197398"/>
                      <a:gd name="connsiteY119" fmla="*/ 2037914 h 4189510"/>
                      <a:gd name="connsiteX120" fmla="*/ 111973 w 4197398"/>
                      <a:gd name="connsiteY120" fmla="*/ 2461813 h 4189510"/>
                      <a:gd name="connsiteX121" fmla="*/ 111973 w 4197398"/>
                      <a:gd name="connsiteY121" fmla="*/ 2461813 h 4189510"/>
                      <a:gd name="connsiteX122" fmla="*/ 65584 w 4197398"/>
                      <a:gd name="connsiteY122" fmla="*/ 2429820 h 4189510"/>
                      <a:gd name="connsiteX123" fmla="*/ 33592 w 4197398"/>
                      <a:gd name="connsiteY123" fmla="*/ 2476209 h 4189510"/>
                      <a:gd name="connsiteX124" fmla="*/ 79981 w 4197398"/>
                      <a:gd name="connsiteY124" fmla="*/ 2508202 h 4189510"/>
                      <a:gd name="connsiteX125" fmla="*/ 111973 w 4197398"/>
                      <a:gd name="connsiteY125" fmla="*/ 2461813 h 4189510"/>
                      <a:gd name="connsiteX126" fmla="*/ 231945 w 4197398"/>
                      <a:gd name="connsiteY126" fmla="*/ 2871315 h 4189510"/>
                      <a:gd name="connsiteX127" fmla="*/ 231945 w 4197398"/>
                      <a:gd name="connsiteY127" fmla="*/ 2871315 h 4189510"/>
                      <a:gd name="connsiteX128" fmla="*/ 179157 w 4197398"/>
                      <a:gd name="connsiteY128" fmla="*/ 2848920 h 4189510"/>
                      <a:gd name="connsiteX129" fmla="*/ 156763 w 4197398"/>
                      <a:gd name="connsiteY129" fmla="*/ 2901708 h 4189510"/>
                      <a:gd name="connsiteX130" fmla="*/ 209550 w 4197398"/>
                      <a:gd name="connsiteY130" fmla="*/ 2924102 h 4189510"/>
                      <a:gd name="connsiteX131" fmla="*/ 231945 w 4197398"/>
                      <a:gd name="connsiteY131" fmla="*/ 2871315 h 4189510"/>
                      <a:gd name="connsiteX132" fmla="*/ 436696 w 4197398"/>
                      <a:gd name="connsiteY132" fmla="*/ 3245626 h 4189510"/>
                      <a:gd name="connsiteX133" fmla="*/ 436696 w 4197398"/>
                      <a:gd name="connsiteY133" fmla="*/ 3245626 h 4189510"/>
                      <a:gd name="connsiteX134" fmla="*/ 380709 w 4197398"/>
                      <a:gd name="connsiteY134" fmla="*/ 3236028 h 4189510"/>
                      <a:gd name="connsiteX135" fmla="*/ 371111 w 4197398"/>
                      <a:gd name="connsiteY135" fmla="*/ 3292015 h 4189510"/>
                      <a:gd name="connsiteX136" fmla="*/ 371111 w 4197398"/>
                      <a:gd name="connsiteY136" fmla="*/ 3292015 h 4189510"/>
                      <a:gd name="connsiteX137" fmla="*/ 427098 w 4197398"/>
                      <a:gd name="connsiteY137" fmla="*/ 3301612 h 4189510"/>
                      <a:gd name="connsiteX138" fmla="*/ 436696 w 4197398"/>
                      <a:gd name="connsiteY138" fmla="*/ 3245626 h 4189510"/>
                      <a:gd name="connsiteX139" fmla="*/ 436696 w 4197398"/>
                      <a:gd name="connsiteY139" fmla="*/ 3245626 h 4189510"/>
                      <a:gd name="connsiteX140" fmla="*/ 715029 w 4197398"/>
                      <a:gd name="connsiteY140" fmla="*/ 3568749 h 4189510"/>
                      <a:gd name="connsiteX141" fmla="*/ 715029 w 4197398"/>
                      <a:gd name="connsiteY141" fmla="*/ 3568749 h 4189510"/>
                      <a:gd name="connsiteX142" fmla="*/ 659043 w 4197398"/>
                      <a:gd name="connsiteY142" fmla="*/ 3570348 h 4189510"/>
                      <a:gd name="connsiteX143" fmla="*/ 660642 w 4197398"/>
                      <a:gd name="connsiteY143" fmla="*/ 3626335 h 4189510"/>
                      <a:gd name="connsiteX144" fmla="*/ 716629 w 4197398"/>
                      <a:gd name="connsiteY144" fmla="*/ 3624735 h 4189510"/>
                      <a:gd name="connsiteX145" fmla="*/ 715029 w 4197398"/>
                      <a:gd name="connsiteY145" fmla="*/ 3568749 h 4189510"/>
                      <a:gd name="connsiteX146" fmla="*/ 1054148 w 4197398"/>
                      <a:gd name="connsiteY146" fmla="*/ 3826287 h 4189510"/>
                      <a:gd name="connsiteX147" fmla="*/ 1054148 w 4197398"/>
                      <a:gd name="connsiteY147" fmla="*/ 3826287 h 4189510"/>
                      <a:gd name="connsiteX148" fmla="*/ 999761 w 4197398"/>
                      <a:gd name="connsiteY148" fmla="*/ 3839084 h 4189510"/>
                      <a:gd name="connsiteX149" fmla="*/ 1012558 w 4197398"/>
                      <a:gd name="connsiteY149" fmla="*/ 3893471 h 4189510"/>
                      <a:gd name="connsiteX150" fmla="*/ 1012558 w 4197398"/>
                      <a:gd name="connsiteY150" fmla="*/ 3893471 h 4189510"/>
                      <a:gd name="connsiteX151" fmla="*/ 1066945 w 4197398"/>
                      <a:gd name="connsiteY151" fmla="*/ 3880674 h 4189510"/>
                      <a:gd name="connsiteX152" fmla="*/ 1054148 w 4197398"/>
                      <a:gd name="connsiteY152" fmla="*/ 3826287 h 4189510"/>
                      <a:gd name="connsiteX153" fmla="*/ 1054148 w 4197398"/>
                      <a:gd name="connsiteY153" fmla="*/ 3826287 h 4189510"/>
                      <a:gd name="connsiteX154" fmla="*/ 1439656 w 4197398"/>
                      <a:gd name="connsiteY154" fmla="*/ 4007044 h 4189510"/>
                      <a:gd name="connsiteX155" fmla="*/ 1439656 w 4197398"/>
                      <a:gd name="connsiteY155" fmla="*/ 4007044 h 4189510"/>
                      <a:gd name="connsiteX156" fmla="*/ 1388469 w 4197398"/>
                      <a:gd name="connsiteY156" fmla="*/ 4032638 h 4189510"/>
                      <a:gd name="connsiteX157" fmla="*/ 1414063 w 4197398"/>
                      <a:gd name="connsiteY157" fmla="*/ 4083826 h 4189510"/>
                      <a:gd name="connsiteX158" fmla="*/ 1414063 w 4197398"/>
                      <a:gd name="connsiteY158" fmla="*/ 4083826 h 4189510"/>
                      <a:gd name="connsiteX159" fmla="*/ 1465250 w 4197398"/>
                      <a:gd name="connsiteY159" fmla="*/ 4058232 h 4189510"/>
                      <a:gd name="connsiteX160" fmla="*/ 1439656 w 4197398"/>
                      <a:gd name="connsiteY160" fmla="*/ 4007044 h 4189510"/>
                      <a:gd name="connsiteX161" fmla="*/ 1439656 w 4197398"/>
                      <a:gd name="connsiteY161" fmla="*/ 4007044 h 4189510"/>
                      <a:gd name="connsiteX162" fmla="*/ 1855557 w 4197398"/>
                      <a:gd name="connsiteY162" fmla="*/ 4103021 h 4189510"/>
                      <a:gd name="connsiteX163" fmla="*/ 1855557 w 4197398"/>
                      <a:gd name="connsiteY163" fmla="*/ 4103021 h 4189510"/>
                      <a:gd name="connsiteX164" fmla="*/ 1810768 w 4197398"/>
                      <a:gd name="connsiteY164" fmla="*/ 4138213 h 4189510"/>
                      <a:gd name="connsiteX165" fmla="*/ 1845960 w 4197398"/>
                      <a:gd name="connsiteY165" fmla="*/ 4183002 h 4189510"/>
                      <a:gd name="connsiteX166" fmla="*/ 1845960 w 4197398"/>
                      <a:gd name="connsiteY166" fmla="*/ 4183002 h 4189510"/>
                      <a:gd name="connsiteX167" fmla="*/ 1890749 w 4197398"/>
                      <a:gd name="connsiteY167" fmla="*/ 4147811 h 4189510"/>
                      <a:gd name="connsiteX168" fmla="*/ 1855557 w 4197398"/>
                      <a:gd name="connsiteY168" fmla="*/ 4103021 h 4189510"/>
                      <a:gd name="connsiteX169" fmla="*/ 1855557 w 4197398"/>
                      <a:gd name="connsiteY169" fmla="*/ 4103021 h 4189510"/>
                      <a:gd name="connsiteX170" fmla="*/ 2281056 w 4197398"/>
                      <a:gd name="connsiteY170" fmla="*/ 4109419 h 4189510"/>
                      <a:gd name="connsiteX171" fmla="*/ 2281056 w 4197398"/>
                      <a:gd name="connsiteY171" fmla="*/ 4109419 h 4189510"/>
                      <a:gd name="connsiteX172" fmla="*/ 2244265 w 4197398"/>
                      <a:gd name="connsiteY172" fmla="*/ 4152609 h 4189510"/>
                      <a:gd name="connsiteX173" fmla="*/ 2287454 w 4197398"/>
                      <a:gd name="connsiteY173" fmla="*/ 4189400 h 4189510"/>
                      <a:gd name="connsiteX174" fmla="*/ 2324245 w 4197398"/>
                      <a:gd name="connsiteY174" fmla="*/ 4146211 h 4189510"/>
                      <a:gd name="connsiteX175" fmla="*/ 2281056 w 4197398"/>
                      <a:gd name="connsiteY175" fmla="*/ 4109419 h 4189510"/>
                      <a:gd name="connsiteX176" fmla="*/ 2700156 w 4197398"/>
                      <a:gd name="connsiteY176" fmla="*/ 4026240 h 4189510"/>
                      <a:gd name="connsiteX177" fmla="*/ 2700156 w 4197398"/>
                      <a:gd name="connsiteY177" fmla="*/ 4026240 h 4189510"/>
                      <a:gd name="connsiteX178" fmla="*/ 2674562 w 4197398"/>
                      <a:gd name="connsiteY178" fmla="*/ 4075828 h 4189510"/>
                      <a:gd name="connsiteX179" fmla="*/ 2724150 w 4197398"/>
                      <a:gd name="connsiteY179" fmla="*/ 4101421 h 4189510"/>
                      <a:gd name="connsiteX180" fmla="*/ 2749744 w 4197398"/>
                      <a:gd name="connsiteY180" fmla="*/ 4051833 h 4189510"/>
                      <a:gd name="connsiteX181" fmla="*/ 2700156 w 4197398"/>
                      <a:gd name="connsiteY181" fmla="*/ 4026240 h 4189510"/>
                      <a:gd name="connsiteX182" fmla="*/ 3090463 w 4197398"/>
                      <a:gd name="connsiteY182" fmla="*/ 3856680 h 4189510"/>
                      <a:gd name="connsiteX183" fmla="*/ 3090463 w 4197398"/>
                      <a:gd name="connsiteY183" fmla="*/ 3856680 h 4189510"/>
                      <a:gd name="connsiteX184" fmla="*/ 3076066 w 4197398"/>
                      <a:gd name="connsiteY184" fmla="*/ 3911067 h 4189510"/>
                      <a:gd name="connsiteX185" fmla="*/ 3130453 w 4197398"/>
                      <a:gd name="connsiteY185" fmla="*/ 3925464 h 4189510"/>
                      <a:gd name="connsiteX186" fmla="*/ 3130453 w 4197398"/>
                      <a:gd name="connsiteY186" fmla="*/ 3925464 h 4189510"/>
                      <a:gd name="connsiteX187" fmla="*/ 3144850 w 4197398"/>
                      <a:gd name="connsiteY187" fmla="*/ 3871076 h 4189510"/>
                      <a:gd name="connsiteX188" fmla="*/ 3090463 w 4197398"/>
                      <a:gd name="connsiteY188" fmla="*/ 3856680 h 4189510"/>
                      <a:gd name="connsiteX189" fmla="*/ 3090463 w 4197398"/>
                      <a:gd name="connsiteY189" fmla="*/ 3856680 h 4189510"/>
                      <a:gd name="connsiteX190" fmla="*/ 3437580 w 4197398"/>
                      <a:gd name="connsiteY190" fmla="*/ 3608739 h 4189510"/>
                      <a:gd name="connsiteX191" fmla="*/ 3437580 w 4197398"/>
                      <a:gd name="connsiteY191" fmla="*/ 3608739 h 4189510"/>
                      <a:gd name="connsiteX192" fmla="*/ 3434380 w 4197398"/>
                      <a:gd name="connsiteY192" fmla="*/ 3664726 h 4189510"/>
                      <a:gd name="connsiteX193" fmla="*/ 3490367 w 4197398"/>
                      <a:gd name="connsiteY193" fmla="*/ 3667925 h 4189510"/>
                      <a:gd name="connsiteX194" fmla="*/ 3490367 w 4197398"/>
                      <a:gd name="connsiteY194" fmla="*/ 3667925 h 4189510"/>
                      <a:gd name="connsiteX195" fmla="*/ 3493567 w 4197398"/>
                      <a:gd name="connsiteY195" fmla="*/ 3611938 h 4189510"/>
                      <a:gd name="connsiteX196" fmla="*/ 3437580 w 4197398"/>
                      <a:gd name="connsiteY196" fmla="*/ 3608739 h 4189510"/>
                      <a:gd name="connsiteX197" fmla="*/ 3437580 w 4197398"/>
                      <a:gd name="connsiteY197" fmla="*/ 3608739 h 4189510"/>
                      <a:gd name="connsiteX198" fmla="*/ 3725511 w 4197398"/>
                      <a:gd name="connsiteY198" fmla="*/ 3293614 h 4189510"/>
                      <a:gd name="connsiteX199" fmla="*/ 3725511 w 4197398"/>
                      <a:gd name="connsiteY199" fmla="*/ 3293614 h 4189510"/>
                      <a:gd name="connsiteX200" fmla="*/ 3733509 w 4197398"/>
                      <a:gd name="connsiteY200" fmla="*/ 3349601 h 4189510"/>
                      <a:gd name="connsiteX201" fmla="*/ 3789496 w 4197398"/>
                      <a:gd name="connsiteY201" fmla="*/ 3341603 h 4189510"/>
                      <a:gd name="connsiteX202" fmla="*/ 3781498 w 4197398"/>
                      <a:gd name="connsiteY202" fmla="*/ 3285616 h 4189510"/>
                      <a:gd name="connsiteX203" fmla="*/ 3725511 w 4197398"/>
                      <a:gd name="connsiteY203" fmla="*/ 3293614 h 4189510"/>
                      <a:gd name="connsiteX204" fmla="*/ 3939860 w 4197398"/>
                      <a:gd name="connsiteY204" fmla="*/ 2925702 h 4189510"/>
                      <a:gd name="connsiteX205" fmla="*/ 3939860 w 4197398"/>
                      <a:gd name="connsiteY205" fmla="*/ 2925702 h 4189510"/>
                      <a:gd name="connsiteX206" fmla="*/ 3960655 w 4197398"/>
                      <a:gd name="connsiteY206" fmla="*/ 2978490 h 4189510"/>
                      <a:gd name="connsiteX207" fmla="*/ 4013442 w 4197398"/>
                      <a:gd name="connsiteY207" fmla="*/ 2957694 h 4189510"/>
                      <a:gd name="connsiteX208" fmla="*/ 4013442 w 4197398"/>
                      <a:gd name="connsiteY208" fmla="*/ 2957694 h 4189510"/>
                      <a:gd name="connsiteX209" fmla="*/ 3992647 w 4197398"/>
                      <a:gd name="connsiteY209" fmla="*/ 2904907 h 4189510"/>
                      <a:gd name="connsiteX210" fmla="*/ 3939860 w 4197398"/>
                      <a:gd name="connsiteY210" fmla="*/ 2925702 h 4189510"/>
                      <a:gd name="connsiteX211" fmla="*/ 3939860 w 4197398"/>
                      <a:gd name="connsiteY211" fmla="*/ 2925702 h 4189510"/>
                      <a:gd name="connsiteX212" fmla="*/ 4072628 w 4197398"/>
                      <a:gd name="connsiteY212" fmla="*/ 2520999 h 4189510"/>
                      <a:gd name="connsiteX213" fmla="*/ 4072628 w 4197398"/>
                      <a:gd name="connsiteY213" fmla="*/ 2520999 h 4189510"/>
                      <a:gd name="connsiteX214" fmla="*/ 4103021 w 4197398"/>
                      <a:gd name="connsiteY214" fmla="*/ 2568987 h 4189510"/>
                      <a:gd name="connsiteX215" fmla="*/ 4151010 w 4197398"/>
                      <a:gd name="connsiteY215" fmla="*/ 2538594 h 4189510"/>
                      <a:gd name="connsiteX216" fmla="*/ 4151010 w 4197398"/>
                      <a:gd name="connsiteY216" fmla="*/ 2538594 h 4189510"/>
                      <a:gd name="connsiteX217" fmla="*/ 4120617 w 4197398"/>
                      <a:gd name="connsiteY217" fmla="*/ 2490606 h 4189510"/>
                      <a:gd name="connsiteX218" fmla="*/ 4072628 w 4197398"/>
                      <a:gd name="connsiteY218" fmla="*/ 2520999 h 4189510"/>
                      <a:gd name="connsiteX219" fmla="*/ 4072628 w 4197398"/>
                      <a:gd name="connsiteY219" fmla="*/ 2520999 h 418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4197398" h="4189510">
                        <a:moveTo>
                          <a:pt x="4117418" y="2097100"/>
                        </a:moveTo>
                        <a:lnTo>
                          <a:pt x="4117418" y="2097100"/>
                        </a:lnTo>
                        <a:cubicBezTo>
                          <a:pt x="4117418" y="2119494"/>
                          <a:pt x="4135014" y="2137090"/>
                          <a:pt x="4157408" y="2137090"/>
                        </a:cubicBezTo>
                        <a:cubicBezTo>
                          <a:pt x="4179803" y="2137090"/>
                          <a:pt x="4197399" y="2119494"/>
                          <a:pt x="4197399" y="2097100"/>
                        </a:cubicBezTo>
                        <a:lnTo>
                          <a:pt x="4197399" y="2097100"/>
                        </a:lnTo>
                        <a:cubicBezTo>
                          <a:pt x="4197399" y="2074705"/>
                          <a:pt x="4179803" y="2057109"/>
                          <a:pt x="4157408" y="2057109"/>
                        </a:cubicBezTo>
                        <a:cubicBezTo>
                          <a:pt x="4135014" y="2057109"/>
                          <a:pt x="4117418" y="2074705"/>
                          <a:pt x="4117418" y="2097100"/>
                        </a:cubicBezTo>
                        <a:lnTo>
                          <a:pt x="4117418" y="2097100"/>
                        </a:lnTo>
                        <a:close/>
                        <a:moveTo>
                          <a:pt x="4095023" y="1791573"/>
                        </a:moveTo>
                        <a:lnTo>
                          <a:pt x="4095023" y="1791573"/>
                        </a:lnTo>
                        <a:cubicBezTo>
                          <a:pt x="4098222" y="1813967"/>
                          <a:pt x="4119017" y="1828364"/>
                          <a:pt x="4141412" y="1825165"/>
                        </a:cubicBezTo>
                        <a:cubicBezTo>
                          <a:pt x="4163807" y="1821965"/>
                          <a:pt x="4178203" y="1801170"/>
                          <a:pt x="4175004" y="1778776"/>
                        </a:cubicBezTo>
                        <a:lnTo>
                          <a:pt x="4175004" y="1778776"/>
                        </a:lnTo>
                        <a:cubicBezTo>
                          <a:pt x="4171805" y="1756381"/>
                          <a:pt x="4151010" y="1741984"/>
                          <a:pt x="4128615" y="1745184"/>
                        </a:cubicBezTo>
                        <a:cubicBezTo>
                          <a:pt x="4106220" y="1749983"/>
                          <a:pt x="4091824" y="1769178"/>
                          <a:pt x="4095023" y="1791573"/>
                        </a:cubicBezTo>
                        <a:lnTo>
                          <a:pt x="4095023" y="1791573"/>
                        </a:lnTo>
                        <a:close/>
                        <a:moveTo>
                          <a:pt x="3986249" y="1380471"/>
                        </a:moveTo>
                        <a:lnTo>
                          <a:pt x="3986249" y="1380471"/>
                        </a:lnTo>
                        <a:cubicBezTo>
                          <a:pt x="3994247" y="1401266"/>
                          <a:pt x="4016641" y="1410863"/>
                          <a:pt x="4037437" y="1404465"/>
                        </a:cubicBezTo>
                        <a:cubicBezTo>
                          <a:pt x="4058232" y="1396467"/>
                          <a:pt x="4067829" y="1374072"/>
                          <a:pt x="4061431" y="1353277"/>
                        </a:cubicBezTo>
                        <a:lnTo>
                          <a:pt x="4061431" y="1353277"/>
                        </a:lnTo>
                        <a:cubicBezTo>
                          <a:pt x="4053433" y="1332482"/>
                          <a:pt x="4031038" y="1322884"/>
                          <a:pt x="4010243" y="1329283"/>
                        </a:cubicBezTo>
                        <a:cubicBezTo>
                          <a:pt x="3989448" y="1335681"/>
                          <a:pt x="3978251" y="1359676"/>
                          <a:pt x="3986249" y="1380471"/>
                        </a:cubicBezTo>
                        <a:lnTo>
                          <a:pt x="3986249" y="1380471"/>
                        </a:lnTo>
                        <a:close/>
                        <a:moveTo>
                          <a:pt x="3792695" y="999762"/>
                        </a:moveTo>
                        <a:lnTo>
                          <a:pt x="3792695" y="999762"/>
                        </a:lnTo>
                        <a:cubicBezTo>
                          <a:pt x="3805492" y="1018957"/>
                          <a:pt x="3829486" y="1023756"/>
                          <a:pt x="3848682" y="1010959"/>
                        </a:cubicBezTo>
                        <a:cubicBezTo>
                          <a:pt x="3867877" y="998162"/>
                          <a:pt x="3872676" y="974168"/>
                          <a:pt x="3859879" y="954972"/>
                        </a:cubicBezTo>
                        <a:cubicBezTo>
                          <a:pt x="3847082" y="935777"/>
                          <a:pt x="3823088" y="930978"/>
                          <a:pt x="3803892" y="943775"/>
                        </a:cubicBezTo>
                        <a:cubicBezTo>
                          <a:pt x="3786296" y="956572"/>
                          <a:pt x="3781498" y="980566"/>
                          <a:pt x="3792695" y="999762"/>
                        </a:cubicBezTo>
                        <a:close/>
                        <a:moveTo>
                          <a:pt x="3525559" y="668641"/>
                        </a:moveTo>
                        <a:lnTo>
                          <a:pt x="3525559" y="668641"/>
                        </a:lnTo>
                        <a:cubicBezTo>
                          <a:pt x="3541555" y="684637"/>
                          <a:pt x="3567149" y="684637"/>
                          <a:pt x="3581546" y="668641"/>
                        </a:cubicBezTo>
                        <a:cubicBezTo>
                          <a:pt x="3597542" y="652644"/>
                          <a:pt x="3597542" y="627050"/>
                          <a:pt x="3581546" y="612654"/>
                        </a:cubicBezTo>
                        <a:lnTo>
                          <a:pt x="3581546" y="612654"/>
                        </a:lnTo>
                        <a:cubicBezTo>
                          <a:pt x="3565549" y="596658"/>
                          <a:pt x="3539955" y="596658"/>
                          <a:pt x="3525559" y="612654"/>
                        </a:cubicBezTo>
                        <a:cubicBezTo>
                          <a:pt x="3509563" y="627050"/>
                          <a:pt x="3509563" y="652644"/>
                          <a:pt x="3525559" y="668641"/>
                        </a:cubicBezTo>
                        <a:lnTo>
                          <a:pt x="3525559" y="668641"/>
                        </a:lnTo>
                        <a:close/>
                        <a:moveTo>
                          <a:pt x="3192838" y="399905"/>
                        </a:moveTo>
                        <a:lnTo>
                          <a:pt x="3192838" y="399905"/>
                        </a:lnTo>
                        <a:cubicBezTo>
                          <a:pt x="3212034" y="412702"/>
                          <a:pt x="3236028" y="406303"/>
                          <a:pt x="3248825" y="388707"/>
                        </a:cubicBezTo>
                        <a:cubicBezTo>
                          <a:pt x="3261622" y="369512"/>
                          <a:pt x="3255223" y="345518"/>
                          <a:pt x="3237628" y="332721"/>
                        </a:cubicBezTo>
                        <a:lnTo>
                          <a:pt x="3237628" y="332721"/>
                        </a:lnTo>
                        <a:cubicBezTo>
                          <a:pt x="3218432" y="319924"/>
                          <a:pt x="3194438" y="326322"/>
                          <a:pt x="3181641" y="343918"/>
                        </a:cubicBezTo>
                        <a:cubicBezTo>
                          <a:pt x="3168844" y="363113"/>
                          <a:pt x="3175242" y="388707"/>
                          <a:pt x="3192838" y="399905"/>
                        </a:cubicBezTo>
                        <a:lnTo>
                          <a:pt x="3192838" y="399905"/>
                        </a:lnTo>
                        <a:close/>
                        <a:moveTo>
                          <a:pt x="2813729" y="207950"/>
                        </a:moveTo>
                        <a:lnTo>
                          <a:pt x="2813729" y="207950"/>
                        </a:lnTo>
                        <a:cubicBezTo>
                          <a:pt x="2834524" y="215948"/>
                          <a:pt x="2856918" y="204751"/>
                          <a:pt x="2864917" y="183956"/>
                        </a:cubicBezTo>
                        <a:cubicBezTo>
                          <a:pt x="2872915" y="163161"/>
                          <a:pt x="2861717" y="140766"/>
                          <a:pt x="2840922" y="132768"/>
                        </a:cubicBezTo>
                        <a:lnTo>
                          <a:pt x="2840922" y="132768"/>
                        </a:lnTo>
                        <a:cubicBezTo>
                          <a:pt x="2820127" y="124770"/>
                          <a:pt x="2797733" y="135968"/>
                          <a:pt x="2789734" y="156763"/>
                        </a:cubicBezTo>
                        <a:cubicBezTo>
                          <a:pt x="2781736" y="177558"/>
                          <a:pt x="2792934" y="199952"/>
                          <a:pt x="2813729" y="207950"/>
                        </a:cubicBezTo>
                        <a:lnTo>
                          <a:pt x="2813729" y="207950"/>
                        </a:lnTo>
                        <a:close/>
                        <a:moveTo>
                          <a:pt x="2401027" y="100776"/>
                        </a:moveTo>
                        <a:lnTo>
                          <a:pt x="2401027" y="100776"/>
                        </a:lnTo>
                        <a:cubicBezTo>
                          <a:pt x="2423422" y="103975"/>
                          <a:pt x="2442617" y="89579"/>
                          <a:pt x="2447416" y="67184"/>
                        </a:cubicBezTo>
                        <a:cubicBezTo>
                          <a:pt x="2450615" y="44789"/>
                          <a:pt x="2436219" y="25594"/>
                          <a:pt x="2413824" y="20795"/>
                        </a:cubicBezTo>
                        <a:lnTo>
                          <a:pt x="2413824" y="20795"/>
                        </a:lnTo>
                        <a:cubicBezTo>
                          <a:pt x="2391429" y="17596"/>
                          <a:pt x="2372234" y="31992"/>
                          <a:pt x="2367435" y="54387"/>
                        </a:cubicBezTo>
                        <a:cubicBezTo>
                          <a:pt x="2364236" y="76782"/>
                          <a:pt x="2378632" y="97577"/>
                          <a:pt x="2401027" y="100776"/>
                        </a:cubicBezTo>
                        <a:lnTo>
                          <a:pt x="2401027" y="100776"/>
                        </a:lnTo>
                        <a:close/>
                        <a:moveTo>
                          <a:pt x="1973929" y="81581"/>
                        </a:moveTo>
                        <a:lnTo>
                          <a:pt x="1973929" y="81581"/>
                        </a:lnTo>
                        <a:cubicBezTo>
                          <a:pt x="1996324" y="79981"/>
                          <a:pt x="2012320" y="60785"/>
                          <a:pt x="2012320" y="38391"/>
                        </a:cubicBezTo>
                        <a:cubicBezTo>
                          <a:pt x="2010720" y="15996"/>
                          <a:pt x="1991525" y="0"/>
                          <a:pt x="1969130" y="0"/>
                        </a:cubicBezTo>
                        <a:lnTo>
                          <a:pt x="1969130" y="0"/>
                        </a:lnTo>
                        <a:cubicBezTo>
                          <a:pt x="1946735" y="1600"/>
                          <a:pt x="1930739" y="20795"/>
                          <a:pt x="1930739" y="43190"/>
                        </a:cubicBezTo>
                        <a:cubicBezTo>
                          <a:pt x="1933939" y="65584"/>
                          <a:pt x="1953134" y="83180"/>
                          <a:pt x="1973929" y="81581"/>
                        </a:cubicBezTo>
                        <a:lnTo>
                          <a:pt x="1973929" y="81581"/>
                        </a:lnTo>
                        <a:close/>
                        <a:moveTo>
                          <a:pt x="1554829" y="151964"/>
                        </a:moveTo>
                        <a:lnTo>
                          <a:pt x="1554829" y="151964"/>
                        </a:lnTo>
                        <a:cubicBezTo>
                          <a:pt x="1575624" y="145565"/>
                          <a:pt x="1588421" y="123171"/>
                          <a:pt x="1582023" y="102376"/>
                        </a:cubicBezTo>
                        <a:cubicBezTo>
                          <a:pt x="1575624" y="81581"/>
                          <a:pt x="1553229" y="68784"/>
                          <a:pt x="1532434" y="75182"/>
                        </a:cubicBezTo>
                        <a:cubicBezTo>
                          <a:pt x="1511639" y="81581"/>
                          <a:pt x="1498842" y="103975"/>
                          <a:pt x="1505241" y="124770"/>
                        </a:cubicBezTo>
                        <a:cubicBezTo>
                          <a:pt x="1511639" y="145565"/>
                          <a:pt x="1532434" y="158362"/>
                          <a:pt x="1554829" y="151964"/>
                        </a:cubicBezTo>
                        <a:close/>
                        <a:moveTo>
                          <a:pt x="1158124" y="310326"/>
                        </a:moveTo>
                        <a:lnTo>
                          <a:pt x="1158124" y="310326"/>
                        </a:lnTo>
                        <a:cubicBezTo>
                          <a:pt x="1177319" y="300728"/>
                          <a:pt x="1185317" y="275134"/>
                          <a:pt x="1175719" y="255939"/>
                        </a:cubicBezTo>
                        <a:cubicBezTo>
                          <a:pt x="1166122" y="236744"/>
                          <a:pt x="1140528" y="228745"/>
                          <a:pt x="1121333" y="238343"/>
                        </a:cubicBezTo>
                        <a:lnTo>
                          <a:pt x="1121333" y="238343"/>
                        </a:lnTo>
                        <a:cubicBezTo>
                          <a:pt x="1102137" y="247941"/>
                          <a:pt x="1094139" y="273535"/>
                          <a:pt x="1103737" y="292730"/>
                        </a:cubicBezTo>
                        <a:cubicBezTo>
                          <a:pt x="1114934" y="311926"/>
                          <a:pt x="1138928" y="319924"/>
                          <a:pt x="1158124" y="310326"/>
                        </a:cubicBezTo>
                        <a:lnTo>
                          <a:pt x="1158124" y="310326"/>
                        </a:lnTo>
                        <a:close/>
                        <a:moveTo>
                          <a:pt x="804608" y="547069"/>
                        </a:moveTo>
                        <a:lnTo>
                          <a:pt x="804608" y="547069"/>
                        </a:lnTo>
                        <a:cubicBezTo>
                          <a:pt x="822204" y="532673"/>
                          <a:pt x="823803" y="507079"/>
                          <a:pt x="809407" y="491083"/>
                        </a:cubicBezTo>
                        <a:cubicBezTo>
                          <a:pt x="795010" y="473487"/>
                          <a:pt x="769416" y="471887"/>
                          <a:pt x="753420" y="486284"/>
                        </a:cubicBezTo>
                        <a:cubicBezTo>
                          <a:pt x="735824" y="500681"/>
                          <a:pt x="734225" y="526274"/>
                          <a:pt x="748621" y="542271"/>
                        </a:cubicBezTo>
                        <a:cubicBezTo>
                          <a:pt x="761418" y="558267"/>
                          <a:pt x="787012" y="561466"/>
                          <a:pt x="804608" y="547069"/>
                        </a:cubicBezTo>
                        <a:close/>
                        <a:moveTo>
                          <a:pt x="507079" y="852597"/>
                        </a:moveTo>
                        <a:lnTo>
                          <a:pt x="507079" y="852597"/>
                        </a:lnTo>
                        <a:cubicBezTo>
                          <a:pt x="521476" y="835001"/>
                          <a:pt x="518276" y="809407"/>
                          <a:pt x="500681" y="796610"/>
                        </a:cubicBezTo>
                        <a:cubicBezTo>
                          <a:pt x="483085" y="782213"/>
                          <a:pt x="457491" y="785413"/>
                          <a:pt x="444694" y="803008"/>
                        </a:cubicBezTo>
                        <a:cubicBezTo>
                          <a:pt x="430297" y="820604"/>
                          <a:pt x="433497" y="846198"/>
                          <a:pt x="451092" y="858995"/>
                        </a:cubicBezTo>
                        <a:cubicBezTo>
                          <a:pt x="468688" y="873392"/>
                          <a:pt x="494282" y="870192"/>
                          <a:pt x="507079" y="852597"/>
                        </a:cubicBezTo>
                        <a:close/>
                        <a:moveTo>
                          <a:pt x="281533" y="1214110"/>
                        </a:moveTo>
                        <a:lnTo>
                          <a:pt x="281533" y="1214110"/>
                        </a:lnTo>
                        <a:cubicBezTo>
                          <a:pt x="291131" y="1194915"/>
                          <a:pt x="283132" y="1170921"/>
                          <a:pt x="262337" y="1159723"/>
                        </a:cubicBezTo>
                        <a:cubicBezTo>
                          <a:pt x="243142" y="1150126"/>
                          <a:pt x="219148" y="1158124"/>
                          <a:pt x="207950" y="1178919"/>
                        </a:cubicBezTo>
                        <a:lnTo>
                          <a:pt x="207950" y="1178919"/>
                        </a:lnTo>
                        <a:cubicBezTo>
                          <a:pt x="198353" y="1198114"/>
                          <a:pt x="206351" y="1222109"/>
                          <a:pt x="227146" y="1233306"/>
                        </a:cubicBezTo>
                        <a:cubicBezTo>
                          <a:pt x="247941" y="1242903"/>
                          <a:pt x="271935" y="1234905"/>
                          <a:pt x="281533" y="1214110"/>
                        </a:cubicBezTo>
                        <a:lnTo>
                          <a:pt x="281533" y="1214110"/>
                        </a:lnTo>
                        <a:close/>
                        <a:moveTo>
                          <a:pt x="135968" y="1615615"/>
                        </a:moveTo>
                        <a:lnTo>
                          <a:pt x="135968" y="1615615"/>
                        </a:lnTo>
                        <a:cubicBezTo>
                          <a:pt x="140766" y="1594820"/>
                          <a:pt x="127969" y="1572425"/>
                          <a:pt x="107174" y="1567626"/>
                        </a:cubicBezTo>
                        <a:cubicBezTo>
                          <a:pt x="86379" y="1562827"/>
                          <a:pt x="63985" y="1575624"/>
                          <a:pt x="59186" y="1596419"/>
                        </a:cubicBezTo>
                        <a:lnTo>
                          <a:pt x="59186" y="1596419"/>
                        </a:lnTo>
                        <a:cubicBezTo>
                          <a:pt x="54387" y="1617214"/>
                          <a:pt x="67184" y="1639609"/>
                          <a:pt x="87979" y="1644408"/>
                        </a:cubicBezTo>
                        <a:cubicBezTo>
                          <a:pt x="110374" y="1649207"/>
                          <a:pt x="131169" y="1636410"/>
                          <a:pt x="135968" y="1615615"/>
                        </a:cubicBezTo>
                        <a:lnTo>
                          <a:pt x="135968" y="1615615"/>
                        </a:lnTo>
                        <a:close/>
                        <a:moveTo>
                          <a:pt x="79981" y="2037914"/>
                        </a:moveTo>
                        <a:lnTo>
                          <a:pt x="79981" y="2037914"/>
                        </a:lnTo>
                        <a:cubicBezTo>
                          <a:pt x="79981" y="2015519"/>
                          <a:pt x="62385" y="1997923"/>
                          <a:pt x="41590" y="1996324"/>
                        </a:cubicBezTo>
                        <a:cubicBezTo>
                          <a:pt x="19195" y="1996324"/>
                          <a:pt x="1600" y="2012320"/>
                          <a:pt x="0" y="2034715"/>
                        </a:cubicBezTo>
                        <a:lnTo>
                          <a:pt x="0" y="2034715"/>
                        </a:lnTo>
                        <a:cubicBezTo>
                          <a:pt x="0" y="2057109"/>
                          <a:pt x="15996" y="2074705"/>
                          <a:pt x="38391" y="2076305"/>
                        </a:cubicBezTo>
                        <a:cubicBezTo>
                          <a:pt x="60785" y="2076305"/>
                          <a:pt x="78381" y="2060308"/>
                          <a:pt x="79981" y="2037914"/>
                        </a:cubicBezTo>
                        <a:lnTo>
                          <a:pt x="79981" y="2037914"/>
                        </a:lnTo>
                        <a:close/>
                        <a:moveTo>
                          <a:pt x="111973" y="2461813"/>
                        </a:moveTo>
                        <a:lnTo>
                          <a:pt x="111973" y="2461813"/>
                        </a:lnTo>
                        <a:cubicBezTo>
                          <a:pt x="108774" y="2439418"/>
                          <a:pt x="86379" y="2425021"/>
                          <a:pt x="65584" y="2429820"/>
                        </a:cubicBezTo>
                        <a:cubicBezTo>
                          <a:pt x="43190" y="2433020"/>
                          <a:pt x="28793" y="2455414"/>
                          <a:pt x="33592" y="2476209"/>
                        </a:cubicBezTo>
                        <a:cubicBezTo>
                          <a:pt x="36791" y="2498604"/>
                          <a:pt x="59186" y="2513001"/>
                          <a:pt x="79981" y="2508202"/>
                        </a:cubicBezTo>
                        <a:cubicBezTo>
                          <a:pt x="100776" y="2505002"/>
                          <a:pt x="115173" y="2484207"/>
                          <a:pt x="111973" y="2461813"/>
                        </a:cubicBezTo>
                        <a:close/>
                        <a:moveTo>
                          <a:pt x="231945" y="2871315"/>
                        </a:moveTo>
                        <a:lnTo>
                          <a:pt x="231945" y="2871315"/>
                        </a:lnTo>
                        <a:cubicBezTo>
                          <a:pt x="223947" y="2850520"/>
                          <a:pt x="199952" y="2840922"/>
                          <a:pt x="179157" y="2848920"/>
                        </a:cubicBezTo>
                        <a:cubicBezTo>
                          <a:pt x="158362" y="2856918"/>
                          <a:pt x="148764" y="2880913"/>
                          <a:pt x="156763" y="2901708"/>
                        </a:cubicBezTo>
                        <a:cubicBezTo>
                          <a:pt x="164761" y="2922503"/>
                          <a:pt x="188755" y="2932100"/>
                          <a:pt x="209550" y="2924102"/>
                        </a:cubicBezTo>
                        <a:cubicBezTo>
                          <a:pt x="230345" y="2914505"/>
                          <a:pt x="239943" y="2892110"/>
                          <a:pt x="231945" y="2871315"/>
                        </a:cubicBezTo>
                        <a:close/>
                        <a:moveTo>
                          <a:pt x="436696" y="3245626"/>
                        </a:moveTo>
                        <a:lnTo>
                          <a:pt x="436696" y="3245626"/>
                        </a:lnTo>
                        <a:cubicBezTo>
                          <a:pt x="423899" y="3228030"/>
                          <a:pt x="398305" y="3223231"/>
                          <a:pt x="380709" y="3236028"/>
                        </a:cubicBezTo>
                        <a:cubicBezTo>
                          <a:pt x="363113" y="3248825"/>
                          <a:pt x="358314" y="3274419"/>
                          <a:pt x="371111" y="3292015"/>
                        </a:cubicBezTo>
                        <a:lnTo>
                          <a:pt x="371111" y="3292015"/>
                        </a:lnTo>
                        <a:cubicBezTo>
                          <a:pt x="383908" y="3309610"/>
                          <a:pt x="409502" y="3314409"/>
                          <a:pt x="427098" y="3301612"/>
                        </a:cubicBezTo>
                        <a:cubicBezTo>
                          <a:pt x="444694" y="3288815"/>
                          <a:pt x="449493" y="3263221"/>
                          <a:pt x="436696" y="3245626"/>
                        </a:cubicBezTo>
                        <a:lnTo>
                          <a:pt x="436696" y="3245626"/>
                        </a:lnTo>
                        <a:close/>
                        <a:moveTo>
                          <a:pt x="715029" y="3568749"/>
                        </a:moveTo>
                        <a:lnTo>
                          <a:pt x="715029" y="3568749"/>
                        </a:lnTo>
                        <a:cubicBezTo>
                          <a:pt x="699033" y="3552752"/>
                          <a:pt x="673439" y="3554352"/>
                          <a:pt x="659043" y="3570348"/>
                        </a:cubicBezTo>
                        <a:cubicBezTo>
                          <a:pt x="643047" y="3586344"/>
                          <a:pt x="644646" y="3611938"/>
                          <a:pt x="660642" y="3626335"/>
                        </a:cubicBezTo>
                        <a:cubicBezTo>
                          <a:pt x="676639" y="3640731"/>
                          <a:pt x="702232" y="3640731"/>
                          <a:pt x="716629" y="3624735"/>
                        </a:cubicBezTo>
                        <a:cubicBezTo>
                          <a:pt x="731026" y="3608739"/>
                          <a:pt x="731026" y="3583145"/>
                          <a:pt x="715029" y="3568749"/>
                        </a:cubicBezTo>
                        <a:close/>
                        <a:moveTo>
                          <a:pt x="1054148" y="3826287"/>
                        </a:moveTo>
                        <a:lnTo>
                          <a:pt x="1054148" y="3826287"/>
                        </a:lnTo>
                        <a:cubicBezTo>
                          <a:pt x="1034953" y="3815090"/>
                          <a:pt x="1010959" y="3821488"/>
                          <a:pt x="999761" y="3839084"/>
                        </a:cubicBezTo>
                        <a:cubicBezTo>
                          <a:pt x="988564" y="3858280"/>
                          <a:pt x="994963" y="3882274"/>
                          <a:pt x="1012558" y="3893471"/>
                        </a:cubicBezTo>
                        <a:lnTo>
                          <a:pt x="1012558" y="3893471"/>
                        </a:lnTo>
                        <a:cubicBezTo>
                          <a:pt x="1031754" y="3904668"/>
                          <a:pt x="1055748" y="3898270"/>
                          <a:pt x="1066945" y="3880674"/>
                        </a:cubicBezTo>
                        <a:cubicBezTo>
                          <a:pt x="1078143" y="3863078"/>
                          <a:pt x="1073344" y="3837485"/>
                          <a:pt x="1054148" y="3826287"/>
                        </a:cubicBezTo>
                        <a:lnTo>
                          <a:pt x="1054148" y="3826287"/>
                        </a:lnTo>
                        <a:close/>
                        <a:moveTo>
                          <a:pt x="1439656" y="4007044"/>
                        </a:moveTo>
                        <a:lnTo>
                          <a:pt x="1439656" y="4007044"/>
                        </a:lnTo>
                        <a:cubicBezTo>
                          <a:pt x="1418861" y="3999046"/>
                          <a:pt x="1396467" y="4010243"/>
                          <a:pt x="1388469" y="4032638"/>
                        </a:cubicBezTo>
                        <a:cubicBezTo>
                          <a:pt x="1380471" y="4053433"/>
                          <a:pt x="1391668" y="4075828"/>
                          <a:pt x="1414063" y="4083826"/>
                        </a:cubicBezTo>
                        <a:lnTo>
                          <a:pt x="1414063" y="4083826"/>
                        </a:lnTo>
                        <a:cubicBezTo>
                          <a:pt x="1434858" y="4091824"/>
                          <a:pt x="1457252" y="4080626"/>
                          <a:pt x="1465250" y="4058232"/>
                        </a:cubicBezTo>
                        <a:cubicBezTo>
                          <a:pt x="1471649" y="4037437"/>
                          <a:pt x="1460452" y="4015042"/>
                          <a:pt x="1439656" y="4007044"/>
                        </a:cubicBezTo>
                        <a:lnTo>
                          <a:pt x="1439656" y="4007044"/>
                        </a:lnTo>
                        <a:close/>
                        <a:moveTo>
                          <a:pt x="1855557" y="4103021"/>
                        </a:moveTo>
                        <a:lnTo>
                          <a:pt x="1855557" y="4103021"/>
                        </a:lnTo>
                        <a:cubicBezTo>
                          <a:pt x="1833163" y="4099822"/>
                          <a:pt x="1813967" y="4115818"/>
                          <a:pt x="1810768" y="4138213"/>
                        </a:cubicBezTo>
                        <a:cubicBezTo>
                          <a:pt x="1807569" y="4160607"/>
                          <a:pt x="1823565" y="4179803"/>
                          <a:pt x="1845960" y="4183002"/>
                        </a:cubicBezTo>
                        <a:lnTo>
                          <a:pt x="1845960" y="4183002"/>
                        </a:lnTo>
                        <a:cubicBezTo>
                          <a:pt x="1868354" y="4186201"/>
                          <a:pt x="1887550" y="4170205"/>
                          <a:pt x="1890749" y="4147811"/>
                        </a:cubicBezTo>
                        <a:cubicBezTo>
                          <a:pt x="1892348" y="4125416"/>
                          <a:pt x="1876352" y="4104621"/>
                          <a:pt x="1855557" y="4103021"/>
                        </a:cubicBezTo>
                        <a:lnTo>
                          <a:pt x="1855557" y="4103021"/>
                        </a:lnTo>
                        <a:close/>
                        <a:moveTo>
                          <a:pt x="2281056" y="4109419"/>
                        </a:moveTo>
                        <a:lnTo>
                          <a:pt x="2281056" y="4109419"/>
                        </a:lnTo>
                        <a:cubicBezTo>
                          <a:pt x="2258661" y="4111019"/>
                          <a:pt x="2242665" y="4130215"/>
                          <a:pt x="2244265" y="4152609"/>
                        </a:cubicBezTo>
                        <a:cubicBezTo>
                          <a:pt x="2245864" y="4175004"/>
                          <a:pt x="2265060" y="4191000"/>
                          <a:pt x="2287454" y="4189400"/>
                        </a:cubicBezTo>
                        <a:cubicBezTo>
                          <a:pt x="2309849" y="4187801"/>
                          <a:pt x="2325845" y="4168605"/>
                          <a:pt x="2324245" y="4146211"/>
                        </a:cubicBezTo>
                        <a:cubicBezTo>
                          <a:pt x="2322646" y="4122217"/>
                          <a:pt x="2303450" y="4106220"/>
                          <a:pt x="2281056" y="4109419"/>
                        </a:cubicBezTo>
                        <a:close/>
                        <a:moveTo>
                          <a:pt x="2700156" y="4026240"/>
                        </a:moveTo>
                        <a:lnTo>
                          <a:pt x="2700156" y="4026240"/>
                        </a:lnTo>
                        <a:cubicBezTo>
                          <a:pt x="2679361" y="4032638"/>
                          <a:pt x="2666564" y="4055032"/>
                          <a:pt x="2674562" y="4075828"/>
                        </a:cubicBezTo>
                        <a:cubicBezTo>
                          <a:pt x="2680960" y="4096623"/>
                          <a:pt x="2703355" y="4109419"/>
                          <a:pt x="2724150" y="4101421"/>
                        </a:cubicBezTo>
                        <a:cubicBezTo>
                          <a:pt x="2744945" y="4095023"/>
                          <a:pt x="2757742" y="4072628"/>
                          <a:pt x="2749744" y="4051833"/>
                        </a:cubicBezTo>
                        <a:cubicBezTo>
                          <a:pt x="2743345" y="4031038"/>
                          <a:pt x="2720951" y="4019841"/>
                          <a:pt x="2700156" y="4026240"/>
                        </a:cubicBezTo>
                        <a:close/>
                        <a:moveTo>
                          <a:pt x="3090463" y="3856680"/>
                        </a:moveTo>
                        <a:lnTo>
                          <a:pt x="3090463" y="3856680"/>
                        </a:lnTo>
                        <a:cubicBezTo>
                          <a:pt x="3071267" y="3867877"/>
                          <a:pt x="3064869" y="3891871"/>
                          <a:pt x="3076066" y="3911067"/>
                        </a:cubicBezTo>
                        <a:cubicBezTo>
                          <a:pt x="3087263" y="3930262"/>
                          <a:pt x="3111258" y="3936661"/>
                          <a:pt x="3130453" y="3925464"/>
                        </a:cubicBezTo>
                        <a:lnTo>
                          <a:pt x="3130453" y="3925464"/>
                        </a:lnTo>
                        <a:cubicBezTo>
                          <a:pt x="3149649" y="3914266"/>
                          <a:pt x="3156047" y="3890272"/>
                          <a:pt x="3144850" y="3871076"/>
                        </a:cubicBezTo>
                        <a:cubicBezTo>
                          <a:pt x="3133652" y="3851881"/>
                          <a:pt x="3109658" y="3845483"/>
                          <a:pt x="3090463" y="3856680"/>
                        </a:cubicBezTo>
                        <a:lnTo>
                          <a:pt x="3090463" y="3856680"/>
                        </a:lnTo>
                        <a:close/>
                        <a:moveTo>
                          <a:pt x="3437580" y="3608739"/>
                        </a:moveTo>
                        <a:lnTo>
                          <a:pt x="3437580" y="3608739"/>
                        </a:lnTo>
                        <a:cubicBezTo>
                          <a:pt x="3421584" y="3623136"/>
                          <a:pt x="3419984" y="3648730"/>
                          <a:pt x="3434380" y="3664726"/>
                        </a:cubicBezTo>
                        <a:cubicBezTo>
                          <a:pt x="3448777" y="3680722"/>
                          <a:pt x="3474371" y="3682322"/>
                          <a:pt x="3490367" y="3667925"/>
                        </a:cubicBezTo>
                        <a:lnTo>
                          <a:pt x="3490367" y="3667925"/>
                        </a:lnTo>
                        <a:cubicBezTo>
                          <a:pt x="3506363" y="3653528"/>
                          <a:pt x="3507963" y="3627934"/>
                          <a:pt x="3493567" y="3611938"/>
                        </a:cubicBezTo>
                        <a:cubicBezTo>
                          <a:pt x="3479170" y="3595942"/>
                          <a:pt x="3453576" y="3594343"/>
                          <a:pt x="3437580" y="3608739"/>
                        </a:cubicBezTo>
                        <a:lnTo>
                          <a:pt x="3437580" y="3608739"/>
                        </a:lnTo>
                        <a:close/>
                        <a:moveTo>
                          <a:pt x="3725511" y="3293614"/>
                        </a:moveTo>
                        <a:lnTo>
                          <a:pt x="3725511" y="3293614"/>
                        </a:lnTo>
                        <a:cubicBezTo>
                          <a:pt x="3712714" y="3311210"/>
                          <a:pt x="3715913" y="3336804"/>
                          <a:pt x="3733509" y="3349601"/>
                        </a:cubicBezTo>
                        <a:cubicBezTo>
                          <a:pt x="3751105" y="3362398"/>
                          <a:pt x="3776699" y="3359199"/>
                          <a:pt x="3789496" y="3341603"/>
                        </a:cubicBezTo>
                        <a:cubicBezTo>
                          <a:pt x="3802293" y="3324007"/>
                          <a:pt x="3799094" y="3298413"/>
                          <a:pt x="3781498" y="3285616"/>
                        </a:cubicBezTo>
                        <a:cubicBezTo>
                          <a:pt x="3763902" y="3272819"/>
                          <a:pt x="3738308" y="3276018"/>
                          <a:pt x="3725511" y="3293614"/>
                        </a:cubicBezTo>
                        <a:close/>
                        <a:moveTo>
                          <a:pt x="3939860" y="2925702"/>
                        </a:moveTo>
                        <a:lnTo>
                          <a:pt x="3939860" y="2925702"/>
                        </a:lnTo>
                        <a:cubicBezTo>
                          <a:pt x="3930262" y="2946497"/>
                          <a:pt x="3939860" y="2968892"/>
                          <a:pt x="3960655" y="2978490"/>
                        </a:cubicBezTo>
                        <a:cubicBezTo>
                          <a:pt x="3981450" y="2988087"/>
                          <a:pt x="4003845" y="2978490"/>
                          <a:pt x="4013442" y="2957694"/>
                        </a:cubicBezTo>
                        <a:lnTo>
                          <a:pt x="4013442" y="2957694"/>
                        </a:lnTo>
                        <a:cubicBezTo>
                          <a:pt x="4023040" y="2936899"/>
                          <a:pt x="4013442" y="2914505"/>
                          <a:pt x="3992647" y="2904907"/>
                        </a:cubicBezTo>
                        <a:cubicBezTo>
                          <a:pt x="3973452" y="2896909"/>
                          <a:pt x="3949458" y="2906507"/>
                          <a:pt x="3939860" y="2925702"/>
                        </a:cubicBezTo>
                        <a:lnTo>
                          <a:pt x="3939860" y="2925702"/>
                        </a:lnTo>
                        <a:close/>
                        <a:moveTo>
                          <a:pt x="4072628" y="2520999"/>
                        </a:moveTo>
                        <a:lnTo>
                          <a:pt x="4072628" y="2520999"/>
                        </a:lnTo>
                        <a:cubicBezTo>
                          <a:pt x="4067829" y="2543393"/>
                          <a:pt x="4082226" y="2564188"/>
                          <a:pt x="4103021" y="2568987"/>
                        </a:cubicBezTo>
                        <a:cubicBezTo>
                          <a:pt x="4125416" y="2573786"/>
                          <a:pt x="4146211" y="2559389"/>
                          <a:pt x="4151010" y="2538594"/>
                        </a:cubicBezTo>
                        <a:lnTo>
                          <a:pt x="4151010" y="2538594"/>
                        </a:lnTo>
                        <a:cubicBezTo>
                          <a:pt x="4155808" y="2516200"/>
                          <a:pt x="4141412" y="2495405"/>
                          <a:pt x="4120617" y="2490606"/>
                        </a:cubicBezTo>
                        <a:cubicBezTo>
                          <a:pt x="4098222" y="2485807"/>
                          <a:pt x="4077427" y="2500204"/>
                          <a:pt x="4072628" y="2520999"/>
                        </a:cubicBezTo>
                        <a:lnTo>
                          <a:pt x="4072628" y="2520999"/>
                        </a:lnTo>
                        <a:close/>
                      </a:path>
                    </a:pathLst>
                  </a:custGeom>
                  <a:solidFill>
                    <a:srgbClr val="9E7557"/>
                  </a:solidFill>
                  <a:ln w="15989" cap="flat">
                    <a:noFill/>
                    <a:prstDash val="solid"/>
                    <a:miter/>
                  </a:ln>
                </p:spPr>
                <p:txBody>
                  <a:bodyPr rtlCol="0" anchor="ctr"/>
                  <a:lstStyle/>
                  <a:p>
                    <a:endParaRPr lang="en-US" dirty="0"/>
                  </a:p>
                </p:txBody>
              </p:sp>
              <p:grpSp>
                <p:nvGrpSpPr>
                  <p:cNvPr id="35" name="Graphic 3">
                    <a:extLst>
                      <a:ext uri="{FF2B5EF4-FFF2-40B4-BE49-F238E27FC236}">
                        <a16:creationId xmlns:a16="http://schemas.microsoft.com/office/drawing/2014/main" id="{DBF943E7-CD9B-4C0E-A5B6-F5E4F794791F}"/>
                      </a:ext>
                    </a:extLst>
                  </p:cNvPr>
                  <p:cNvGrpSpPr/>
                  <p:nvPr/>
                </p:nvGrpSpPr>
                <p:grpSpPr>
                  <a:xfrm>
                    <a:off x="3943350" y="1682088"/>
                    <a:ext cx="3775098" cy="3772562"/>
                    <a:chOff x="762199" y="1277949"/>
                    <a:chExt cx="3775098" cy="3772562"/>
                  </a:xfrm>
                  <a:solidFill>
                    <a:srgbClr val="9E7557"/>
                  </a:solidFill>
                </p:grpSpPr>
                <p:sp>
                  <p:nvSpPr>
                    <p:cNvPr id="36" name="Freeform: Shape 35">
                      <a:extLst>
                        <a:ext uri="{FF2B5EF4-FFF2-40B4-BE49-F238E27FC236}">
                          <a16:creationId xmlns:a16="http://schemas.microsoft.com/office/drawing/2014/main" id="{0DECE500-DEBB-4D96-9CEE-7DE1EE89AE6F}"/>
                        </a:ext>
                      </a:extLst>
                    </p:cNvPr>
                    <p:cNvSpPr/>
                    <p:nvPr/>
                  </p:nvSpPr>
                  <p:spPr>
                    <a:xfrm>
                      <a:off x="762199" y="3100180"/>
                      <a:ext cx="207648" cy="546217"/>
                    </a:xfrm>
                    <a:custGeom>
                      <a:avLst/>
                      <a:gdLst>
                        <a:gd name="connsiteX0" fmla="*/ 12797 w 207648"/>
                        <a:gd name="connsiteY0" fmla="*/ 4533 h 546217"/>
                        <a:gd name="connsiteX1" fmla="*/ 0 w 207648"/>
                        <a:gd name="connsiteY1" fmla="*/ 49322 h 546217"/>
                        <a:gd name="connsiteX2" fmla="*/ 1600 w 207648"/>
                        <a:gd name="connsiteY2" fmla="*/ 108508 h 546217"/>
                        <a:gd name="connsiteX3" fmla="*/ 3199 w 207648"/>
                        <a:gd name="connsiteY3" fmla="*/ 167694 h 546217"/>
                        <a:gd name="connsiteX4" fmla="*/ 14397 w 207648"/>
                        <a:gd name="connsiteY4" fmla="*/ 287666 h 546217"/>
                        <a:gd name="connsiteX5" fmla="*/ 25594 w 207648"/>
                        <a:gd name="connsiteY5" fmla="*/ 324457 h 546217"/>
                        <a:gd name="connsiteX6" fmla="*/ 62385 w 207648"/>
                        <a:gd name="connsiteY6" fmla="*/ 382043 h 546217"/>
                        <a:gd name="connsiteX7" fmla="*/ 100776 w 207648"/>
                        <a:gd name="connsiteY7" fmla="*/ 436430 h 546217"/>
                        <a:gd name="connsiteX8" fmla="*/ 183956 w 207648"/>
                        <a:gd name="connsiteY8" fmla="*/ 538806 h 546217"/>
                        <a:gd name="connsiteX9" fmla="*/ 204751 w 207648"/>
                        <a:gd name="connsiteY9" fmla="*/ 540405 h 546217"/>
                        <a:gd name="connsiteX10" fmla="*/ 203152 w 207648"/>
                        <a:gd name="connsiteY10" fmla="*/ 497215 h 546217"/>
                        <a:gd name="connsiteX11" fmla="*/ 161561 w 207648"/>
                        <a:gd name="connsiteY11" fmla="*/ 279668 h 546217"/>
                        <a:gd name="connsiteX12" fmla="*/ 150364 w 207648"/>
                        <a:gd name="connsiteY12" fmla="*/ 244476 h 546217"/>
                        <a:gd name="connsiteX13" fmla="*/ 30393 w 207648"/>
                        <a:gd name="connsiteY13" fmla="*/ 9332 h 546217"/>
                        <a:gd name="connsiteX14" fmla="*/ 12797 w 207648"/>
                        <a:gd name="connsiteY14" fmla="*/ 4533 h 5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8" h="546217">
                          <a:moveTo>
                            <a:pt x="12797" y="4533"/>
                          </a:moveTo>
                          <a:cubicBezTo>
                            <a:pt x="6398" y="12531"/>
                            <a:pt x="1600" y="30127"/>
                            <a:pt x="0" y="49322"/>
                          </a:cubicBezTo>
                          <a:cubicBezTo>
                            <a:pt x="0" y="68518"/>
                            <a:pt x="0" y="89313"/>
                            <a:pt x="1600" y="108508"/>
                          </a:cubicBezTo>
                          <a:cubicBezTo>
                            <a:pt x="1600" y="127704"/>
                            <a:pt x="1600" y="148499"/>
                            <a:pt x="3199" y="167694"/>
                          </a:cubicBezTo>
                          <a:cubicBezTo>
                            <a:pt x="6398" y="207685"/>
                            <a:pt x="7998" y="247675"/>
                            <a:pt x="14397" y="287666"/>
                          </a:cubicBezTo>
                          <a:cubicBezTo>
                            <a:pt x="15996" y="302062"/>
                            <a:pt x="20795" y="316459"/>
                            <a:pt x="25594" y="324457"/>
                          </a:cubicBezTo>
                          <a:cubicBezTo>
                            <a:pt x="36791" y="343652"/>
                            <a:pt x="49588" y="362848"/>
                            <a:pt x="62385" y="382043"/>
                          </a:cubicBezTo>
                          <a:cubicBezTo>
                            <a:pt x="75182" y="401238"/>
                            <a:pt x="87979" y="418834"/>
                            <a:pt x="100776" y="436430"/>
                          </a:cubicBezTo>
                          <a:cubicBezTo>
                            <a:pt x="127970" y="471622"/>
                            <a:pt x="153563" y="506813"/>
                            <a:pt x="183956" y="538806"/>
                          </a:cubicBezTo>
                          <a:cubicBezTo>
                            <a:pt x="191954" y="548403"/>
                            <a:pt x="201552" y="548403"/>
                            <a:pt x="204751" y="540405"/>
                          </a:cubicBezTo>
                          <a:cubicBezTo>
                            <a:pt x="209550" y="530808"/>
                            <a:pt x="207950" y="514811"/>
                            <a:pt x="203152" y="497215"/>
                          </a:cubicBezTo>
                          <a:cubicBezTo>
                            <a:pt x="185556" y="425233"/>
                            <a:pt x="169560" y="353250"/>
                            <a:pt x="161561" y="279668"/>
                          </a:cubicBezTo>
                          <a:cubicBezTo>
                            <a:pt x="159962" y="266871"/>
                            <a:pt x="155163" y="254074"/>
                            <a:pt x="150364" y="244476"/>
                          </a:cubicBezTo>
                          <a:cubicBezTo>
                            <a:pt x="107174" y="170893"/>
                            <a:pt x="65584" y="92512"/>
                            <a:pt x="30393" y="9332"/>
                          </a:cubicBezTo>
                          <a:cubicBezTo>
                            <a:pt x="27194" y="-266"/>
                            <a:pt x="19195" y="-3465"/>
                            <a:pt x="12797" y="4533"/>
                          </a:cubicBezTo>
                          <a:close/>
                        </a:path>
                      </a:pathLst>
                    </a:custGeom>
                    <a:solidFill>
                      <a:srgbClr val="9E7557"/>
                    </a:solidFill>
                    <a:ln w="15989"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2C0B415-6133-43C8-A00C-E7B23FB377A0}"/>
                        </a:ext>
                      </a:extLst>
                    </p:cNvPr>
                    <p:cNvSpPr/>
                    <p:nvPr/>
                  </p:nvSpPr>
                  <p:spPr>
                    <a:xfrm>
                      <a:off x="778744" y="2642109"/>
                      <a:ext cx="147666" cy="574222"/>
                    </a:xfrm>
                    <a:custGeom>
                      <a:avLst/>
                      <a:gdLst>
                        <a:gd name="connsiteX0" fmla="*/ 68235 w 147666"/>
                        <a:gd name="connsiteY0" fmla="*/ 1915 h 574222"/>
                        <a:gd name="connsiteX1" fmla="*/ 45840 w 147666"/>
                        <a:gd name="connsiteY1" fmla="*/ 43505 h 574222"/>
                        <a:gd name="connsiteX2" fmla="*/ 1051 w 147666"/>
                        <a:gd name="connsiteY2" fmla="*/ 278649 h 574222"/>
                        <a:gd name="connsiteX3" fmla="*/ 2650 w 147666"/>
                        <a:gd name="connsiteY3" fmla="*/ 317040 h 574222"/>
                        <a:gd name="connsiteX4" fmla="*/ 103426 w 147666"/>
                        <a:gd name="connsiteY4" fmla="*/ 563381 h 574222"/>
                        <a:gd name="connsiteX5" fmla="*/ 124221 w 147666"/>
                        <a:gd name="connsiteY5" fmla="*/ 569779 h 574222"/>
                        <a:gd name="connsiteX6" fmla="*/ 133819 w 147666"/>
                        <a:gd name="connsiteY6" fmla="*/ 526589 h 574222"/>
                        <a:gd name="connsiteX7" fmla="*/ 135419 w 147666"/>
                        <a:gd name="connsiteY7" fmla="*/ 470603 h 574222"/>
                        <a:gd name="connsiteX8" fmla="*/ 137018 w 147666"/>
                        <a:gd name="connsiteY8" fmla="*/ 414616 h 574222"/>
                        <a:gd name="connsiteX9" fmla="*/ 146616 w 147666"/>
                        <a:gd name="connsiteY9" fmla="*/ 304243 h 574222"/>
                        <a:gd name="connsiteX10" fmla="*/ 145016 w 147666"/>
                        <a:gd name="connsiteY10" fmla="*/ 267451 h 574222"/>
                        <a:gd name="connsiteX11" fmla="*/ 127421 w 147666"/>
                        <a:gd name="connsiteY11" fmla="*/ 205066 h 574222"/>
                        <a:gd name="connsiteX12" fmla="*/ 111424 w 147666"/>
                        <a:gd name="connsiteY12" fmla="*/ 141081 h 574222"/>
                        <a:gd name="connsiteX13" fmla="*/ 87430 w 147666"/>
                        <a:gd name="connsiteY13" fmla="*/ 9913 h 574222"/>
                        <a:gd name="connsiteX14" fmla="*/ 68235 w 147666"/>
                        <a:gd name="connsiteY14" fmla="*/ 1915 h 5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66" h="574222">
                          <a:moveTo>
                            <a:pt x="68235" y="1915"/>
                          </a:moveTo>
                          <a:cubicBezTo>
                            <a:pt x="60237" y="8313"/>
                            <a:pt x="50639" y="24309"/>
                            <a:pt x="45840" y="43505"/>
                          </a:cubicBezTo>
                          <a:cubicBezTo>
                            <a:pt x="26645" y="121886"/>
                            <a:pt x="10648" y="200267"/>
                            <a:pt x="1051" y="278649"/>
                          </a:cubicBezTo>
                          <a:cubicBezTo>
                            <a:pt x="-549" y="293045"/>
                            <a:pt x="-549" y="307442"/>
                            <a:pt x="2650" y="317040"/>
                          </a:cubicBezTo>
                          <a:cubicBezTo>
                            <a:pt x="31444" y="403419"/>
                            <a:pt x="63436" y="486599"/>
                            <a:pt x="103426" y="563381"/>
                          </a:cubicBezTo>
                          <a:cubicBezTo>
                            <a:pt x="109825" y="574578"/>
                            <a:pt x="117823" y="577777"/>
                            <a:pt x="124221" y="569779"/>
                          </a:cubicBezTo>
                          <a:cubicBezTo>
                            <a:pt x="130620" y="561781"/>
                            <a:pt x="133819" y="545785"/>
                            <a:pt x="133819" y="526589"/>
                          </a:cubicBezTo>
                          <a:cubicBezTo>
                            <a:pt x="133819" y="507394"/>
                            <a:pt x="133819" y="489798"/>
                            <a:pt x="135419" y="470603"/>
                          </a:cubicBezTo>
                          <a:cubicBezTo>
                            <a:pt x="135419" y="451407"/>
                            <a:pt x="135419" y="433812"/>
                            <a:pt x="137018" y="414616"/>
                          </a:cubicBezTo>
                          <a:cubicBezTo>
                            <a:pt x="140217" y="377825"/>
                            <a:pt x="141817" y="341034"/>
                            <a:pt x="146616" y="304243"/>
                          </a:cubicBezTo>
                          <a:cubicBezTo>
                            <a:pt x="148216" y="291446"/>
                            <a:pt x="148216" y="277049"/>
                            <a:pt x="145016" y="267451"/>
                          </a:cubicBezTo>
                          <a:cubicBezTo>
                            <a:pt x="138618" y="246656"/>
                            <a:pt x="132219" y="225861"/>
                            <a:pt x="127421" y="205066"/>
                          </a:cubicBezTo>
                          <a:cubicBezTo>
                            <a:pt x="122622" y="184271"/>
                            <a:pt x="116223" y="163476"/>
                            <a:pt x="111424" y="141081"/>
                          </a:cubicBezTo>
                          <a:cubicBezTo>
                            <a:pt x="101827" y="97892"/>
                            <a:pt x="92229" y="54702"/>
                            <a:pt x="87430" y="9913"/>
                          </a:cubicBezTo>
                          <a:cubicBezTo>
                            <a:pt x="82631" y="1915"/>
                            <a:pt x="76233" y="-2884"/>
                            <a:pt x="68235" y="1915"/>
                          </a:cubicBezTo>
                          <a:close/>
                        </a:path>
                      </a:pathLst>
                    </a:custGeom>
                    <a:solidFill>
                      <a:srgbClr val="9E7557"/>
                    </a:solidFill>
                    <a:ln w="15989"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5C840AB-BC92-4810-948A-5B392AD12218}"/>
                        </a:ext>
                      </a:extLst>
                    </p:cNvPr>
                    <p:cNvSpPr/>
                    <p:nvPr/>
                  </p:nvSpPr>
                  <p:spPr>
                    <a:xfrm>
                      <a:off x="886969" y="2215366"/>
                      <a:ext cx="157062" cy="569045"/>
                    </a:xfrm>
                    <a:custGeom>
                      <a:avLst/>
                      <a:gdLst>
                        <a:gd name="connsiteX0" fmla="*/ 142366 w 157062"/>
                        <a:gd name="connsiteY0" fmla="*/ 1559 h 569045"/>
                        <a:gd name="connsiteX1" fmla="*/ 110374 w 157062"/>
                        <a:gd name="connsiteY1" fmla="*/ 35151 h 569045"/>
                        <a:gd name="connsiteX2" fmla="*/ 83180 w 157062"/>
                        <a:gd name="connsiteY2" fmla="*/ 87938 h 569045"/>
                        <a:gd name="connsiteX3" fmla="*/ 55987 w 157062"/>
                        <a:gd name="connsiteY3" fmla="*/ 142325 h 569045"/>
                        <a:gd name="connsiteX4" fmla="*/ 7998 w 157062"/>
                        <a:gd name="connsiteY4" fmla="*/ 252699 h 569045"/>
                        <a:gd name="connsiteX5" fmla="*/ 0 w 157062"/>
                        <a:gd name="connsiteY5" fmla="*/ 291090 h 569045"/>
                        <a:gd name="connsiteX6" fmla="*/ 36791 w 157062"/>
                        <a:gd name="connsiteY6" fmla="*/ 555027 h 569045"/>
                        <a:gd name="connsiteX7" fmla="*/ 54387 w 157062"/>
                        <a:gd name="connsiteY7" fmla="*/ 566224 h 569045"/>
                        <a:gd name="connsiteX8" fmla="*/ 75182 w 157062"/>
                        <a:gd name="connsiteY8" fmla="*/ 527833 h 569045"/>
                        <a:gd name="connsiteX9" fmla="*/ 89579 w 157062"/>
                        <a:gd name="connsiteY9" fmla="*/ 475046 h 569045"/>
                        <a:gd name="connsiteX10" fmla="*/ 105575 w 157062"/>
                        <a:gd name="connsiteY10" fmla="*/ 422258 h 569045"/>
                        <a:gd name="connsiteX11" fmla="*/ 142366 w 157062"/>
                        <a:gd name="connsiteY11" fmla="*/ 318283 h 569045"/>
                        <a:gd name="connsiteX12" fmla="*/ 148765 w 157062"/>
                        <a:gd name="connsiteY12" fmla="*/ 283091 h 569045"/>
                        <a:gd name="connsiteX13" fmla="*/ 156763 w 157062"/>
                        <a:gd name="connsiteY13" fmla="*/ 19154 h 569045"/>
                        <a:gd name="connsiteX14" fmla="*/ 142366 w 157062"/>
                        <a:gd name="connsiteY14" fmla="*/ 1559 h 56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062" h="569045">
                          <a:moveTo>
                            <a:pt x="142366" y="1559"/>
                          </a:moveTo>
                          <a:cubicBezTo>
                            <a:pt x="132768" y="4758"/>
                            <a:pt x="119971" y="19154"/>
                            <a:pt x="110374" y="35151"/>
                          </a:cubicBezTo>
                          <a:cubicBezTo>
                            <a:pt x="100776" y="52746"/>
                            <a:pt x="91178" y="70342"/>
                            <a:pt x="83180" y="87938"/>
                          </a:cubicBezTo>
                          <a:cubicBezTo>
                            <a:pt x="73582" y="105534"/>
                            <a:pt x="63985" y="123130"/>
                            <a:pt x="55987" y="142325"/>
                          </a:cubicBezTo>
                          <a:cubicBezTo>
                            <a:pt x="39990" y="179116"/>
                            <a:pt x="22395" y="214308"/>
                            <a:pt x="7998" y="252699"/>
                          </a:cubicBezTo>
                          <a:cubicBezTo>
                            <a:pt x="3199" y="267095"/>
                            <a:pt x="0" y="279892"/>
                            <a:pt x="0" y="291090"/>
                          </a:cubicBezTo>
                          <a:cubicBezTo>
                            <a:pt x="6398" y="382268"/>
                            <a:pt x="17596" y="470247"/>
                            <a:pt x="36791" y="555027"/>
                          </a:cubicBezTo>
                          <a:cubicBezTo>
                            <a:pt x="39990" y="567824"/>
                            <a:pt x="46389" y="572622"/>
                            <a:pt x="54387" y="566224"/>
                          </a:cubicBezTo>
                          <a:cubicBezTo>
                            <a:pt x="62385" y="559825"/>
                            <a:pt x="70383" y="545429"/>
                            <a:pt x="75182" y="527833"/>
                          </a:cubicBezTo>
                          <a:cubicBezTo>
                            <a:pt x="78381" y="510237"/>
                            <a:pt x="84780" y="492641"/>
                            <a:pt x="89579" y="475046"/>
                          </a:cubicBezTo>
                          <a:cubicBezTo>
                            <a:pt x="94378" y="457450"/>
                            <a:pt x="99176" y="439854"/>
                            <a:pt x="105575" y="422258"/>
                          </a:cubicBezTo>
                          <a:cubicBezTo>
                            <a:pt x="118372" y="387067"/>
                            <a:pt x="127969" y="351875"/>
                            <a:pt x="142366" y="318283"/>
                          </a:cubicBezTo>
                          <a:cubicBezTo>
                            <a:pt x="147165" y="305486"/>
                            <a:pt x="150364" y="292689"/>
                            <a:pt x="148765" y="283091"/>
                          </a:cubicBezTo>
                          <a:cubicBezTo>
                            <a:pt x="145565" y="198312"/>
                            <a:pt x="145565" y="108733"/>
                            <a:pt x="156763" y="19154"/>
                          </a:cubicBezTo>
                          <a:cubicBezTo>
                            <a:pt x="158362" y="3158"/>
                            <a:pt x="153563" y="-3240"/>
                            <a:pt x="142366" y="1559"/>
                          </a:cubicBezTo>
                          <a:close/>
                        </a:path>
                      </a:pathLst>
                    </a:custGeom>
                    <a:solidFill>
                      <a:srgbClr val="9E7557"/>
                    </a:solidFill>
                    <a:ln w="15989"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A0CC3DD6-DCF3-4C56-A012-19CC8C5A4E5C}"/>
                        </a:ext>
                      </a:extLst>
                    </p:cNvPr>
                    <p:cNvSpPr/>
                    <p:nvPr/>
                  </p:nvSpPr>
                  <p:spPr>
                    <a:xfrm>
                      <a:off x="1074124" y="1845610"/>
                      <a:ext cx="250100" cy="526471"/>
                    </a:xfrm>
                    <a:custGeom>
                      <a:avLst/>
                      <a:gdLst>
                        <a:gd name="connsiteX0" fmla="*/ 238343 w 250100"/>
                        <a:gd name="connsiteY0" fmla="*/ 204 h 526471"/>
                        <a:gd name="connsiteX1" fmla="*/ 198353 w 250100"/>
                        <a:gd name="connsiteY1" fmla="*/ 25798 h 526471"/>
                        <a:gd name="connsiteX2" fmla="*/ 179157 w 250100"/>
                        <a:gd name="connsiteY2" fmla="*/ 48192 h 526471"/>
                        <a:gd name="connsiteX3" fmla="*/ 159962 w 250100"/>
                        <a:gd name="connsiteY3" fmla="*/ 70587 h 526471"/>
                        <a:gd name="connsiteX4" fmla="*/ 119971 w 250100"/>
                        <a:gd name="connsiteY4" fmla="*/ 115376 h 526471"/>
                        <a:gd name="connsiteX5" fmla="*/ 83180 w 250100"/>
                        <a:gd name="connsiteY5" fmla="*/ 163365 h 526471"/>
                        <a:gd name="connsiteX6" fmla="*/ 63985 w 250100"/>
                        <a:gd name="connsiteY6" fmla="*/ 187359 h 526471"/>
                        <a:gd name="connsiteX7" fmla="*/ 46389 w 250100"/>
                        <a:gd name="connsiteY7" fmla="*/ 211353 h 526471"/>
                        <a:gd name="connsiteX8" fmla="*/ 30393 w 250100"/>
                        <a:gd name="connsiteY8" fmla="*/ 246545 h 526471"/>
                        <a:gd name="connsiteX9" fmla="*/ 19195 w 250100"/>
                        <a:gd name="connsiteY9" fmla="*/ 313729 h 526471"/>
                        <a:gd name="connsiteX10" fmla="*/ 9598 w 250100"/>
                        <a:gd name="connsiteY10" fmla="*/ 379313 h 526471"/>
                        <a:gd name="connsiteX11" fmla="*/ 0 w 250100"/>
                        <a:gd name="connsiteY11" fmla="*/ 510482 h 526471"/>
                        <a:gd name="connsiteX12" fmla="*/ 14396 w 250100"/>
                        <a:gd name="connsiteY12" fmla="*/ 524879 h 526471"/>
                        <a:gd name="connsiteX13" fmla="*/ 43190 w 250100"/>
                        <a:gd name="connsiteY13" fmla="*/ 492886 h 526471"/>
                        <a:gd name="connsiteX14" fmla="*/ 159962 w 250100"/>
                        <a:gd name="connsiteY14" fmla="*/ 305731 h 526471"/>
                        <a:gd name="connsiteX15" fmla="*/ 174358 w 250100"/>
                        <a:gd name="connsiteY15" fmla="*/ 272139 h 526471"/>
                        <a:gd name="connsiteX16" fmla="*/ 188755 w 250100"/>
                        <a:gd name="connsiteY16" fmla="*/ 209754 h 526471"/>
                        <a:gd name="connsiteX17" fmla="*/ 196753 w 250100"/>
                        <a:gd name="connsiteY17" fmla="*/ 177761 h 526471"/>
                        <a:gd name="connsiteX18" fmla="*/ 206351 w 250100"/>
                        <a:gd name="connsiteY18" fmla="*/ 145769 h 526471"/>
                        <a:gd name="connsiteX19" fmla="*/ 225546 w 250100"/>
                        <a:gd name="connsiteY19" fmla="*/ 81784 h 526471"/>
                        <a:gd name="connsiteX20" fmla="*/ 247941 w 250100"/>
                        <a:gd name="connsiteY20" fmla="*/ 17800 h 526471"/>
                        <a:gd name="connsiteX21" fmla="*/ 238343 w 250100"/>
                        <a:gd name="connsiteY21" fmla="*/ 204 h 52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100" h="526471">
                          <a:moveTo>
                            <a:pt x="238343" y="204"/>
                          </a:moveTo>
                          <a:cubicBezTo>
                            <a:pt x="228745" y="1803"/>
                            <a:pt x="212749" y="11401"/>
                            <a:pt x="198353" y="25798"/>
                          </a:cubicBezTo>
                          <a:lnTo>
                            <a:pt x="179157" y="48192"/>
                          </a:lnTo>
                          <a:lnTo>
                            <a:pt x="159962" y="70587"/>
                          </a:lnTo>
                          <a:lnTo>
                            <a:pt x="119971" y="115376"/>
                          </a:lnTo>
                          <a:lnTo>
                            <a:pt x="83180" y="163365"/>
                          </a:lnTo>
                          <a:lnTo>
                            <a:pt x="63985" y="187359"/>
                          </a:lnTo>
                          <a:lnTo>
                            <a:pt x="46389" y="211353"/>
                          </a:lnTo>
                          <a:cubicBezTo>
                            <a:pt x="38391" y="224150"/>
                            <a:pt x="31992" y="236947"/>
                            <a:pt x="30393" y="246545"/>
                          </a:cubicBezTo>
                          <a:cubicBezTo>
                            <a:pt x="25594" y="268940"/>
                            <a:pt x="22395" y="291334"/>
                            <a:pt x="19195" y="313729"/>
                          </a:cubicBezTo>
                          <a:cubicBezTo>
                            <a:pt x="15996" y="336124"/>
                            <a:pt x="12797" y="358518"/>
                            <a:pt x="9598" y="379313"/>
                          </a:cubicBezTo>
                          <a:cubicBezTo>
                            <a:pt x="4799" y="424103"/>
                            <a:pt x="1600" y="467292"/>
                            <a:pt x="0" y="510482"/>
                          </a:cubicBezTo>
                          <a:cubicBezTo>
                            <a:pt x="0" y="523279"/>
                            <a:pt x="4799" y="529678"/>
                            <a:pt x="14396" y="524879"/>
                          </a:cubicBezTo>
                          <a:cubicBezTo>
                            <a:pt x="23994" y="521679"/>
                            <a:pt x="35192" y="508882"/>
                            <a:pt x="43190" y="492886"/>
                          </a:cubicBezTo>
                          <a:cubicBezTo>
                            <a:pt x="78381" y="428902"/>
                            <a:pt x="116772" y="364917"/>
                            <a:pt x="159962" y="305731"/>
                          </a:cubicBezTo>
                          <a:cubicBezTo>
                            <a:pt x="167960" y="294534"/>
                            <a:pt x="172759" y="283336"/>
                            <a:pt x="174358" y="272139"/>
                          </a:cubicBezTo>
                          <a:lnTo>
                            <a:pt x="188755" y="209754"/>
                          </a:lnTo>
                          <a:lnTo>
                            <a:pt x="196753" y="177761"/>
                          </a:lnTo>
                          <a:lnTo>
                            <a:pt x="206351" y="145769"/>
                          </a:lnTo>
                          <a:cubicBezTo>
                            <a:pt x="212749" y="124974"/>
                            <a:pt x="219148" y="102579"/>
                            <a:pt x="225546" y="81784"/>
                          </a:cubicBezTo>
                          <a:lnTo>
                            <a:pt x="247941" y="17800"/>
                          </a:lnTo>
                          <a:cubicBezTo>
                            <a:pt x="252740" y="6602"/>
                            <a:pt x="249540" y="-1396"/>
                            <a:pt x="238343" y="204"/>
                          </a:cubicBezTo>
                          <a:close/>
                        </a:path>
                      </a:pathLst>
                    </a:custGeom>
                    <a:solidFill>
                      <a:srgbClr val="9E7557"/>
                    </a:solidFill>
                    <a:ln w="15989"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B5667DF-4498-4DBB-978D-210377341CCD}"/>
                        </a:ext>
                      </a:extLst>
                    </p:cNvPr>
                    <p:cNvSpPr/>
                    <p:nvPr/>
                  </p:nvSpPr>
                  <p:spPr>
                    <a:xfrm>
                      <a:off x="1319290" y="1556039"/>
                      <a:ext cx="367538" cy="456376"/>
                    </a:xfrm>
                    <a:custGeom>
                      <a:avLst/>
                      <a:gdLst>
                        <a:gd name="connsiteX0" fmla="*/ 359490 w 367538"/>
                        <a:gd name="connsiteY0" fmla="*/ 243 h 456376"/>
                        <a:gd name="connsiteX1" fmla="*/ 314701 w 367538"/>
                        <a:gd name="connsiteY1" fmla="*/ 16239 h 456376"/>
                        <a:gd name="connsiteX2" fmla="*/ 121147 w 367538"/>
                        <a:gd name="connsiteY2" fmla="*/ 158605 h 456376"/>
                        <a:gd name="connsiteX3" fmla="*/ 97153 w 367538"/>
                        <a:gd name="connsiteY3" fmla="*/ 188998 h 456376"/>
                        <a:gd name="connsiteX4" fmla="*/ 44366 w 367538"/>
                        <a:gd name="connsiteY4" fmla="*/ 313768 h 456376"/>
                        <a:gd name="connsiteX5" fmla="*/ 21971 w 367538"/>
                        <a:gd name="connsiteY5" fmla="*/ 376154 h 456376"/>
                        <a:gd name="connsiteX6" fmla="*/ 10774 w 367538"/>
                        <a:gd name="connsiteY6" fmla="*/ 406546 h 456376"/>
                        <a:gd name="connsiteX7" fmla="*/ 1176 w 367538"/>
                        <a:gd name="connsiteY7" fmla="*/ 438539 h 456376"/>
                        <a:gd name="connsiteX8" fmla="*/ 12373 w 367538"/>
                        <a:gd name="connsiteY8" fmla="*/ 456134 h 456376"/>
                        <a:gd name="connsiteX9" fmla="*/ 49164 w 367538"/>
                        <a:gd name="connsiteY9" fmla="*/ 432140 h 456376"/>
                        <a:gd name="connsiteX10" fmla="*/ 125946 w 367538"/>
                        <a:gd name="connsiteY10" fmla="*/ 353759 h 456376"/>
                        <a:gd name="connsiteX11" fmla="*/ 165937 w 367538"/>
                        <a:gd name="connsiteY11" fmla="*/ 315368 h 456376"/>
                        <a:gd name="connsiteX12" fmla="*/ 207527 w 367538"/>
                        <a:gd name="connsiteY12" fmla="*/ 278577 h 456376"/>
                        <a:gd name="connsiteX13" fmla="*/ 229921 w 367538"/>
                        <a:gd name="connsiteY13" fmla="*/ 251383 h 456376"/>
                        <a:gd name="connsiteX14" fmla="*/ 258714 w 367538"/>
                        <a:gd name="connsiteY14" fmla="*/ 193797 h 456376"/>
                        <a:gd name="connsiteX15" fmla="*/ 290707 w 367538"/>
                        <a:gd name="connsiteY15" fmla="*/ 136211 h 456376"/>
                        <a:gd name="connsiteX16" fmla="*/ 361090 w 367538"/>
                        <a:gd name="connsiteY16" fmla="*/ 22638 h 456376"/>
                        <a:gd name="connsiteX17" fmla="*/ 359490 w 367538"/>
                        <a:gd name="connsiteY17" fmla="*/ 243 h 45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38" h="456376">
                          <a:moveTo>
                            <a:pt x="359490" y="243"/>
                          </a:moveTo>
                          <a:cubicBezTo>
                            <a:pt x="349893" y="-1356"/>
                            <a:pt x="332297" y="5042"/>
                            <a:pt x="314701" y="16239"/>
                          </a:cubicBezTo>
                          <a:cubicBezTo>
                            <a:pt x="247517" y="59429"/>
                            <a:pt x="183532" y="107418"/>
                            <a:pt x="121147" y="158605"/>
                          </a:cubicBezTo>
                          <a:cubicBezTo>
                            <a:pt x="109950" y="168203"/>
                            <a:pt x="100352" y="179400"/>
                            <a:pt x="97153" y="188998"/>
                          </a:cubicBezTo>
                          <a:cubicBezTo>
                            <a:pt x="77958" y="228989"/>
                            <a:pt x="60362" y="272178"/>
                            <a:pt x="44366" y="313768"/>
                          </a:cubicBezTo>
                          <a:cubicBezTo>
                            <a:pt x="36367" y="334563"/>
                            <a:pt x="29969" y="355359"/>
                            <a:pt x="21971" y="376154"/>
                          </a:cubicBezTo>
                          <a:lnTo>
                            <a:pt x="10774" y="406546"/>
                          </a:lnTo>
                          <a:lnTo>
                            <a:pt x="1176" y="438539"/>
                          </a:lnTo>
                          <a:cubicBezTo>
                            <a:pt x="-2023" y="451336"/>
                            <a:pt x="1176" y="457734"/>
                            <a:pt x="12373" y="456134"/>
                          </a:cubicBezTo>
                          <a:cubicBezTo>
                            <a:pt x="21971" y="454535"/>
                            <a:pt x="36367" y="444937"/>
                            <a:pt x="49164" y="432140"/>
                          </a:cubicBezTo>
                          <a:cubicBezTo>
                            <a:pt x="74758" y="404947"/>
                            <a:pt x="98753" y="377753"/>
                            <a:pt x="125946" y="353759"/>
                          </a:cubicBezTo>
                          <a:cubicBezTo>
                            <a:pt x="138743" y="340962"/>
                            <a:pt x="153140" y="328165"/>
                            <a:pt x="165937" y="315368"/>
                          </a:cubicBezTo>
                          <a:lnTo>
                            <a:pt x="207527" y="278577"/>
                          </a:lnTo>
                          <a:cubicBezTo>
                            <a:pt x="217124" y="268979"/>
                            <a:pt x="226722" y="259381"/>
                            <a:pt x="229921" y="251383"/>
                          </a:cubicBezTo>
                          <a:lnTo>
                            <a:pt x="258714" y="193797"/>
                          </a:lnTo>
                          <a:cubicBezTo>
                            <a:pt x="268312" y="174602"/>
                            <a:pt x="279509" y="155406"/>
                            <a:pt x="290707" y="136211"/>
                          </a:cubicBezTo>
                          <a:cubicBezTo>
                            <a:pt x="311502" y="97820"/>
                            <a:pt x="337096" y="61029"/>
                            <a:pt x="361090" y="22638"/>
                          </a:cubicBezTo>
                          <a:cubicBezTo>
                            <a:pt x="370688" y="9841"/>
                            <a:pt x="369088" y="1843"/>
                            <a:pt x="359490" y="243"/>
                          </a:cubicBezTo>
                          <a:close/>
                        </a:path>
                      </a:pathLst>
                    </a:custGeom>
                    <a:solidFill>
                      <a:srgbClr val="9E7557"/>
                    </a:solidFill>
                    <a:ln w="15989"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7DBD3AE8-58BB-4524-A84F-D2777A19D2AC}"/>
                        </a:ext>
                      </a:extLst>
                    </p:cNvPr>
                    <p:cNvSpPr/>
                    <p:nvPr/>
                  </p:nvSpPr>
                  <p:spPr>
                    <a:xfrm>
                      <a:off x="1647844" y="1364737"/>
                      <a:ext cx="463444" cy="359750"/>
                    </a:xfrm>
                    <a:custGeom>
                      <a:avLst/>
                      <a:gdLst>
                        <a:gd name="connsiteX0" fmla="*/ 456434 w 463444"/>
                        <a:gd name="connsiteY0" fmla="*/ 2790 h 359750"/>
                        <a:gd name="connsiteX1" fmla="*/ 410046 w 463444"/>
                        <a:gd name="connsiteY1" fmla="*/ 5990 h 359750"/>
                        <a:gd name="connsiteX2" fmla="*/ 352459 w 463444"/>
                        <a:gd name="connsiteY2" fmla="*/ 25185 h 359750"/>
                        <a:gd name="connsiteX3" fmla="*/ 296473 w 463444"/>
                        <a:gd name="connsiteY3" fmla="*/ 47580 h 359750"/>
                        <a:gd name="connsiteX4" fmla="*/ 269279 w 463444"/>
                        <a:gd name="connsiteY4" fmla="*/ 58777 h 359750"/>
                        <a:gd name="connsiteX5" fmla="*/ 242086 w 463444"/>
                        <a:gd name="connsiteY5" fmla="*/ 71574 h 359750"/>
                        <a:gd name="connsiteX6" fmla="*/ 187698 w 463444"/>
                        <a:gd name="connsiteY6" fmla="*/ 95568 h 359750"/>
                        <a:gd name="connsiteX7" fmla="*/ 155706 w 463444"/>
                        <a:gd name="connsiteY7" fmla="*/ 119562 h 359750"/>
                        <a:gd name="connsiteX8" fmla="*/ 3742 w 463444"/>
                        <a:gd name="connsiteY8" fmla="*/ 338710 h 359750"/>
                        <a:gd name="connsiteX9" fmla="*/ 10141 w 463444"/>
                        <a:gd name="connsiteY9" fmla="*/ 359505 h 359750"/>
                        <a:gd name="connsiteX10" fmla="*/ 51731 w 463444"/>
                        <a:gd name="connsiteY10" fmla="*/ 345109 h 359750"/>
                        <a:gd name="connsiteX11" fmla="*/ 98120 w 463444"/>
                        <a:gd name="connsiteY11" fmla="*/ 314716 h 359750"/>
                        <a:gd name="connsiteX12" fmla="*/ 146108 w 463444"/>
                        <a:gd name="connsiteY12" fmla="*/ 287522 h 359750"/>
                        <a:gd name="connsiteX13" fmla="*/ 243685 w 463444"/>
                        <a:gd name="connsiteY13" fmla="*/ 236335 h 359750"/>
                        <a:gd name="connsiteX14" fmla="*/ 272478 w 463444"/>
                        <a:gd name="connsiteY14" fmla="*/ 215539 h 359750"/>
                        <a:gd name="connsiteX15" fmla="*/ 314068 w 463444"/>
                        <a:gd name="connsiteY15" fmla="*/ 165951 h 359750"/>
                        <a:gd name="connsiteX16" fmla="*/ 358858 w 463444"/>
                        <a:gd name="connsiteY16" fmla="*/ 117963 h 359750"/>
                        <a:gd name="connsiteX17" fmla="*/ 381252 w 463444"/>
                        <a:gd name="connsiteY17" fmla="*/ 93969 h 359750"/>
                        <a:gd name="connsiteX18" fmla="*/ 405247 w 463444"/>
                        <a:gd name="connsiteY18" fmla="*/ 71574 h 359750"/>
                        <a:gd name="connsiteX19" fmla="*/ 454835 w 463444"/>
                        <a:gd name="connsiteY19" fmla="*/ 25185 h 359750"/>
                        <a:gd name="connsiteX20" fmla="*/ 456434 w 463444"/>
                        <a:gd name="connsiteY20" fmla="*/ 2790 h 35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44" h="359750">
                          <a:moveTo>
                            <a:pt x="456434" y="2790"/>
                          </a:moveTo>
                          <a:cubicBezTo>
                            <a:pt x="446837" y="-2009"/>
                            <a:pt x="427641" y="-409"/>
                            <a:pt x="410046" y="5990"/>
                          </a:cubicBezTo>
                          <a:lnTo>
                            <a:pt x="352459" y="25185"/>
                          </a:lnTo>
                          <a:lnTo>
                            <a:pt x="296473" y="47580"/>
                          </a:lnTo>
                          <a:lnTo>
                            <a:pt x="269279" y="58777"/>
                          </a:lnTo>
                          <a:lnTo>
                            <a:pt x="242086" y="71574"/>
                          </a:lnTo>
                          <a:lnTo>
                            <a:pt x="187698" y="95568"/>
                          </a:lnTo>
                          <a:cubicBezTo>
                            <a:pt x="174902" y="101967"/>
                            <a:pt x="163704" y="111564"/>
                            <a:pt x="155706" y="119562"/>
                          </a:cubicBezTo>
                          <a:cubicBezTo>
                            <a:pt x="98120" y="189946"/>
                            <a:pt x="46932" y="263528"/>
                            <a:pt x="3742" y="338710"/>
                          </a:cubicBezTo>
                          <a:cubicBezTo>
                            <a:pt x="-2656" y="349907"/>
                            <a:pt x="-1056" y="357906"/>
                            <a:pt x="10141" y="359505"/>
                          </a:cubicBezTo>
                          <a:cubicBezTo>
                            <a:pt x="19739" y="361105"/>
                            <a:pt x="35735" y="354706"/>
                            <a:pt x="51731" y="345109"/>
                          </a:cubicBezTo>
                          <a:lnTo>
                            <a:pt x="98120" y="314716"/>
                          </a:lnTo>
                          <a:cubicBezTo>
                            <a:pt x="114116" y="305118"/>
                            <a:pt x="130112" y="295520"/>
                            <a:pt x="146108" y="287522"/>
                          </a:cubicBezTo>
                          <a:cubicBezTo>
                            <a:pt x="178101" y="268327"/>
                            <a:pt x="211693" y="252331"/>
                            <a:pt x="243685" y="236335"/>
                          </a:cubicBezTo>
                          <a:cubicBezTo>
                            <a:pt x="256482" y="229936"/>
                            <a:pt x="266080" y="223538"/>
                            <a:pt x="272478" y="215539"/>
                          </a:cubicBezTo>
                          <a:lnTo>
                            <a:pt x="314068" y="165951"/>
                          </a:lnTo>
                          <a:lnTo>
                            <a:pt x="358858" y="117963"/>
                          </a:lnTo>
                          <a:cubicBezTo>
                            <a:pt x="366856" y="109965"/>
                            <a:pt x="374854" y="101967"/>
                            <a:pt x="381252" y="93969"/>
                          </a:cubicBezTo>
                          <a:lnTo>
                            <a:pt x="405247" y="71574"/>
                          </a:lnTo>
                          <a:cubicBezTo>
                            <a:pt x="421243" y="57177"/>
                            <a:pt x="437239" y="41181"/>
                            <a:pt x="454835" y="25185"/>
                          </a:cubicBezTo>
                          <a:cubicBezTo>
                            <a:pt x="466032" y="13988"/>
                            <a:pt x="466032" y="5990"/>
                            <a:pt x="456434" y="2790"/>
                          </a:cubicBezTo>
                          <a:close/>
                        </a:path>
                      </a:pathLst>
                    </a:custGeom>
                    <a:solidFill>
                      <a:srgbClr val="9E7557"/>
                    </a:solidFill>
                    <a:ln w="15989"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573A25D9-D428-4956-8988-0F25B4A986D8}"/>
                        </a:ext>
                      </a:extLst>
                    </p:cNvPr>
                    <p:cNvSpPr/>
                    <p:nvPr/>
                  </p:nvSpPr>
                  <p:spPr>
                    <a:xfrm>
                      <a:off x="2035281" y="1279141"/>
                      <a:ext cx="532976" cy="242014"/>
                    </a:xfrm>
                    <a:custGeom>
                      <a:avLst/>
                      <a:gdLst>
                        <a:gd name="connsiteX0" fmla="*/ 528087 w 532976"/>
                        <a:gd name="connsiteY0" fmla="*/ 8406 h 242014"/>
                        <a:gd name="connsiteX1" fmla="*/ 481699 w 532976"/>
                        <a:gd name="connsiteY1" fmla="*/ 408 h 242014"/>
                        <a:gd name="connsiteX2" fmla="*/ 422513 w 532976"/>
                        <a:gd name="connsiteY2" fmla="*/ 5206 h 242014"/>
                        <a:gd name="connsiteX3" fmla="*/ 363327 w 532976"/>
                        <a:gd name="connsiteY3" fmla="*/ 13205 h 242014"/>
                        <a:gd name="connsiteX4" fmla="*/ 244955 w 532976"/>
                        <a:gd name="connsiteY4" fmla="*/ 32400 h 242014"/>
                        <a:gd name="connsiteX5" fmla="*/ 208164 w 532976"/>
                        <a:gd name="connsiteY5" fmla="*/ 46797 h 242014"/>
                        <a:gd name="connsiteX6" fmla="*/ 153777 w 532976"/>
                        <a:gd name="connsiteY6" fmla="*/ 88387 h 242014"/>
                        <a:gd name="connsiteX7" fmla="*/ 102589 w 532976"/>
                        <a:gd name="connsiteY7" fmla="*/ 131576 h 242014"/>
                        <a:gd name="connsiteX8" fmla="*/ 76995 w 532976"/>
                        <a:gd name="connsiteY8" fmla="*/ 152371 h 242014"/>
                        <a:gd name="connsiteX9" fmla="*/ 53001 w 532976"/>
                        <a:gd name="connsiteY9" fmla="*/ 174766 h 242014"/>
                        <a:gd name="connsiteX10" fmla="*/ 6612 w 532976"/>
                        <a:gd name="connsiteY10" fmla="*/ 219555 h 242014"/>
                        <a:gd name="connsiteX11" fmla="*/ 6612 w 532976"/>
                        <a:gd name="connsiteY11" fmla="*/ 240350 h 242014"/>
                        <a:gd name="connsiteX12" fmla="*/ 49802 w 532976"/>
                        <a:gd name="connsiteY12" fmla="*/ 237151 h 242014"/>
                        <a:gd name="connsiteX13" fmla="*/ 262551 w 532976"/>
                        <a:gd name="connsiteY13" fmla="*/ 177965 h 242014"/>
                        <a:gd name="connsiteX14" fmla="*/ 296143 w 532976"/>
                        <a:gd name="connsiteY14" fmla="*/ 165168 h 242014"/>
                        <a:gd name="connsiteX15" fmla="*/ 521689 w 532976"/>
                        <a:gd name="connsiteY15" fmla="*/ 27601 h 242014"/>
                        <a:gd name="connsiteX16" fmla="*/ 528087 w 532976"/>
                        <a:gd name="connsiteY16" fmla="*/ 8406 h 24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976" h="242014">
                          <a:moveTo>
                            <a:pt x="528087" y="8406"/>
                          </a:moveTo>
                          <a:cubicBezTo>
                            <a:pt x="520089" y="2007"/>
                            <a:pt x="500894" y="-1192"/>
                            <a:pt x="481699" y="408"/>
                          </a:cubicBezTo>
                          <a:lnTo>
                            <a:pt x="422513" y="5206"/>
                          </a:lnTo>
                          <a:lnTo>
                            <a:pt x="363327" y="13205"/>
                          </a:lnTo>
                          <a:cubicBezTo>
                            <a:pt x="323337" y="18003"/>
                            <a:pt x="284946" y="26002"/>
                            <a:pt x="244955" y="32400"/>
                          </a:cubicBezTo>
                          <a:cubicBezTo>
                            <a:pt x="230559" y="35599"/>
                            <a:pt x="217762" y="40398"/>
                            <a:pt x="208164" y="46797"/>
                          </a:cubicBezTo>
                          <a:lnTo>
                            <a:pt x="153777" y="88387"/>
                          </a:lnTo>
                          <a:lnTo>
                            <a:pt x="102589" y="131576"/>
                          </a:lnTo>
                          <a:lnTo>
                            <a:pt x="76995" y="152371"/>
                          </a:lnTo>
                          <a:lnTo>
                            <a:pt x="53001" y="174766"/>
                          </a:lnTo>
                          <a:lnTo>
                            <a:pt x="6612" y="219555"/>
                          </a:lnTo>
                          <a:cubicBezTo>
                            <a:pt x="-2986" y="229153"/>
                            <a:pt x="-1386" y="237151"/>
                            <a:pt x="6612" y="240350"/>
                          </a:cubicBezTo>
                          <a:cubicBezTo>
                            <a:pt x="16210" y="243550"/>
                            <a:pt x="33806" y="241950"/>
                            <a:pt x="49802" y="237151"/>
                          </a:cubicBezTo>
                          <a:cubicBezTo>
                            <a:pt x="118585" y="211557"/>
                            <a:pt x="190568" y="193961"/>
                            <a:pt x="262551" y="177965"/>
                          </a:cubicBezTo>
                          <a:cubicBezTo>
                            <a:pt x="275348" y="174766"/>
                            <a:pt x="288145" y="171567"/>
                            <a:pt x="296143" y="165168"/>
                          </a:cubicBezTo>
                          <a:cubicBezTo>
                            <a:pt x="364926" y="113981"/>
                            <a:pt x="440108" y="69191"/>
                            <a:pt x="521689" y="27601"/>
                          </a:cubicBezTo>
                          <a:cubicBezTo>
                            <a:pt x="534486" y="22802"/>
                            <a:pt x="536086" y="14804"/>
                            <a:pt x="528087" y="8406"/>
                          </a:cubicBezTo>
                          <a:close/>
                        </a:path>
                      </a:pathLst>
                    </a:custGeom>
                    <a:solidFill>
                      <a:srgbClr val="9E7557"/>
                    </a:solidFill>
                    <a:ln w="15989"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2EBB94AF-1269-4A9D-8FDA-FBE73E070F96}"/>
                        </a:ext>
                      </a:extLst>
                    </p:cNvPr>
                    <p:cNvSpPr/>
                    <p:nvPr/>
                  </p:nvSpPr>
                  <p:spPr>
                    <a:xfrm>
                      <a:off x="2457594" y="1277949"/>
                      <a:ext cx="572753" cy="152277"/>
                    </a:xfrm>
                    <a:custGeom>
                      <a:avLst/>
                      <a:gdLst>
                        <a:gd name="connsiteX0" fmla="*/ 569664 w 572753"/>
                        <a:gd name="connsiteY0" fmla="*/ 46389 h 152277"/>
                        <a:gd name="connsiteX1" fmla="*/ 526474 w 572753"/>
                        <a:gd name="connsiteY1" fmla="*/ 27194 h 152277"/>
                        <a:gd name="connsiteX2" fmla="*/ 288131 w 572753"/>
                        <a:gd name="connsiteY2" fmla="*/ 0 h 152277"/>
                        <a:gd name="connsiteX3" fmla="*/ 249740 w 572753"/>
                        <a:gd name="connsiteY3" fmla="*/ 6398 h 152277"/>
                        <a:gd name="connsiteX4" fmla="*/ 187355 w 572753"/>
                        <a:gd name="connsiteY4" fmla="*/ 31992 h 152277"/>
                        <a:gd name="connsiteX5" fmla="*/ 126570 w 572753"/>
                        <a:gd name="connsiteY5" fmla="*/ 60786 h 152277"/>
                        <a:gd name="connsiteX6" fmla="*/ 96177 w 572753"/>
                        <a:gd name="connsiteY6" fmla="*/ 75182 h 152277"/>
                        <a:gd name="connsiteX7" fmla="*/ 67384 w 572753"/>
                        <a:gd name="connsiteY7" fmla="*/ 91178 h 152277"/>
                        <a:gd name="connsiteX8" fmla="*/ 9798 w 572753"/>
                        <a:gd name="connsiteY8" fmla="*/ 123171 h 152277"/>
                        <a:gd name="connsiteX9" fmla="*/ 4999 w 572753"/>
                        <a:gd name="connsiteY9" fmla="*/ 143966 h 152277"/>
                        <a:gd name="connsiteX10" fmla="*/ 48189 w 572753"/>
                        <a:gd name="connsiteY10" fmla="*/ 151964 h 152277"/>
                        <a:gd name="connsiteX11" fmla="*/ 102575 w 572753"/>
                        <a:gd name="connsiteY11" fmla="*/ 147165 h 152277"/>
                        <a:gd name="connsiteX12" fmla="*/ 158562 w 572753"/>
                        <a:gd name="connsiteY12" fmla="*/ 145565 h 152277"/>
                        <a:gd name="connsiteX13" fmla="*/ 268936 w 572753"/>
                        <a:gd name="connsiteY13" fmla="*/ 147165 h 152277"/>
                        <a:gd name="connsiteX14" fmla="*/ 304127 w 572753"/>
                        <a:gd name="connsiteY14" fmla="*/ 142366 h 152277"/>
                        <a:gd name="connsiteX15" fmla="*/ 364913 w 572753"/>
                        <a:gd name="connsiteY15" fmla="*/ 119971 h 152277"/>
                        <a:gd name="connsiteX16" fmla="*/ 427298 w 572753"/>
                        <a:gd name="connsiteY16" fmla="*/ 99176 h 152277"/>
                        <a:gd name="connsiteX17" fmla="*/ 556867 w 572753"/>
                        <a:gd name="connsiteY17" fmla="*/ 63985 h 152277"/>
                        <a:gd name="connsiteX18" fmla="*/ 569664 w 572753"/>
                        <a:gd name="connsiteY18" fmla="*/ 46389 h 1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753" h="152277">
                          <a:moveTo>
                            <a:pt x="569664" y="46389"/>
                          </a:moveTo>
                          <a:cubicBezTo>
                            <a:pt x="563266" y="38391"/>
                            <a:pt x="545670" y="30393"/>
                            <a:pt x="526474" y="27194"/>
                          </a:cubicBezTo>
                          <a:cubicBezTo>
                            <a:pt x="448093" y="12797"/>
                            <a:pt x="368112" y="4799"/>
                            <a:pt x="288131" y="0"/>
                          </a:cubicBezTo>
                          <a:cubicBezTo>
                            <a:pt x="273735" y="0"/>
                            <a:pt x="259338" y="1600"/>
                            <a:pt x="249740" y="6398"/>
                          </a:cubicBezTo>
                          <a:cubicBezTo>
                            <a:pt x="228945" y="14397"/>
                            <a:pt x="208150" y="23994"/>
                            <a:pt x="187355" y="31992"/>
                          </a:cubicBezTo>
                          <a:lnTo>
                            <a:pt x="126570" y="60786"/>
                          </a:lnTo>
                          <a:lnTo>
                            <a:pt x="96177" y="75182"/>
                          </a:lnTo>
                          <a:lnTo>
                            <a:pt x="67384" y="91178"/>
                          </a:lnTo>
                          <a:lnTo>
                            <a:pt x="9798" y="123171"/>
                          </a:lnTo>
                          <a:cubicBezTo>
                            <a:pt x="-1400" y="129569"/>
                            <a:pt x="-2999" y="137567"/>
                            <a:pt x="4999" y="143966"/>
                          </a:cubicBezTo>
                          <a:cubicBezTo>
                            <a:pt x="12997" y="148765"/>
                            <a:pt x="30593" y="153563"/>
                            <a:pt x="48189" y="151964"/>
                          </a:cubicBezTo>
                          <a:lnTo>
                            <a:pt x="102575" y="147165"/>
                          </a:lnTo>
                          <a:lnTo>
                            <a:pt x="158562" y="145565"/>
                          </a:lnTo>
                          <a:cubicBezTo>
                            <a:pt x="195353" y="143966"/>
                            <a:pt x="232145" y="145565"/>
                            <a:pt x="268936" y="147165"/>
                          </a:cubicBezTo>
                          <a:cubicBezTo>
                            <a:pt x="283332" y="147165"/>
                            <a:pt x="296129" y="145565"/>
                            <a:pt x="304127" y="142366"/>
                          </a:cubicBezTo>
                          <a:lnTo>
                            <a:pt x="364913" y="119971"/>
                          </a:lnTo>
                          <a:cubicBezTo>
                            <a:pt x="385708" y="111973"/>
                            <a:pt x="406503" y="107174"/>
                            <a:pt x="427298" y="99176"/>
                          </a:cubicBezTo>
                          <a:cubicBezTo>
                            <a:pt x="468888" y="84780"/>
                            <a:pt x="512078" y="75182"/>
                            <a:pt x="556867" y="63985"/>
                          </a:cubicBezTo>
                          <a:cubicBezTo>
                            <a:pt x="572863" y="60786"/>
                            <a:pt x="576063" y="54387"/>
                            <a:pt x="569664" y="46389"/>
                          </a:cubicBezTo>
                          <a:close/>
                        </a:path>
                      </a:pathLst>
                    </a:custGeom>
                    <a:solidFill>
                      <a:srgbClr val="9E7557"/>
                    </a:solidFill>
                    <a:ln w="15989"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5DDBC4E-19B3-4778-9FD7-0F59AC73513C}"/>
                        </a:ext>
                      </a:extLst>
                    </p:cNvPr>
                    <p:cNvSpPr/>
                    <p:nvPr/>
                  </p:nvSpPr>
                  <p:spPr>
                    <a:xfrm>
                      <a:off x="2896089" y="1353131"/>
                      <a:ext cx="574256" cy="148764"/>
                    </a:xfrm>
                    <a:custGeom>
                      <a:avLst/>
                      <a:gdLst>
                        <a:gd name="connsiteX0" fmla="*/ 572663 w 574256"/>
                        <a:gd name="connsiteY0" fmla="*/ 119971 h 148764"/>
                        <a:gd name="connsiteX1" fmla="*/ 535872 w 574256"/>
                        <a:gd name="connsiteY1" fmla="*/ 91178 h 148764"/>
                        <a:gd name="connsiteX2" fmla="*/ 311926 w 574256"/>
                        <a:gd name="connsiteY2" fmla="*/ 4799 h 148764"/>
                        <a:gd name="connsiteX3" fmla="*/ 273535 w 574256"/>
                        <a:gd name="connsiteY3" fmla="*/ 0 h 148764"/>
                        <a:gd name="connsiteX4" fmla="*/ 12797 w 574256"/>
                        <a:gd name="connsiteY4" fmla="*/ 55987 h 148764"/>
                        <a:gd name="connsiteX5" fmla="*/ 3199 w 574256"/>
                        <a:gd name="connsiteY5" fmla="*/ 75182 h 148764"/>
                        <a:gd name="connsiteX6" fmla="*/ 19195 w 574256"/>
                        <a:gd name="connsiteY6" fmla="*/ 84780 h 148764"/>
                        <a:gd name="connsiteX7" fmla="*/ 43190 w 574256"/>
                        <a:gd name="connsiteY7" fmla="*/ 92778 h 148764"/>
                        <a:gd name="connsiteX8" fmla="*/ 97577 w 574256"/>
                        <a:gd name="connsiteY8" fmla="*/ 102376 h 148764"/>
                        <a:gd name="connsiteX9" fmla="*/ 151964 w 574256"/>
                        <a:gd name="connsiteY9" fmla="*/ 115173 h 148764"/>
                        <a:gd name="connsiteX10" fmla="*/ 259138 w 574256"/>
                        <a:gd name="connsiteY10" fmla="*/ 143966 h 148764"/>
                        <a:gd name="connsiteX11" fmla="*/ 294330 w 574256"/>
                        <a:gd name="connsiteY11" fmla="*/ 148765 h 148764"/>
                        <a:gd name="connsiteX12" fmla="*/ 358315 w 574256"/>
                        <a:gd name="connsiteY12" fmla="*/ 140766 h 148764"/>
                        <a:gd name="connsiteX13" fmla="*/ 423899 w 574256"/>
                        <a:gd name="connsiteY13" fmla="*/ 135968 h 148764"/>
                        <a:gd name="connsiteX14" fmla="*/ 558267 w 574256"/>
                        <a:gd name="connsiteY14" fmla="*/ 134368 h 148764"/>
                        <a:gd name="connsiteX15" fmla="*/ 572663 w 574256"/>
                        <a:gd name="connsiteY15" fmla="*/ 119971 h 14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256" h="148764">
                          <a:moveTo>
                            <a:pt x="572663" y="119971"/>
                          </a:moveTo>
                          <a:cubicBezTo>
                            <a:pt x="567865" y="110374"/>
                            <a:pt x="553468" y="99176"/>
                            <a:pt x="535872" y="91178"/>
                          </a:cubicBezTo>
                          <a:cubicBezTo>
                            <a:pt x="463889" y="57586"/>
                            <a:pt x="387108" y="30393"/>
                            <a:pt x="311926" y="4799"/>
                          </a:cubicBezTo>
                          <a:cubicBezTo>
                            <a:pt x="297529" y="0"/>
                            <a:pt x="283132" y="0"/>
                            <a:pt x="273535" y="0"/>
                          </a:cubicBezTo>
                          <a:cubicBezTo>
                            <a:pt x="183956" y="11197"/>
                            <a:pt x="95977" y="31992"/>
                            <a:pt x="12797" y="55987"/>
                          </a:cubicBezTo>
                          <a:cubicBezTo>
                            <a:pt x="0" y="60786"/>
                            <a:pt x="-3199" y="67184"/>
                            <a:pt x="3199" y="75182"/>
                          </a:cubicBezTo>
                          <a:cubicBezTo>
                            <a:pt x="6399" y="78381"/>
                            <a:pt x="12797" y="83180"/>
                            <a:pt x="19195" y="84780"/>
                          </a:cubicBezTo>
                          <a:cubicBezTo>
                            <a:pt x="25594" y="87979"/>
                            <a:pt x="35192" y="91178"/>
                            <a:pt x="43190" y="92778"/>
                          </a:cubicBezTo>
                          <a:lnTo>
                            <a:pt x="97577" y="102376"/>
                          </a:lnTo>
                          <a:cubicBezTo>
                            <a:pt x="115172" y="105575"/>
                            <a:pt x="132768" y="110374"/>
                            <a:pt x="151964" y="115173"/>
                          </a:cubicBezTo>
                          <a:cubicBezTo>
                            <a:pt x="188755" y="123171"/>
                            <a:pt x="223947" y="134368"/>
                            <a:pt x="259138" y="143966"/>
                          </a:cubicBezTo>
                          <a:cubicBezTo>
                            <a:pt x="271935" y="147165"/>
                            <a:pt x="284732" y="148765"/>
                            <a:pt x="294330" y="148765"/>
                          </a:cubicBezTo>
                          <a:lnTo>
                            <a:pt x="358315" y="140766"/>
                          </a:lnTo>
                          <a:cubicBezTo>
                            <a:pt x="380709" y="139167"/>
                            <a:pt x="401504" y="137567"/>
                            <a:pt x="423899" y="135968"/>
                          </a:cubicBezTo>
                          <a:cubicBezTo>
                            <a:pt x="468688" y="132768"/>
                            <a:pt x="511878" y="134368"/>
                            <a:pt x="558267" y="134368"/>
                          </a:cubicBezTo>
                          <a:cubicBezTo>
                            <a:pt x="571064" y="135968"/>
                            <a:pt x="577462" y="129569"/>
                            <a:pt x="572663" y="119971"/>
                          </a:cubicBezTo>
                          <a:close/>
                        </a:path>
                      </a:pathLst>
                    </a:custGeom>
                    <a:solidFill>
                      <a:srgbClr val="9E7557"/>
                    </a:solidFill>
                    <a:ln w="15989"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AF6C54FE-4162-4F61-9DF6-1F3DF2481A45}"/>
                        </a:ext>
                      </a:extLst>
                    </p:cNvPr>
                    <p:cNvSpPr/>
                    <p:nvPr/>
                  </p:nvSpPr>
                  <p:spPr>
                    <a:xfrm>
                      <a:off x="3316795" y="1527634"/>
                      <a:ext cx="542969" cy="211992"/>
                    </a:xfrm>
                    <a:custGeom>
                      <a:avLst/>
                      <a:gdLst>
                        <a:gd name="connsiteX0" fmla="*/ 542264 w 542969"/>
                        <a:gd name="connsiteY0" fmla="*/ 199808 h 211992"/>
                        <a:gd name="connsiteX1" fmla="*/ 513471 w 542969"/>
                        <a:gd name="connsiteY1" fmla="*/ 163017 h 211992"/>
                        <a:gd name="connsiteX2" fmla="*/ 467082 w 542969"/>
                        <a:gd name="connsiteY2" fmla="*/ 126226 h 211992"/>
                        <a:gd name="connsiteX3" fmla="*/ 419094 w 542969"/>
                        <a:gd name="connsiteY3" fmla="*/ 91034 h 211992"/>
                        <a:gd name="connsiteX4" fmla="*/ 318318 w 542969"/>
                        <a:gd name="connsiteY4" fmla="*/ 25450 h 211992"/>
                        <a:gd name="connsiteX5" fmla="*/ 281527 w 542969"/>
                        <a:gd name="connsiteY5" fmla="*/ 11053 h 211992"/>
                        <a:gd name="connsiteX6" fmla="*/ 15990 w 542969"/>
                        <a:gd name="connsiteY6" fmla="*/ 1456 h 211992"/>
                        <a:gd name="connsiteX7" fmla="*/ 1593 w 542969"/>
                        <a:gd name="connsiteY7" fmla="*/ 17452 h 211992"/>
                        <a:gd name="connsiteX8" fmla="*/ 36785 w 542969"/>
                        <a:gd name="connsiteY8" fmla="*/ 44645 h 211992"/>
                        <a:gd name="connsiteX9" fmla="*/ 86373 w 542969"/>
                        <a:gd name="connsiteY9" fmla="*/ 67040 h 211992"/>
                        <a:gd name="connsiteX10" fmla="*/ 135961 w 542969"/>
                        <a:gd name="connsiteY10" fmla="*/ 92634 h 211992"/>
                        <a:gd name="connsiteX11" fmla="*/ 159955 w 542969"/>
                        <a:gd name="connsiteY11" fmla="*/ 105431 h 211992"/>
                        <a:gd name="connsiteX12" fmla="*/ 183950 w 542969"/>
                        <a:gd name="connsiteY12" fmla="*/ 119827 h 211992"/>
                        <a:gd name="connsiteX13" fmla="*/ 231938 w 542969"/>
                        <a:gd name="connsiteY13" fmla="*/ 147021 h 211992"/>
                        <a:gd name="connsiteX14" fmla="*/ 265530 w 542969"/>
                        <a:gd name="connsiteY14" fmla="*/ 159818 h 211992"/>
                        <a:gd name="connsiteX15" fmla="*/ 524668 w 542969"/>
                        <a:gd name="connsiteY15" fmla="*/ 211006 h 211992"/>
                        <a:gd name="connsiteX16" fmla="*/ 542264 w 542969"/>
                        <a:gd name="connsiteY16" fmla="*/ 199808 h 21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969" h="211992">
                          <a:moveTo>
                            <a:pt x="542264" y="199808"/>
                          </a:moveTo>
                          <a:cubicBezTo>
                            <a:pt x="540665" y="188611"/>
                            <a:pt x="529467" y="174214"/>
                            <a:pt x="513471" y="163017"/>
                          </a:cubicBezTo>
                          <a:lnTo>
                            <a:pt x="467082" y="126226"/>
                          </a:lnTo>
                          <a:cubicBezTo>
                            <a:pt x="451086" y="115028"/>
                            <a:pt x="435090" y="102232"/>
                            <a:pt x="419094" y="91034"/>
                          </a:cubicBezTo>
                          <a:cubicBezTo>
                            <a:pt x="387101" y="67040"/>
                            <a:pt x="351910" y="46245"/>
                            <a:pt x="318318" y="25450"/>
                          </a:cubicBezTo>
                          <a:cubicBezTo>
                            <a:pt x="305521" y="17452"/>
                            <a:pt x="292724" y="12653"/>
                            <a:pt x="281527" y="11053"/>
                          </a:cubicBezTo>
                          <a:cubicBezTo>
                            <a:pt x="191948" y="-144"/>
                            <a:pt x="100770" y="-1744"/>
                            <a:pt x="15990" y="1456"/>
                          </a:cubicBezTo>
                          <a:cubicBezTo>
                            <a:pt x="3193" y="1456"/>
                            <a:pt x="-3206" y="7854"/>
                            <a:pt x="1593" y="17452"/>
                          </a:cubicBezTo>
                          <a:cubicBezTo>
                            <a:pt x="6392" y="25450"/>
                            <a:pt x="19189" y="36647"/>
                            <a:pt x="36785" y="44645"/>
                          </a:cubicBezTo>
                          <a:lnTo>
                            <a:pt x="86373" y="67040"/>
                          </a:lnTo>
                          <a:lnTo>
                            <a:pt x="135961" y="92634"/>
                          </a:lnTo>
                          <a:lnTo>
                            <a:pt x="159955" y="105431"/>
                          </a:lnTo>
                          <a:cubicBezTo>
                            <a:pt x="167954" y="110230"/>
                            <a:pt x="175952" y="115028"/>
                            <a:pt x="183950" y="119827"/>
                          </a:cubicBezTo>
                          <a:lnTo>
                            <a:pt x="231938" y="147021"/>
                          </a:lnTo>
                          <a:cubicBezTo>
                            <a:pt x="243136" y="153419"/>
                            <a:pt x="255933" y="159818"/>
                            <a:pt x="265530" y="159818"/>
                          </a:cubicBezTo>
                          <a:cubicBezTo>
                            <a:pt x="351910" y="169416"/>
                            <a:pt x="436689" y="187011"/>
                            <a:pt x="524668" y="211006"/>
                          </a:cubicBezTo>
                          <a:cubicBezTo>
                            <a:pt x="537465" y="214205"/>
                            <a:pt x="545464" y="209406"/>
                            <a:pt x="542264" y="199808"/>
                          </a:cubicBezTo>
                          <a:close/>
                        </a:path>
                      </a:pathLst>
                    </a:custGeom>
                    <a:solidFill>
                      <a:srgbClr val="9E7557"/>
                    </a:solidFill>
                    <a:ln w="15989"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4BF6BC99-3D2F-4C8F-978F-4C85CD13B161}"/>
                        </a:ext>
                      </a:extLst>
                    </p:cNvPr>
                    <p:cNvSpPr/>
                    <p:nvPr/>
                  </p:nvSpPr>
                  <p:spPr>
                    <a:xfrm>
                      <a:off x="3695657" y="1748849"/>
                      <a:ext cx="480127" cy="331113"/>
                    </a:xfrm>
                    <a:custGeom>
                      <a:avLst/>
                      <a:gdLst>
                        <a:gd name="connsiteX0" fmla="*/ 480127 w 480127"/>
                        <a:gd name="connsiteY0" fmla="*/ 320911 h 331113"/>
                        <a:gd name="connsiteX1" fmla="*/ 462531 w 480127"/>
                        <a:gd name="connsiteY1" fmla="*/ 277721 h 331113"/>
                        <a:gd name="connsiteX2" fmla="*/ 387349 w 480127"/>
                        <a:gd name="connsiteY2" fmla="*/ 184943 h 331113"/>
                        <a:gd name="connsiteX3" fmla="*/ 347359 w 480127"/>
                        <a:gd name="connsiteY3" fmla="*/ 140154 h 331113"/>
                        <a:gd name="connsiteX4" fmla="*/ 305768 w 480127"/>
                        <a:gd name="connsiteY4" fmla="*/ 96964 h 331113"/>
                        <a:gd name="connsiteX5" fmla="*/ 273776 w 480127"/>
                        <a:gd name="connsiteY5" fmla="*/ 74569 h 331113"/>
                        <a:gd name="connsiteX6" fmla="*/ 209791 w 480127"/>
                        <a:gd name="connsiteY6" fmla="*/ 52175 h 331113"/>
                        <a:gd name="connsiteX7" fmla="*/ 145807 w 480127"/>
                        <a:gd name="connsiteY7" fmla="*/ 32979 h 331113"/>
                        <a:gd name="connsiteX8" fmla="*/ 17837 w 480127"/>
                        <a:gd name="connsiteY8" fmla="*/ 987 h 331113"/>
                        <a:gd name="connsiteX9" fmla="*/ 242 w 480127"/>
                        <a:gd name="connsiteY9" fmla="*/ 12184 h 331113"/>
                        <a:gd name="connsiteX10" fmla="*/ 27435 w 480127"/>
                        <a:gd name="connsiteY10" fmla="*/ 47376 h 331113"/>
                        <a:gd name="connsiteX11" fmla="*/ 192196 w 480127"/>
                        <a:gd name="connsiteY11" fmla="*/ 194541 h 331113"/>
                        <a:gd name="connsiteX12" fmla="*/ 220989 w 480127"/>
                        <a:gd name="connsiteY12" fmla="*/ 215336 h 331113"/>
                        <a:gd name="connsiteX13" fmla="*/ 340960 w 480127"/>
                        <a:gd name="connsiteY13" fmla="*/ 266524 h 331113"/>
                        <a:gd name="connsiteX14" fmla="*/ 400146 w 480127"/>
                        <a:gd name="connsiteY14" fmla="*/ 296916 h 331113"/>
                        <a:gd name="connsiteX15" fmla="*/ 430539 w 480127"/>
                        <a:gd name="connsiteY15" fmla="*/ 312913 h 331113"/>
                        <a:gd name="connsiteX16" fmla="*/ 459332 w 480127"/>
                        <a:gd name="connsiteY16" fmla="*/ 328909 h 331113"/>
                        <a:gd name="connsiteX17" fmla="*/ 480127 w 480127"/>
                        <a:gd name="connsiteY17" fmla="*/ 320911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127" h="331113">
                          <a:moveTo>
                            <a:pt x="480127" y="320911"/>
                          </a:moveTo>
                          <a:cubicBezTo>
                            <a:pt x="480127" y="309713"/>
                            <a:pt x="473728" y="293717"/>
                            <a:pt x="462531" y="277721"/>
                          </a:cubicBezTo>
                          <a:cubicBezTo>
                            <a:pt x="436937" y="245729"/>
                            <a:pt x="414543" y="213736"/>
                            <a:pt x="387349" y="184943"/>
                          </a:cubicBezTo>
                          <a:cubicBezTo>
                            <a:pt x="374552" y="170547"/>
                            <a:pt x="361755" y="154550"/>
                            <a:pt x="347359" y="140154"/>
                          </a:cubicBezTo>
                          <a:lnTo>
                            <a:pt x="305768" y="96964"/>
                          </a:lnTo>
                          <a:cubicBezTo>
                            <a:pt x="296171" y="85767"/>
                            <a:pt x="283374" y="77769"/>
                            <a:pt x="273776" y="74569"/>
                          </a:cubicBezTo>
                          <a:lnTo>
                            <a:pt x="209791" y="52175"/>
                          </a:lnTo>
                          <a:cubicBezTo>
                            <a:pt x="188997" y="44177"/>
                            <a:pt x="166602" y="39378"/>
                            <a:pt x="145807" y="32979"/>
                          </a:cubicBezTo>
                          <a:cubicBezTo>
                            <a:pt x="104217" y="20182"/>
                            <a:pt x="59427" y="10585"/>
                            <a:pt x="17837" y="987"/>
                          </a:cubicBezTo>
                          <a:cubicBezTo>
                            <a:pt x="5040" y="-2212"/>
                            <a:pt x="-1358" y="2587"/>
                            <a:pt x="242" y="12184"/>
                          </a:cubicBezTo>
                          <a:cubicBezTo>
                            <a:pt x="1841" y="21782"/>
                            <a:pt x="13039" y="36179"/>
                            <a:pt x="27435" y="47376"/>
                          </a:cubicBezTo>
                          <a:cubicBezTo>
                            <a:pt x="86621" y="92165"/>
                            <a:pt x="141008" y="141753"/>
                            <a:pt x="192196" y="194541"/>
                          </a:cubicBezTo>
                          <a:cubicBezTo>
                            <a:pt x="201793" y="204139"/>
                            <a:pt x="212991" y="212137"/>
                            <a:pt x="220989" y="215336"/>
                          </a:cubicBezTo>
                          <a:cubicBezTo>
                            <a:pt x="260979" y="229732"/>
                            <a:pt x="300970" y="248928"/>
                            <a:pt x="340960" y="266524"/>
                          </a:cubicBezTo>
                          <a:cubicBezTo>
                            <a:pt x="360156" y="276121"/>
                            <a:pt x="379351" y="285719"/>
                            <a:pt x="400146" y="296916"/>
                          </a:cubicBezTo>
                          <a:lnTo>
                            <a:pt x="430539" y="312913"/>
                          </a:lnTo>
                          <a:lnTo>
                            <a:pt x="459332" y="328909"/>
                          </a:lnTo>
                          <a:cubicBezTo>
                            <a:pt x="472129" y="333708"/>
                            <a:pt x="480127" y="330508"/>
                            <a:pt x="480127" y="320911"/>
                          </a:cubicBezTo>
                          <a:close/>
                        </a:path>
                      </a:pathLst>
                    </a:custGeom>
                    <a:solidFill>
                      <a:srgbClr val="9E7557"/>
                    </a:solidFill>
                    <a:ln w="15989"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52CCAFA0-AF9A-4F5D-9EE4-DDCCA41CDBAD}"/>
                        </a:ext>
                      </a:extLst>
                    </p:cNvPr>
                    <p:cNvSpPr/>
                    <p:nvPr/>
                  </p:nvSpPr>
                  <p:spPr>
                    <a:xfrm>
                      <a:off x="4007824" y="2050503"/>
                      <a:ext cx="391561" cy="436171"/>
                    </a:xfrm>
                    <a:custGeom>
                      <a:avLst/>
                      <a:gdLst>
                        <a:gd name="connsiteX0" fmla="*/ 390307 w 391561"/>
                        <a:gd name="connsiteY0" fmla="*/ 428760 h 436171"/>
                        <a:gd name="connsiteX1" fmla="*/ 383908 w 391561"/>
                        <a:gd name="connsiteY1" fmla="*/ 382371 h 436171"/>
                        <a:gd name="connsiteX2" fmla="*/ 276734 w 391561"/>
                        <a:gd name="connsiteY2" fmla="*/ 168022 h 436171"/>
                        <a:gd name="connsiteX3" fmla="*/ 251140 w 391561"/>
                        <a:gd name="connsiteY3" fmla="*/ 137629 h 436171"/>
                        <a:gd name="connsiteX4" fmla="*/ 193553 w 391561"/>
                        <a:gd name="connsiteY4" fmla="*/ 100838 h 436171"/>
                        <a:gd name="connsiteX5" fmla="*/ 164760 w 391561"/>
                        <a:gd name="connsiteY5" fmla="*/ 83242 h 436171"/>
                        <a:gd name="connsiteX6" fmla="*/ 135968 w 391561"/>
                        <a:gd name="connsiteY6" fmla="*/ 65646 h 436171"/>
                        <a:gd name="connsiteX7" fmla="*/ 78381 w 391561"/>
                        <a:gd name="connsiteY7" fmla="*/ 33654 h 436171"/>
                        <a:gd name="connsiteX8" fmla="*/ 19195 w 391561"/>
                        <a:gd name="connsiteY8" fmla="*/ 3261 h 436171"/>
                        <a:gd name="connsiteX9" fmla="*/ 0 w 391561"/>
                        <a:gd name="connsiteY9" fmla="*/ 11259 h 436171"/>
                        <a:gd name="connsiteX10" fmla="*/ 17595 w 391561"/>
                        <a:gd name="connsiteY10" fmla="*/ 51250 h 436171"/>
                        <a:gd name="connsiteX11" fmla="*/ 35191 w 391561"/>
                        <a:gd name="connsiteY11" fmla="*/ 73644 h 436171"/>
                        <a:gd name="connsiteX12" fmla="*/ 51187 w 391561"/>
                        <a:gd name="connsiteY12" fmla="*/ 96039 h 436171"/>
                        <a:gd name="connsiteX13" fmla="*/ 83180 w 391561"/>
                        <a:gd name="connsiteY13" fmla="*/ 140828 h 436171"/>
                        <a:gd name="connsiteX14" fmla="*/ 113573 w 391561"/>
                        <a:gd name="connsiteY14" fmla="*/ 187217 h 436171"/>
                        <a:gd name="connsiteX15" fmla="*/ 127969 w 391561"/>
                        <a:gd name="connsiteY15" fmla="*/ 211211 h 436171"/>
                        <a:gd name="connsiteX16" fmla="*/ 142366 w 391561"/>
                        <a:gd name="connsiteY16" fmla="*/ 235206 h 436171"/>
                        <a:gd name="connsiteX17" fmla="*/ 166360 w 391561"/>
                        <a:gd name="connsiteY17" fmla="*/ 262399 h 436171"/>
                        <a:gd name="connsiteX18" fmla="*/ 219147 w 391561"/>
                        <a:gd name="connsiteY18" fmla="*/ 300790 h 436171"/>
                        <a:gd name="connsiteX19" fmla="*/ 270335 w 391561"/>
                        <a:gd name="connsiteY19" fmla="*/ 340781 h 436171"/>
                        <a:gd name="connsiteX20" fmla="*/ 369511 w 391561"/>
                        <a:gd name="connsiteY20" fmla="*/ 430359 h 436171"/>
                        <a:gd name="connsiteX21" fmla="*/ 390307 w 391561"/>
                        <a:gd name="connsiteY21" fmla="*/ 428760 h 43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561" h="436171">
                          <a:moveTo>
                            <a:pt x="390307" y="428760"/>
                          </a:moveTo>
                          <a:cubicBezTo>
                            <a:pt x="393506" y="419162"/>
                            <a:pt x="390307" y="399966"/>
                            <a:pt x="383908" y="382371"/>
                          </a:cubicBezTo>
                          <a:cubicBezTo>
                            <a:pt x="351916" y="308788"/>
                            <a:pt x="318324" y="236805"/>
                            <a:pt x="276734" y="168022"/>
                          </a:cubicBezTo>
                          <a:cubicBezTo>
                            <a:pt x="268736" y="155225"/>
                            <a:pt x="260738" y="144028"/>
                            <a:pt x="251140" y="137629"/>
                          </a:cubicBezTo>
                          <a:lnTo>
                            <a:pt x="193553" y="100838"/>
                          </a:lnTo>
                          <a:lnTo>
                            <a:pt x="164760" y="83242"/>
                          </a:lnTo>
                          <a:lnTo>
                            <a:pt x="135968" y="65646"/>
                          </a:lnTo>
                          <a:cubicBezTo>
                            <a:pt x="116772" y="54449"/>
                            <a:pt x="97576" y="43252"/>
                            <a:pt x="78381" y="33654"/>
                          </a:cubicBezTo>
                          <a:lnTo>
                            <a:pt x="19195" y="3261"/>
                          </a:lnTo>
                          <a:cubicBezTo>
                            <a:pt x="7998" y="-3137"/>
                            <a:pt x="0" y="62"/>
                            <a:pt x="0" y="11259"/>
                          </a:cubicBezTo>
                          <a:cubicBezTo>
                            <a:pt x="0" y="20857"/>
                            <a:pt x="6398" y="36853"/>
                            <a:pt x="17595" y="51250"/>
                          </a:cubicBezTo>
                          <a:lnTo>
                            <a:pt x="35191" y="73644"/>
                          </a:lnTo>
                          <a:lnTo>
                            <a:pt x="51187" y="96039"/>
                          </a:lnTo>
                          <a:lnTo>
                            <a:pt x="83180" y="140828"/>
                          </a:lnTo>
                          <a:lnTo>
                            <a:pt x="113573" y="187217"/>
                          </a:lnTo>
                          <a:lnTo>
                            <a:pt x="127969" y="211211"/>
                          </a:lnTo>
                          <a:lnTo>
                            <a:pt x="142366" y="235206"/>
                          </a:lnTo>
                          <a:cubicBezTo>
                            <a:pt x="148764" y="246403"/>
                            <a:pt x="158362" y="257600"/>
                            <a:pt x="166360" y="262399"/>
                          </a:cubicBezTo>
                          <a:cubicBezTo>
                            <a:pt x="183956" y="275196"/>
                            <a:pt x="201552" y="287993"/>
                            <a:pt x="219147" y="300790"/>
                          </a:cubicBezTo>
                          <a:cubicBezTo>
                            <a:pt x="236743" y="313587"/>
                            <a:pt x="254339" y="327984"/>
                            <a:pt x="270335" y="340781"/>
                          </a:cubicBezTo>
                          <a:cubicBezTo>
                            <a:pt x="303927" y="369574"/>
                            <a:pt x="337519" y="398367"/>
                            <a:pt x="369511" y="430359"/>
                          </a:cubicBezTo>
                          <a:cubicBezTo>
                            <a:pt x="379109" y="438357"/>
                            <a:pt x="387107" y="438357"/>
                            <a:pt x="390307" y="428760"/>
                          </a:cubicBezTo>
                          <a:close/>
                        </a:path>
                      </a:pathLst>
                    </a:custGeom>
                    <a:solidFill>
                      <a:srgbClr val="9E7557"/>
                    </a:solidFill>
                    <a:ln w="15989"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5CAC8D3D-1E83-4631-B0B7-3D1C31BFD89D}"/>
                        </a:ext>
                      </a:extLst>
                    </p:cNvPr>
                    <p:cNvSpPr/>
                    <p:nvPr/>
                  </p:nvSpPr>
                  <p:spPr>
                    <a:xfrm>
                      <a:off x="4238543" y="2420663"/>
                      <a:ext cx="280847" cy="514690"/>
                    </a:xfrm>
                    <a:custGeom>
                      <a:avLst/>
                      <a:gdLst>
                        <a:gd name="connsiteX0" fmla="*/ 274760 w 280847"/>
                        <a:gd name="connsiteY0" fmla="*/ 509692 h 514690"/>
                        <a:gd name="connsiteX1" fmla="*/ 279560 w 280847"/>
                        <a:gd name="connsiteY1" fmla="*/ 463303 h 514690"/>
                        <a:gd name="connsiteX2" fmla="*/ 228372 w 280847"/>
                        <a:gd name="connsiteY2" fmla="*/ 228159 h 514690"/>
                        <a:gd name="connsiteX3" fmla="*/ 210776 w 280847"/>
                        <a:gd name="connsiteY3" fmla="*/ 192968 h 514690"/>
                        <a:gd name="connsiteX4" fmla="*/ 22021 w 280847"/>
                        <a:gd name="connsiteY4" fmla="*/ 5812 h 514690"/>
                        <a:gd name="connsiteX5" fmla="*/ 1226 w 280847"/>
                        <a:gd name="connsiteY5" fmla="*/ 7412 h 514690"/>
                        <a:gd name="connsiteX6" fmla="*/ 9224 w 280847"/>
                        <a:gd name="connsiteY6" fmla="*/ 50602 h 514690"/>
                        <a:gd name="connsiteX7" fmla="*/ 30019 w 280847"/>
                        <a:gd name="connsiteY7" fmla="*/ 101789 h 514690"/>
                        <a:gd name="connsiteX8" fmla="*/ 49215 w 280847"/>
                        <a:gd name="connsiteY8" fmla="*/ 152977 h 514690"/>
                        <a:gd name="connsiteX9" fmla="*/ 82806 w 280847"/>
                        <a:gd name="connsiteY9" fmla="*/ 258552 h 514690"/>
                        <a:gd name="connsiteX10" fmla="*/ 98802 w 280847"/>
                        <a:gd name="connsiteY10" fmla="*/ 290544 h 514690"/>
                        <a:gd name="connsiteX11" fmla="*/ 252366 w 280847"/>
                        <a:gd name="connsiteY11" fmla="*/ 504893 h 514690"/>
                        <a:gd name="connsiteX12" fmla="*/ 274760 w 280847"/>
                        <a:gd name="connsiteY12" fmla="*/ 509692 h 5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847" h="514690">
                          <a:moveTo>
                            <a:pt x="274760" y="509692"/>
                          </a:moveTo>
                          <a:cubicBezTo>
                            <a:pt x="279560" y="500094"/>
                            <a:pt x="282758" y="482499"/>
                            <a:pt x="279560" y="463303"/>
                          </a:cubicBezTo>
                          <a:cubicBezTo>
                            <a:pt x="266762" y="384922"/>
                            <a:pt x="250766" y="304941"/>
                            <a:pt x="228372" y="228159"/>
                          </a:cubicBezTo>
                          <a:cubicBezTo>
                            <a:pt x="223573" y="213763"/>
                            <a:pt x="218774" y="200966"/>
                            <a:pt x="210776" y="192968"/>
                          </a:cubicBezTo>
                          <a:cubicBezTo>
                            <a:pt x="149990" y="124184"/>
                            <a:pt x="87605" y="60199"/>
                            <a:pt x="22021" y="5812"/>
                          </a:cubicBezTo>
                          <a:cubicBezTo>
                            <a:pt x="12423" y="-2186"/>
                            <a:pt x="4425" y="-2186"/>
                            <a:pt x="1226" y="7412"/>
                          </a:cubicBezTo>
                          <a:cubicBezTo>
                            <a:pt x="-1973" y="17010"/>
                            <a:pt x="1226" y="34605"/>
                            <a:pt x="9224" y="50602"/>
                          </a:cubicBezTo>
                          <a:cubicBezTo>
                            <a:pt x="17222" y="66598"/>
                            <a:pt x="23621" y="84194"/>
                            <a:pt x="30019" y="101789"/>
                          </a:cubicBezTo>
                          <a:cubicBezTo>
                            <a:pt x="36417" y="119385"/>
                            <a:pt x="44415" y="135381"/>
                            <a:pt x="49215" y="152977"/>
                          </a:cubicBezTo>
                          <a:cubicBezTo>
                            <a:pt x="60412" y="188169"/>
                            <a:pt x="73209" y="221761"/>
                            <a:pt x="82806" y="258552"/>
                          </a:cubicBezTo>
                          <a:cubicBezTo>
                            <a:pt x="86006" y="271349"/>
                            <a:pt x="92404" y="284146"/>
                            <a:pt x="98802" y="290544"/>
                          </a:cubicBezTo>
                          <a:cubicBezTo>
                            <a:pt x="153190" y="356129"/>
                            <a:pt x="205977" y="426512"/>
                            <a:pt x="252366" y="504893"/>
                          </a:cubicBezTo>
                          <a:cubicBezTo>
                            <a:pt x="260364" y="516091"/>
                            <a:pt x="268362" y="517690"/>
                            <a:pt x="274760" y="509692"/>
                          </a:cubicBezTo>
                          <a:close/>
                        </a:path>
                      </a:pathLst>
                    </a:custGeom>
                    <a:solidFill>
                      <a:srgbClr val="9E7557"/>
                    </a:solidFill>
                    <a:ln w="15989"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21068EE5-8613-4CD5-B2C9-0DFB353B1A5D}"/>
                        </a:ext>
                      </a:extLst>
                    </p:cNvPr>
                    <p:cNvSpPr/>
                    <p:nvPr/>
                  </p:nvSpPr>
                  <p:spPr>
                    <a:xfrm>
                      <a:off x="4320722" y="3376648"/>
                      <a:ext cx="147792" cy="574238"/>
                    </a:xfrm>
                    <a:custGeom>
                      <a:avLst/>
                      <a:gdLst>
                        <a:gd name="connsiteX0" fmla="*/ 34219 w 147792"/>
                        <a:gd name="connsiteY0" fmla="*/ 572663 h 574238"/>
                        <a:gd name="connsiteX1" fmla="*/ 63013 w 147792"/>
                        <a:gd name="connsiteY1" fmla="*/ 535872 h 574238"/>
                        <a:gd name="connsiteX2" fmla="*/ 85407 w 147792"/>
                        <a:gd name="connsiteY2" fmla="*/ 479885 h 574238"/>
                        <a:gd name="connsiteX3" fmla="*/ 106202 w 147792"/>
                        <a:gd name="connsiteY3" fmla="*/ 423899 h 574238"/>
                        <a:gd name="connsiteX4" fmla="*/ 142994 w 147792"/>
                        <a:gd name="connsiteY4" fmla="*/ 310326 h 574238"/>
                        <a:gd name="connsiteX5" fmla="*/ 147792 w 147792"/>
                        <a:gd name="connsiteY5" fmla="*/ 271935 h 574238"/>
                        <a:gd name="connsiteX6" fmla="*/ 85407 w 147792"/>
                        <a:gd name="connsiteY6" fmla="*/ 12797 h 574238"/>
                        <a:gd name="connsiteX7" fmla="*/ 66212 w 147792"/>
                        <a:gd name="connsiteY7" fmla="*/ 3199 h 574238"/>
                        <a:gd name="connsiteX8" fmla="*/ 50216 w 147792"/>
                        <a:gd name="connsiteY8" fmla="*/ 43190 h 574238"/>
                        <a:gd name="connsiteX9" fmla="*/ 3827 w 147792"/>
                        <a:gd name="connsiteY9" fmla="*/ 259138 h 574238"/>
                        <a:gd name="connsiteX10" fmla="*/ 627 w 147792"/>
                        <a:gd name="connsiteY10" fmla="*/ 294330 h 574238"/>
                        <a:gd name="connsiteX11" fmla="*/ 18223 w 147792"/>
                        <a:gd name="connsiteY11" fmla="*/ 556667 h 574238"/>
                        <a:gd name="connsiteX12" fmla="*/ 34219 w 147792"/>
                        <a:gd name="connsiteY12" fmla="*/ 572663 h 57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792" h="574238">
                          <a:moveTo>
                            <a:pt x="34219" y="572663"/>
                          </a:moveTo>
                          <a:cubicBezTo>
                            <a:pt x="43817" y="567864"/>
                            <a:pt x="55015" y="553468"/>
                            <a:pt x="63013" y="535872"/>
                          </a:cubicBezTo>
                          <a:cubicBezTo>
                            <a:pt x="71011" y="518276"/>
                            <a:pt x="79009" y="499081"/>
                            <a:pt x="85407" y="479885"/>
                          </a:cubicBezTo>
                          <a:cubicBezTo>
                            <a:pt x="91806" y="460690"/>
                            <a:pt x="99804" y="443094"/>
                            <a:pt x="106202" y="423899"/>
                          </a:cubicBezTo>
                          <a:cubicBezTo>
                            <a:pt x="119000" y="385508"/>
                            <a:pt x="133396" y="348717"/>
                            <a:pt x="142994" y="310326"/>
                          </a:cubicBezTo>
                          <a:cubicBezTo>
                            <a:pt x="147792" y="295929"/>
                            <a:pt x="147792" y="281533"/>
                            <a:pt x="147792" y="271935"/>
                          </a:cubicBezTo>
                          <a:cubicBezTo>
                            <a:pt x="133396" y="182357"/>
                            <a:pt x="112601" y="95977"/>
                            <a:pt x="85407" y="12797"/>
                          </a:cubicBezTo>
                          <a:cubicBezTo>
                            <a:pt x="80608" y="0"/>
                            <a:pt x="74210" y="-3199"/>
                            <a:pt x="66212" y="3199"/>
                          </a:cubicBezTo>
                          <a:cubicBezTo>
                            <a:pt x="58214" y="9598"/>
                            <a:pt x="51815" y="25594"/>
                            <a:pt x="50216" y="43190"/>
                          </a:cubicBezTo>
                          <a:cubicBezTo>
                            <a:pt x="39019" y="115173"/>
                            <a:pt x="24622" y="188755"/>
                            <a:pt x="3827" y="259138"/>
                          </a:cubicBezTo>
                          <a:cubicBezTo>
                            <a:pt x="627" y="271935"/>
                            <a:pt x="-972" y="284732"/>
                            <a:pt x="627" y="294330"/>
                          </a:cubicBezTo>
                          <a:cubicBezTo>
                            <a:pt x="11825" y="379110"/>
                            <a:pt x="19823" y="467089"/>
                            <a:pt x="18223" y="556667"/>
                          </a:cubicBezTo>
                          <a:cubicBezTo>
                            <a:pt x="18223" y="571064"/>
                            <a:pt x="24622" y="577462"/>
                            <a:pt x="34219" y="572663"/>
                          </a:cubicBezTo>
                          <a:close/>
                        </a:path>
                      </a:pathLst>
                    </a:custGeom>
                    <a:solidFill>
                      <a:srgbClr val="9E7557"/>
                    </a:solidFill>
                    <a:ln w="15989"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222CF54B-7429-45E7-9C62-5553899C14A0}"/>
                        </a:ext>
                      </a:extLst>
                    </p:cNvPr>
                    <p:cNvSpPr/>
                    <p:nvPr/>
                  </p:nvSpPr>
                  <p:spPr>
                    <a:xfrm>
                      <a:off x="4096227" y="3797988"/>
                      <a:ext cx="204327" cy="547129"/>
                    </a:xfrm>
                    <a:custGeom>
                      <a:avLst/>
                      <a:gdLst>
                        <a:gd name="connsiteX0" fmla="*/ 12373 w 204327"/>
                        <a:gd name="connsiteY0" fmla="*/ 546429 h 547129"/>
                        <a:gd name="connsiteX1" fmla="*/ 49164 w 204327"/>
                        <a:gd name="connsiteY1" fmla="*/ 517637 h 547129"/>
                        <a:gd name="connsiteX2" fmla="*/ 68360 w 204327"/>
                        <a:gd name="connsiteY2" fmla="*/ 493642 h 547129"/>
                        <a:gd name="connsiteX3" fmla="*/ 85956 w 204327"/>
                        <a:gd name="connsiteY3" fmla="*/ 469648 h 547129"/>
                        <a:gd name="connsiteX4" fmla="*/ 121147 w 204327"/>
                        <a:gd name="connsiteY4" fmla="*/ 420060 h 547129"/>
                        <a:gd name="connsiteX5" fmla="*/ 153139 w 204327"/>
                        <a:gd name="connsiteY5" fmla="*/ 368872 h 547129"/>
                        <a:gd name="connsiteX6" fmla="*/ 169136 w 204327"/>
                        <a:gd name="connsiteY6" fmla="*/ 343278 h 547129"/>
                        <a:gd name="connsiteX7" fmla="*/ 183533 w 204327"/>
                        <a:gd name="connsiteY7" fmla="*/ 317684 h 547129"/>
                        <a:gd name="connsiteX8" fmla="*/ 196329 w 204327"/>
                        <a:gd name="connsiteY8" fmla="*/ 280893 h 547129"/>
                        <a:gd name="connsiteX9" fmla="*/ 201128 w 204327"/>
                        <a:gd name="connsiteY9" fmla="*/ 213709 h 547129"/>
                        <a:gd name="connsiteX10" fmla="*/ 204327 w 204327"/>
                        <a:gd name="connsiteY10" fmla="*/ 146525 h 547129"/>
                        <a:gd name="connsiteX11" fmla="*/ 201128 w 204327"/>
                        <a:gd name="connsiteY11" fmla="*/ 15356 h 547129"/>
                        <a:gd name="connsiteX12" fmla="*/ 185132 w 204327"/>
                        <a:gd name="connsiteY12" fmla="*/ 960 h 547129"/>
                        <a:gd name="connsiteX13" fmla="*/ 159538 w 204327"/>
                        <a:gd name="connsiteY13" fmla="*/ 36151 h 547129"/>
                        <a:gd name="connsiteX14" fmla="*/ 60362 w 204327"/>
                        <a:gd name="connsiteY14" fmla="*/ 234504 h 547129"/>
                        <a:gd name="connsiteX15" fmla="*/ 49164 w 204327"/>
                        <a:gd name="connsiteY15" fmla="*/ 268096 h 547129"/>
                        <a:gd name="connsiteX16" fmla="*/ 41166 w 204327"/>
                        <a:gd name="connsiteY16" fmla="*/ 332081 h 547129"/>
                        <a:gd name="connsiteX17" fmla="*/ 36367 w 204327"/>
                        <a:gd name="connsiteY17" fmla="*/ 364073 h 547129"/>
                        <a:gd name="connsiteX18" fmla="*/ 29969 w 204327"/>
                        <a:gd name="connsiteY18" fmla="*/ 396065 h 547129"/>
                        <a:gd name="connsiteX19" fmla="*/ 17172 w 204327"/>
                        <a:gd name="connsiteY19" fmla="*/ 461650 h 547129"/>
                        <a:gd name="connsiteX20" fmla="*/ 1176 w 204327"/>
                        <a:gd name="connsiteY20" fmla="*/ 527234 h 547129"/>
                        <a:gd name="connsiteX21" fmla="*/ 12373 w 204327"/>
                        <a:gd name="connsiteY21" fmla="*/ 546429 h 54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327" h="547129">
                          <a:moveTo>
                            <a:pt x="12373" y="546429"/>
                          </a:moveTo>
                          <a:cubicBezTo>
                            <a:pt x="21971" y="544830"/>
                            <a:pt x="36367" y="532033"/>
                            <a:pt x="49164" y="517637"/>
                          </a:cubicBezTo>
                          <a:lnTo>
                            <a:pt x="68360" y="493642"/>
                          </a:lnTo>
                          <a:lnTo>
                            <a:pt x="85956" y="469648"/>
                          </a:lnTo>
                          <a:lnTo>
                            <a:pt x="121147" y="420060"/>
                          </a:lnTo>
                          <a:lnTo>
                            <a:pt x="153139" y="368872"/>
                          </a:lnTo>
                          <a:lnTo>
                            <a:pt x="169136" y="343278"/>
                          </a:lnTo>
                          <a:lnTo>
                            <a:pt x="183533" y="317684"/>
                          </a:lnTo>
                          <a:cubicBezTo>
                            <a:pt x="191531" y="304887"/>
                            <a:pt x="196329" y="292090"/>
                            <a:pt x="196329" y="280893"/>
                          </a:cubicBezTo>
                          <a:cubicBezTo>
                            <a:pt x="199529" y="258498"/>
                            <a:pt x="199529" y="236104"/>
                            <a:pt x="201128" y="213709"/>
                          </a:cubicBezTo>
                          <a:cubicBezTo>
                            <a:pt x="202728" y="191314"/>
                            <a:pt x="204327" y="168920"/>
                            <a:pt x="204327" y="146525"/>
                          </a:cubicBezTo>
                          <a:cubicBezTo>
                            <a:pt x="204327" y="101736"/>
                            <a:pt x="204327" y="58546"/>
                            <a:pt x="201128" y="15356"/>
                          </a:cubicBezTo>
                          <a:cubicBezTo>
                            <a:pt x="199529" y="2559"/>
                            <a:pt x="194730" y="-2239"/>
                            <a:pt x="185132" y="960"/>
                          </a:cubicBezTo>
                          <a:cubicBezTo>
                            <a:pt x="175534" y="5759"/>
                            <a:pt x="165937" y="18555"/>
                            <a:pt x="159538" y="36151"/>
                          </a:cubicBezTo>
                          <a:cubicBezTo>
                            <a:pt x="129145" y="103335"/>
                            <a:pt x="98753" y="170519"/>
                            <a:pt x="60362" y="234504"/>
                          </a:cubicBezTo>
                          <a:cubicBezTo>
                            <a:pt x="53963" y="245701"/>
                            <a:pt x="49164" y="258498"/>
                            <a:pt x="49164" y="268096"/>
                          </a:cubicBezTo>
                          <a:lnTo>
                            <a:pt x="41166" y="332081"/>
                          </a:lnTo>
                          <a:lnTo>
                            <a:pt x="36367" y="364073"/>
                          </a:lnTo>
                          <a:lnTo>
                            <a:pt x="29969" y="396065"/>
                          </a:lnTo>
                          <a:cubicBezTo>
                            <a:pt x="25170" y="416861"/>
                            <a:pt x="21971" y="439255"/>
                            <a:pt x="17172" y="461650"/>
                          </a:cubicBezTo>
                          <a:lnTo>
                            <a:pt x="1176" y="527234"/>
                          </a:lnTo>
                          <a:cubicBezTo>
                            <a:pt x="-2023" y="541631"/>
                            <a:pt x="1176" y="549629"/>
                            <a:pt x="12373" y="546429"/>
                          </a:cubicBezTo>
                          <a:close/>
                        </a:path>
                      </a:pathLst>
                    </a:custGeom>
                    <a:solidFill>
                      <a:srgbClr val="9E7557"/>
                    </a:solidFill>
                    <a:ln w="15989"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EBC3AFB3-0D58-47A2-8E38-3EA0FD3514E2}"/>
                        </a:ext>
                      </a:extLst>
                    </p:cNvPr>
                    <p:cNvSpPr/>
                    <p:nvPr/>
                  </p:nvSpPr>
                  <p:spPr>
                    <a:xfrm>
                      <a:off x="3762539" y="4182614"/>
                      <a:ext cx="325568" cy="484925"/>
                    </a:xfrm>
                    <a:custGeom>
                      <a:avLst/>
                      <a:gdLst>
                        <a:gd name="connsiteX0" fmla="*/ 10141 w 325568"/>
                        <a:gd name="connsiteY0" fmla="*/ 484926 h 484925"/>
                        <a:gd name="connsiteX1" fmla="*/ 53331 w 325568"/>
                        <a:gd name="connsiteY1" fmla="*/ 465730 h 484925"/>
                        <a:gd name="connsiteX2" fmla="*/ 232488 w 325568"/>
                        <a:gd name="connsiteY2" fmla="*/ 305769 h 484925"/>
                        <a:gd name="connsiteX3" fmla="*/ 254882 w 325568"/>
                        <a:gd name="connsiteY3" fmla="*/ 273776 h 484925"/>
                        <a:gd name="connsiteX4" fmla="*/ 294873 w 325568"/>
                        <a:gd name="connsiteY4" fmla="*/ 145807 h 484925"/>
                        <a:gd name="connsiteX5" fmla="*/ 310869 w 325568"/>
                        <a:gd name="connsiteY5" fmla="*/ 81822 h 484925"/>
                        <a:gd name="connsiteX6" fmla="*/ 318867 w 325568"/>
                        <a:gd name="connsiteY6" fmla="*/ 49830 h 484925"/>
                        <a:gd name="connsiteX7" fmla="*/ 325266 w 325568"/>
                        <a:gd name="connsiteY7" fmla="*/ 17837 h 484925"/>
                        <a:gd name="connsiteX8" fmla="*/ 312469 w 325568"/>
                        <a:gd name="connsiteY8" fmla="*/ 242 h 484925"/>
                        <a:gd name="connsiteX9" fmla="*/ 278877 w 325568"/>
                        <a:gd name="connsiteY9" fmla="*/ 27435 h 484925"/>
                        <a:gd name="connsiteX10" fmla="*/ 208493 w 325568"/>
                        <a:gd name="connsiteY10" fmla="*/ 113814 h 484925"/>
                        <a:gd name="connsiteX11" fmla="*/ 171702 w 325568"/>
                        <a:gd name="connsiteY11" fmla="*/ 155405 h 484925"/>
                        <a:gd name="connsiteX12" fmla="*/ 133312 w 325568"/>
                        <a:gd name="connsiteY12" fmla="*/ 195395 h 484925"/>
                        <a:gd name="connsiteX13" fmla="*/ 112516 w 325568"/>
                        <a:gd name="connsiteY13" fmla="*/ 225788 h 484925"/>
                        <a:gd name="connsiteX14" fmla="*/ 88522 w 325568"/>
                        <a:gd name="connsiteY14" fmla="*/ 286573 h 484925"/>
                        <a:gd name="connsiteX15" fmla="*/ 62928 w 325568"/>
                        <a:gd name="connsiteY15" fmla="*/ 347359 h 484925"/>
                        <a:gd name="connsiteX16" fmla="*/ 3742 w 325568"/>
                        <a:gd name="connsiteY16" fmla="*/ 467330 h 484925"/>
                        <a:gd name="connsiteX17" fmla="*/ 10141 w 325568"/>
                        <a:gd name="connsiteY17" fmla="*/ 484926 h 48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568" h="484925">
                          <a:moveTo>
                            <a:pt x="10141" y="484926"/>
                          </a:moveTo>
                          <a:cubicBezTo>
                            <a:pt x="21338" y="484926"/>
                            <a:pt x="37334" y="476928"/>
                            <a:pt x="53331" y="465730"/>
                          </a:cubicBezTo>
                          <a:cubicBezTo>
                            <a:pt x="117315" y="417742"/>
                            <a:pt x="176501" y="363355"/>
                            <a:pt x="232488" y="305769"/>
                          </a:cubicBezTo>
                          <a:cubicBezTo>
                            <a:pt x="242086" y="294571"/>
                            <a:pt x="250084" y="283374"/>
                            <a:pt x="254882" y="273776"/>
                          </a:cubicBezTo>
                          <a:cubicBezTo>
                            <a:pt x="270878" y="232186"/>
                            <a:pt x="283676" y="187397"/>
                            <a:pt x="294873" y="145807"/>
                          </a:cubicBezTo>
                          <a:cubicBezTo>
                            <a:pt x="301272" y="125012"/>
                            <a:pt x="306070" y="102617"/>
                            <a:pt x="310869" y="81822"/>
                          </a:cubicBezTo>
                          <a:lnTo>
                            <a:pt x="318867" y="49830"/>
                          </a:lnTo>
                          <a:lnTo>
                            <a:pt x="325266" y="17837"/>
                          </a:lnTo>
                          <a:cubicBezTo>
                            <a:pt x="326865" y="5040"/>
                            <a:pt x="322066" y="-1358"/>
                            <a:pt x="312469" y="242"/>
                          </a:cubicBezTo>
                          <a:cubicBezTo>
                            <a:pt x="302871" y="1841"/>
                            <a:pt x="290074" y="13039"/>
                            <a:pt x="278877" y="27435"/>
                          </a:cubicBezTo>
                          <a:cubicBezTo>
                            <a:pt x="256482" y="56228"/>
                            <a:pt x="234087" y="86621"/>
                            <a:pt x="208493" y="113814"/>
                          </a:cubicBezTo>
                          <a:cubicBezTo>
                            <a:pt x="195697" y="128211"/>
                            <a:pt x="184499" y="142608"/>
                            <a:pt x="171702" y="155405"/>
                          </a:cubicBezTo>
                          <a:lnTo>
                            <a:pt x="133312" y="195395"/>
                          </a:lnTo>
                          <a:cubicBezTo>
                            <a:pt x="123714" y="204993"/>
                            <a:pt x="117315" y="216190"/>
                            <a:pt x="112516" y="225788"/>
                          </a:cubicBezTo>
                          <a:lnTo>
                            <a:pt x="88522" y="286573"/>
                          </a:lnTo>
                          <a:cubicBezTo>
                            <a:pt x="80524" y="307368"/>
                            <a:pt x="70926" y="326564"/>
                            <a:pt x="62928" y="347359"/>
                          </a:cubicBezTo>
                          <a:cubicBezTo>
                            <a:pt x="45332" y="387349"/>
                            <a:pt x="24537" y="427340"/>
                            <a:pt x="3742" y="467330"/>
                          </a:cubicBezTo>
                          <a:cubicBezTo>
                            <a:pt x="-2656" y="476928"/>
                            <a:pt x="-1056" y="484926"/>
                            <a:pt x="10141" y="484926"/>
                          </a:cubicBezTo>
                          <a:close/>
                        </a:path>
                      </a:pathLst>
                    </a:custGeom>
                    <a:solidFill>
                      <a:srgbClr val="9E7557"/>
                    </a:solidFill>
                    <a:ln w="15989"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9759AC2-E554-4845-B453-D58511AB0CF9}"/>
                        </a:ext>
                      </a:extLst>
                    </p:cNvPr>
                    <p:cNvSpPr/>
                    <p:nvPr/>
                  </p:nvSpPr>
                  <p:spPr>
                    <a:xfrm>
                      <a:off x="3358965" y="4502780"/>
                      <a:ext cx="428716" cy="396331"/>
                    </a:xfrm>
                    <a:custGeom>
                      <a:avLst/>
                      <a:gdLst>
                        <a:gd name="connsiteX0" fmla="*/ 7412 w 428716"/>
                        <a:gd name="connsiteY0" fmla="*/ 395106 h 396331"/>
                        <a:gd name="connsiteX1" fmla="*/ 53801 w 428716"/>
                        <a:gd name="connsiteY1" fmla="*/ 387108 h 396331"/>
                        <a:gd name="connsiteX2" fmla="*/ 108188 w 428716"/>
                        <a:gd name="connsiteY2" fmla="*/ 363113 h 396331"/>
                        <a:gd name="connsiteX3" fmla="*/ 160975 w 428716"/>
                        <a:gd name="connsiteY3" fmla="*/ 335920 h 396331"/>
                        <a:gd name="connsiteX4" fmla="*/ 188169 w 428716"/>
                        <a:gd name="connsiteY4" fmla="*/ 321523 h 396331"/>
                        <a:gd name="connsiteX5" fmla="*/ 213763 w 428716"/>
                        <a:gd name="connsiteY5" fmla="*/ 307127 h 396331"/>
                        <a:gd name="connsiteX6" fmla="*/ 266550 w 428716"/>
                        <a:gd name="connsiteY6" fmla="*/ 276734 h 396331"/>
                        <a:gd name="connsiteX7" fmla="*/ 295343 w 428716"/>
                        <a:gd name="connsiteY7" fmla="*/ 251140 h 396331"/>
                        <a:gd name="connsiteX8" fmla="*/ 426512 w 428716"/>
                        <a:gd name="connsiteY8" fmla="*/ 19195 h 396331"/>
                        <a:gd name="connsiteX9" fmla="*/ 418514 w 428716"/>
                        <a:gd name="connsiteY9" fmla="*/ 0 h 396331"/>
                        <a:gd name="connsiteX10" fmla="*/ 378523 w 428716"/>
                        <a:gd name="connsiteY10" fmla="*/ 17596 h 396331"/>
                        <a:gd name="connsiteX11" fmla="*/ 335334 w 428716"/>
                        <a:gd name="connsiteY11" fmla="*/ 51188 h 396331"/>
                        <a:gd name="connsiteX12" fmla="*/ 290544 w 428716"/>
                        <a:gd name="connsiteY12" fmla="*/ 83180 h 396331"/>
                        <a:gd name="connsiteX13" fmla="*/ 197766 w 428716"/>
                        <a:gd name="connsiteY13" fmla="*/ 143966 h 396331"/>
                        <a:gd name="connsiteX14" fmla="*/ 170573 w 428716"/>
                        <a:gd name="connsiteY14" fmla="*/ 167960 h 396331"/>
                        <a:gd name="connsiteX15" fmla="*/ 5812 w 428716"/>
                        <a:gd name="connsiteY15" fmla="*/ 374311 h 396331"/>
                        <a:gd name="connsiteX16" fmla="*/ 7412 w 428716"/>
                        <a:gd name="connsiteY16" fmla="*/ 395106 h 3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716" h="396331">
                          <a:moveTo>
                            <a:pt x="7412" y="395106"/>
                          </a:moveTo>
                          <a:cubicBezTo>
                            <a:pt x="17010" y="398305"/>
                            <a:pt x="36205" y="395106"/>
                            <a:pt x="53801" y="387108"/>
                          </a:cubicBezTo>
                          <a:lnTo>
                            <a:pt x="108188" y="363113"/>
                          </a:lnTo>
                          <a:lnTo>
                            <a:pt x="160975" y="335920"/>
                          </a:lnTo>
                          <a:lnTo>
                            <a:pt x="188169" y="321523"/>
                          </a:lnTo>
                          <a:cubicBezTo>
                            <a:pt x="197766" y="316724"/>
                            <a:pt x="205765" y="311926"/>
                            <a:pt x="213763" y="307127"/>
                          </a:cubicBezTo>
                          <a:lnTo>
                            <a:pt x="266550" y="276734"/>
                          </a:lnTo>
                          <a:cubicBezTo>
                            <a:pt x="279347" y="268736"/>
                            <a:pt x="288945" y="259138"/>
                            <a:pt x="295343" y="251140"/>
                          </a:cubicBezTo>
                          <a:cubicBezTo>
                            <a:pt x="346531" y="175958"/>
                            <a:pt x="389721" y="97577"/>
                            <a:pt x="426512" y="19195"/>
                          </a:cubicBezTo>
                          <a:cubicBezTo>
                            <a:pt x="431311" y="6398"/>
                            <a:pt x="428111" y="0"/>
                            <a:pt x="418514" y="0"/>
                          </a:cubicBezTo>
                          <a:cubicBezTo>
                            <a:pt x="408916" y="0"/>
                            <a:pt x="392920" y="7998"/>
                            <a:pt x="378523" y="17596"/>
                          </a:cubicBezTo>
                          <a:lnTo>
                            <a:pt x="335334" y="51188"/>
                          </a:lnTo>
                          <a:cubicBezTo>
                            <a:pt x="320937" y="62385"/>
                            <a:pt x="304941" y="71983"/>
                            <a:pt x="290544" y="83180"/>
                          </a:cubicBezTo>
                          <a:cubicBezTo>
                            <a:pt x="261751" y="105575"/>
                            <a:pt x="229759" y="123171"/>
                            <a:pt x="197766" y="143966"/>
                          </a:cubicBezTo>
                          <a:cubicBezTo>
                            <a:pt x="186569" y="151964"/>
                            <a:pt x="175372" y="159962"/>
                            <a:pt x="170573" y="167960"/>
                          </a:cubicBezTo>
                          <a:cubicBezTo>
                            <a:pt x="122584" y="239943"/>
                            <a:pt x="66598" y="307127"/>
                            <a:pt x="5812" y="374311"/>
                          </a:cubicBezTo>
                          <a:cubicBezTo>
                            <a:pt x="-2186" y="383908"/>
                            <a:pt x="-2186" y="391907"/>
                            <a:pt x="7412" y="395106"/>
                          </a:cubicBezTo>
                          <a:close/>
                        </a:path>
                      </a:pathLst>
                    </a:custGeom>
                    <a:solidFill>
                      <a:srgbClr val="9E7557"/>
                    </a:solidFill>
                    <a:ln w="15989"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9031DC1B-39E1-4195-82E5-0BBA130AA655}"/>
                        </a:ext>
                      </a:extLst>
                    </p:cNvPr>
                    <p:cNvSpPr/>
                    <p:nvPr/>
                  </p:nvSpPr>
                  <p:spPr>
                    <a:xfrm>
                      <a:off x="2911886" y="4738966"/>
                      <a:ext cx="510800" cy="286889"/>
                    </a:xfrm>
                    <a:custGeom>
                      <a:avLst/>
                      <a:gdLst>
                        <a:gd name="connsiteX0" fmla="*/ 4999 w 510800"/>
                        <a:gd name="connsiteY0" fmla="*/ 282090 h 286889"/>
                        <a:gd name="connsiteX1" fmla="*/ 24194 w 510800"/>
                        <a:gd name="connsiteY1" fmla="*/ 286889 h 286889"/>
                        <a:gd name="connsiteX2" fmla="*/ 51388 w 510800"/>
                        <a:gd name="connsiteY2" fmla="*/ 285289 h 286889"/>
                        <a:gd name="connsiteX3" fmla="*/ 110574 w 510800"/>
                        <a:gd name="connsiteY3" fmla="*/ 274092 h 286889"/>
                        <a:gd name="connsiteX4" fmla="*/ 169760 w 510800"/>
                        <a:gd name="connsiteY4" fmla="*/ 261295 h 286889"/>
                        <a:gd name="connsiteX5" fmla="*/ 286532 w 510800"/>
                        <a:gd name="connsiteY5" fmla="*/ 230902 h 286889"/>
                        <a:gd name="connsiteX6" fmla="*/ 321723 w 510800"/>
                        <a:gd name="connsiteY6" fmla="*/ 213307 h 286889"/>
                        <a:gd name="connsiteX7" fmla="*/ 371311 w 510800"/>
                        <a:gd name="connsiteY7" fmla="*/ 166918 h 286889"/>
                        <a:gd name="connsiteX8" fmla="*/ 417700 w 510800"/>
                        <a:gd name="connsiteY8" fmla="*/ 118929 h 286889"/>
                        <a:gd name="connsiteX9" fmla="*/ 505679 w 510800"/>
                        <a:gd name="connsiteY9" fmla="*/ 21352 h 286889"/>
                        <a:gd name="connsiteX10" fmla="*/ 502480 w 510800"/>
                        <a:gd name="connsiteY10" fmla="*/ 557 h 286889"/>
                        <a:gd name="connsiteX11" fmla="*/ 459290 w 510800"/>
                        <a:gd name="connsiteY11" fmla="*/ 8556 h 286889"/>
                        <a:gd name="connsiteX12" fmla="*/ 252940 w 510800"/>
                        <a:gd name="connsiteY12" fmla="*/ 86937 h 286889"/>
                        <a:gd name="connsiteX13" fmla="*/ 220947 w 510800"/>
                        <a:gd name="connsiteY13" fmla="*/ 102933 h 286889"/>
                        <a:gd name="connsiteX14" fmla="*/ 9798 w 510800"/>
                        <a:gd name="connsiteY14" fmla="*/ 261295 h 286889"/>
                        <a:gd name="connsiteX15" fmla="*/ 4999 w 510800"/>
                        <a:gd name="connsiteY15" fmla="*/ 282090 h 28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800" h="286889">
                          <a:moveTo>
                            <a:pt x="4999" y="282090"/>
                          </a:moveTo>
                          <a:cubicBezTo>
                            <a:pt x="9798" y="285289"/>
                            <a:pt x="16196" y="286889"/>
                            <a:pt x="24194" y="286889"/>
                          </a:cubicBezTo>
                          <a:cubicBezTo>
                            <a:pt x="32192" y="286889"/>
                            <a:pt x="41790" y="286889"/>
                            <a:pt x="51388" y="285289"/>
                          </a:cubicBezTo>
                          <a:lnTo>
                            <a:pt x="110574" y="274092"/>
                          </a:lnTo>
                          <a:cubicBezTo>
                            <a:pt x="129769" y="270893"/>
                            <a:pt x="148964" y="266094"/>
                            <a:pt x="169760" y="261295"/>
                          </a:cubicBezTo>
                          <a:cubicBezTo>
                            <a:pt x="209750" y="253297"/>
                            <a:pt x="246541" y="242100"/>
                            <a:pt x="286532" y="230902"/>
                          </a:cubicBezTo>
                          <a:cubicBezTo>
                            <a:pt x="300928" y="227703"/>
                            <a:pt x="313725" y="219705"/>
                            <a:pt x="321723" y="213307"/>
                          </a:cubicBezTo>
                          <a:lnTo>
                            <a:pt x="371311" y="166918"/>
                          </a:lnTo>
                          <a:cubicBezTo>
                            <a:pt x="387307" y="150921"/>
                            <a:pt x="403304" y="134925"/>
                            <a:pt x="417700" y="118929"/>
                          </a:cubicBezTo>
                          <a:cubicBezTo>
                            <a:pt x="448093" y="88536"/>
                            <a:pt x="476886" y="53345"/>
                            <a:pt x="505679" y="21352"/>
                          </a:cubicBezTo>
                          <a:cubicBezTo>
                            <a:pt x="513677" y="11755"/>
                            <a:pt x="512078" y="2157"/>
                            <a:pt x="502480" y="557"/>
                          </a:cubicBezTo>
                          <a:cubicBezTo>
                            <a:pt x="492882" y="-1042"/>
                            <a:pt x="475286" y="557"/>
                            <a:pt x="459290" y="8556"/>
                          </a:cubicBezTo>
                          <a:cubicBezTo>
                            <a:pt x="392106" y="40548"/>
                            <a:pt x="323323" y="64542"/>
                            <a:pt x="252940" y="86937"/>
                          </a:cubicBezTo>
                          <a:cubicBezTo>
                            <a:pt x="240143" y="90136"/>
                            <a:pt x="227346" y="96535"/>
                            <a:pt x="220947" y="102933"/>
                          </a:cubicBezTo>
                          <a:cubicBezTo>
                            <a:pt x="156963" y="160519"/>
                            <a:pt x="86579" y="211707"/>
                            <a:pt x="9798" y="261295"/>
                          </a:cubicBezTo>
                          <a:cubicBezTo>
                            <a:pt x="-1400" y="267694"/>
                            <a:pt x="-2999" y="275692"/>
                            <a:pt x="4999" y="282090"/>
                          </a:cubicBezTo>
                          <a:close/>
                        </a:path>
                      </a:pathLst>
                    </a:custGeom>
                    <a:solidFill>
                      <a:srgbClr val="9E7557"/>
                    </a:solidFill>
                    <a:ln w="15989"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5F62CBA0-B89D-4AFE-BFF3-AE8C4D329E91}"/>
                        </a:ext>
                      </a:extLst>
                    </p:cNvPr>
                    <p:cNvSpPr/>
                    <p:nvPr/>
                  </p:nvSpPr>
                  <p:spPr>
                    <a:xfrm>
                      <a:off x="2448253" y="4872227"/>
                      <a:ext cx="559059" cy="178285"/>
                    </a:xfrm>
                    <a:custGeom>
                      <a:avLst/>
                      <a:gdLst>
                        <a:gd name="connsiteX0" fmla="*/ 3142 w 559059"/>
                        <a:gd name="connsiteY0" fmla="*/ 156827 h 178285"/>
                        <a:gd name="connsiteX1" fmla="*/ 47932 w 559059"/>
                        <a:gd name="connsiteY1" fmla="*/ 171224 h 178285"/>
                        <a:gd name="connsiteX2" fmla="*/ 107117 w 559059"/>
                        <a:gd name="connsiteY2" fmla="*/ 176023 h 178285"/>
                        <a:gd name="connsiteX3" fmla="*/ 166304 w 559059"/>
                        <a:gd name="connsiteY3" fmla="*/ 177622 h 178285"/>
                        <a:gd name="connsiteX4" fmla="*/ 286275 w 559059"/>
                        <a:gd name="connsiteY4" fmla="*/ 176023 h 178285"/>
                        <a:gd name="connsiteX5" fmla="*/ 324666 w 559059"/>
                        <a:gd name="connsiteY5" fmla="*/ 166425 h 178285"/>
                        <a:gd name="connsiteX6" fmla="*/ 383851 w 559059"/>
                        <a:gd name="connsiteY6" fmla="*/ 134433 h 178285"/>
                        <a:gd name="connsiteX7" fmla="*/ 441438 w 559059"/>
                        <a:gd name="connsiteY7" fmla="*/ 99241 h 178285"/>
                        <a:gd name="connsiteX8" fmla="*/ 550212 w 559059"/>
                        <a:gd name="connsiteY8" fmla="*/ 25659 h 178285"/>
                        <a:gd name="connsiteX9" fmla="*/ 553411 w 559059"/>
                        <a:gd name="connsiteY9" fmla="*/ 4864 h 178285"/>
                        <a:gd name="connsiteX10" fmla="*/ 510221 w 559059"/>
                        <a:gd name="connsiteY10" fmla="*/ 1664 h 178285"/>
                        <a:gd name="connsiteX11" fmla="*/ 291074 w 559059"/>
                        <a:gd name="connsiteY11" fmla="*/ 27258 h 178285"/>
                        <a:gd name="connsiteX12" fmla="*/ 255882 w 559059"/>
                        <a:gd name="connsiteY12" fmla="*/ 35257 h 178285"/>
                        <a:gd name="connsiteX13" fmla="*/ 198296 w 559059"/>
                        <a:gd name="connsiteY13" fmla="*/ 64049 h 178285"/>
                        <a:gd name="connsiteX14" fmla="*/ 139110 w 559059"/>
                        <a:gd name="connsiteY14" fmla="*/ 89643 h 178285"/>
                        <a:gd name="connsiteX15" fmla="*/ 108717 w 559059"/>
                        <a:gd name="connsiteY15" fmla="*/ 102440 h 178285"/>
                        <a:gd name="connsiteX16" fmla="*/ 78325 w 559059"/>
                        <a:gd name="connsiteY16" fmla="*/ 113638 h 178285"/>
                        <a:gd name="connsiteX17" fmla="*/ 14340 w 559059"/>
                        <a:gd name="connsiteY17" fmla="*/ 136032 h 178285"/>
                        <a:gd name="connsiteX18" fmla="*/ 3142 w 559059"/>
                        <a:gd name="connsiteY18" fmla="*/ 156827 h 17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059" h="178285">
                          <a:moveTo>
                            <a:pt x="3142" y="156827"/>
                          </a:moveTo>
                          <a:cubicBezTo>
                            <a:pt x="11140" y="164825"/>
                            <a:pt x="28736" y="169624"/>
                            <a:pt x="47932" y="171224"/>
                          </a:cubicBezTo>
                          <a:lnTo>
                            <a:pt x="107117" y="176023"/>
                          </a:lnTo>
                          <a:lnTo>
                            <a:pt x="166304" y="177622"/>
                          </a:lnTo>
                          <a:cubicBezTo>
                            <a:pt x="206294" y="179222"/>
                            <a:pt x="246284" y="177622"/>
                            <a:pt x="286275" y="176023"/>
                          </a:cubicBezTo>
                          <a:cubicBezTo>
                            <a:pt x="300671" y="176023"/>
                            <a:pt x="315068" y="171224"/>
                            <a:pt x="324666" y="166425"/>
                          </a:cubicBezTo>
                          <a:lnTo>
                            <a:pt x="383851" y="134433"/>
                          </a:lnTo>
                          <a:cubicBezTo>
                            <a:pt x="403047" y="123236"/>
                            <a:pt x="422242" y="110439"/>
                            <a:pt x="441438" y="99241"/>
                          </a:cubicBezTo>
                          <a:cubicBezTo>
                            <a:pt x="479829" y="76846"/>
                            <a:pt x="515020" y="49653"/>
                            <a:pt x="550212" y="25659"/>
                          </a:cubicBezTo>
                          <a:cubicBezTo>
                            <a:pt x="561409" y="17661"/>
                            <a:pt x="561409" y="9663"/>
                            <a:pt x="553411" y="4864"/>
                          </a:cubicBezTo>
                          <a:cubicBezTo>
                            <a:pt x="543813" y="65"/>
                            <a:pt x="527817" y="-1535"/>
                            <a:pt x="510221" y="1664"/>
                          </a:cubicBezTo>
                          <a:cubicBezTo>
                            <a:pt x="438239" y="16061"/>
                            <a:pt x="364656" y="22460"/>
                            <a:pt x="291074" y="27258"/>
                          </a:cubicBezTo>
                          <a:cubicBezTo>
                            <a:pt x="278277" y="27258"/>
                            <a:pt x="263880" y="30458"/>
                            <a:pt x="255882" y="35257"/>
                          </a:cubicBezTo>
                          <a:cubicBezTo>
                            <a:pt x="236687" y="44854"/>
                            <a:pt x="217491" y="54452"/>
                            <a:pt x="198296" y="64049"/>
                          </a:cubicBezTo>
                          <a:lnTo>
                            <a:pt x="139110" y="89643"/>
                          </a:lnTo>
                          <a:lnTo>
                            <a:pt x="108717" y="102440"/>
                          </a:lnTo>
                          <a:lnTo>
                            <a:pt x="78325" y="113638"/>
                          </a:lnTo>
                          <a:lnTo>
                            <a:pt x="14340" y="136032"/>
                          </a:lnTo>
                          <a:cubicBezTo>
                            <a:pt x="-57" y="142431"/>
                            <a:pt x="-3256" y="148829"/>
                            <a:pt x="3142" y="156827"/>
                          </a:cubicBezTo>
                          <a:close/>
                        </a:path>
                      </a:pathLst>
                    </a:custGeom>
                    <a:solidFill>
                      <a:srgbClr val="9E7557"/>
                    </a:solidFill>
                    <a:ln w="15989"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09EF79EA-64BD-4692-9AFD-D2E147621EA3}"/>
                        </a:ext>
                      </a:extLst>
                    </p:cNvPr>
                    <p:cNvSpPr/>
                    <p:nvPr/>
                  </p:nvSpPr>
                  <p:spPr>
                    <a:xfrm>
                      <a:off x="1996252" y="4866830"/>
                      <a:ext cx="578770" cy="148627"/>
                    </a:xfrm>
                    <a:custGeom>
                      <a:avLst/>
                      <a:gdLst>
                        <a:gd name="connsiteX0" fmla="*/ 2452 w 578770"/>
                        <a:gd name="connsiteY0" fmla="*/ 56649 h 148627"/>
                        <a:gd name="connsiteX1" fmla="*/ 42442 w 578770"/>
                        <a:gd name="connsiteY1" fmla="*/ 82243 h 148627"/>
                        <a:gd name="connsiteX2" fmla="*/ 274387 w 578770"/>
                        <a:gd name="connsiteY2" fmla="*/ 146228 h 148627"/>
                        <a:gd name="connsiteX3" fmla="*/ 312778 w 578770"/>
                        <a:gd name="connsiteY3" fmla="*/ 146228 h 148627"/>
                        <a:gd name="connsiteX4" fmla="*/ 567117 w 578770"/>
                        <a:gd name="connsiteY4" fmla="*/ 64647 h 148627"/>
                        <a:gd name="connsiteX5" fmla="*/ 575115 w 578770"/>
                        <a:gd name="connsiteY5" fmla="*/ 45452 h 148627"/>
                        <a:gd name="connsiteX6" fmla="*/ 533525 w 578770"/>
                        <a:gd name="connsiteY6" fmla="*/ 31055 h 148627"/>
                        <a:gd name="connsiteX7" fmla="*/ 479138 w 578770"/>
                        <a:gd name="connsiteY7" fmla="*/ 26256 h 148627"/>
                        <a:gd name="connsiteX8" fmla="*/ 424751 w 578770"/>
                        <a:gd name="connsiteY8" fmla="*/ 19858 h 148627"/>
                        <a:gd name="connsiteX9" fmla="*/ 315977 w 578770"/>
                        <a:gd name="connsiteY9" fmla="*/ 2262 h 148627"/>
                        <a:gd name="connsiteX10" fmla="*/ 280785 w 578770"/>
                        <a:gd name="connsiteY10" fmla="*/ 663 h 148627"/>
                        <a:gd name="connsiteX11" fmla="*/ 216801 w 578770"/>
                        <a:gd name="connsiteY11" fmla="*/ 15059 h 148627"/>
                        <a:gd name="connsiteX12" fmla="*/ 152816 w 578770"/>
                        <a:gd name="connsiteY12" fmla="*/ 26256 h 148627"/>
                        <a:gd name="connsiteX13" fmla="*/ 119224 w 578770"/>
                        <a:gd name="connsiteY13" fmla="*/ 31055 h 148627"/>
                        <a:gd name="connsiteX14" fmla="*/ 85632 w 578770"/>
                        <a:gd name="connsiteY14" fmla="*/ 34254 h 148627"/>
                        <a:gd name="connsiteX15" fmla="*/ 18448 w 578770"/>
                        <a:gd name="connsiteY15" fmla="*/ 40653 h 148627"/>
                        <a:gd name="connsiteX16" fmla="*/ 2452 w 578770"/>
                        <a:gd name="connsiteY16" fmla="*/ 56649 h 14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8770" h="148627">
                          <a:moveTo>
                            <a:pt x="2452" y="56649"/>
                          </a:moveTo>
                          <a:cubicBezTo>
                            <a:pt x="7251" y="66247"/>
                            <a:pt x="23247" y="75845"/>
                            <a:pt x="42442" y="82243"/>
                          </a:cubicBezTo>
                          <a:cubicBezTo>
                            <a:pt x="117624" y="109436"/>
                            <a:pt x="196006" y="128632"/>
                            <a:pt x="274387" y="146228"/>
                          </a:cubicBezTo>
                          <a:cubicBezTo>
                            <a:pt x="288784" y="149427"/>
                            <a:pt x="303180" y="149427"/>
                            <a:pt x="312778" y="146228"/>
                          </a:cubicBezTo>
                          <a:cubicBezTo>
                            <a:pt x="400757" y="127032"/>
                            <a:pt x="487136" y="96640"/>
                            <a:pt x="567117" y="64647"/>
                          </a:cubicBezTo>
                          <a:cubicBezTo>
                            <a:pt x="579914" y="59848"/>
                            <a:pt x="581514" y="51850"/>
                            <a:pt x="575115" y="45452"/>
                          </a:cubicBezTo>
                          <a:cubicBezTo>
                            <a:pt x="567117" y="39053"/>
                            <a:pt x="551121" y="32655"/>
                            <a:pt x="533525" y="31055"/>
                          </a:cubicBezTo>
                          <a:lnTo>
                            <a:pt x="479138" y="26256"/>
                          </a:lnTo>
                          <a:lnTo>
                            <a:pt x="424751" y="19858"/>
                          </a:lnTo>
                          <a:cubicBezTo>
                            <a:pt x="387960" y="16659"/>
                            <a:pt x="352768" y="8661"/>
                            <a:pt x="315977" y="2262"/>
                          </a:cubicBezTo>
                          <a:cubicBezTo>
                            <a:pt x="303180" y="663"/>
                            <a:pt x="288784" y="-937"/>
                            <a:pt x="280785" y="663"/>
                          </a:cubicBezTo>
                          <a:lnTo>
                            <a:pt x="216801" y="15059"/>
                          </a:lnTo>
                          <a:lnTo>
                            <a:pt x="152816" y="26256"/>
                          </a:lnTo>
                          <a:lnTo>
                            <a:pt x="119224" y="31055"/>
                          </a:lnTo>
                          <a:lnTo>
                            <a:pt x="85632" y="34254"/>
                          </a:lnTo>
                          <a:lnTo>
                            <a:pt x="18448" y="40653"/>
                          </a:lnTo>
                          <a:cubicBezTo>
                            <a:pt x="2452" y="40653"/>
                            <a:pt x="-3947" y="47051"/>
                            <a:pt x="2452" y="56649"/>
                          </a:cubicBezTo>
                          <a:close/>
                        </a:path>
                      </a:pathLst>
                    </a:custGeom>
                    <a:solidFill>
                      <a:srgbClr val="9E7557"/>
                    </a:solidFill>
                    <a:ln w="15989"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6BAEF27E-ABC3-44A1-B775-C4446D785A14}"/>
                        </a:ext>
                      </a:extLst>
                    </p:cNvPr>
                    <p:cNvSpPr/>
                    <p:nvPr/>
                  </p:nvSpPr>
                  <p:spPr>
                    <a:xfrm>
                      <a:off x="1583702" y="4694431"/>
                      <a:ext cx="560792" cy="176261"/>
                    </a:xfrm>
                    <a:custGeom>
                      <a:avLst/>
                      <a:gdLst>
                        <a:gd name="connsiteX0" fmla="*/ 700 w 560792"/>
                        <a:gd name="connsiteY0" fmla="*/ 13100 h 176261"/>
                        <a:gd name="connsiteX1" fmla="*/ 32693 w 560792"/>
                        <a:gd name="connsiteY1" fmla="*/ 48292 h 176261"/>
                        <a:gd name="connsiteX2" fmla="*/ 83880 w 560792"/>
                        <a:gd name="connsiteY2" fmla="*/ 80284 h 176261"/>
                        <a:gd name="connsiteX3" fmla="*/ 135068 w 560792"/>
                        <a:gd name="connsiteY3" fmla="*/ 110677 h 176261"/>
                        <a:gd name="connsiteX4" fmla="*/ 240643 w 560792"/>
                        <a:gd name="connsiteY4" fmla="*/ 166663 h 176261"/>
                        <a:gd name="connsiteX5" fmla="*/ 279034 w 560792"/>
                        <a:gd name="connsiteY5" fmla="*/ 176261 h 176261"/>
                        <a:gd name="connsiteX6" fmla="*/ 346218 w 560792"/>
                        <a:gd name="connsiteY6" fmla="*/ 176261 h 176261"/>
                        <a:gd name="connsiteX7" fmla="*/ 413402 w 560792"/>
                        <a:gd name="connsiteY7" fmla="*/ 173062 h 176261"/>
                        <a:gd name="connsiteX8" fmla="*/ 446994 w 560792"/>
                        <a:gd name="connsiteY8" fmla="*/ 171462 h 176261"/>
                        <a:gd name="connsiteX9" fmla="*/ 480586 w 560792"/>
                        <a:gd name="connsiteY9" fmla="*/ 168263 h 176261"/>
                        <a:gd name="connsiteX10" fmla="*/ 546170 w 560792"/>
                        <a:gd name="connsiteY10" fmla="*/ 160265 h 176261"/>
                        <a:gd name="connsiteX11" fmla="*/ 558967 w 560792"/>
                        <a:gd name="connsiteY11" fmla="*/ 142669 h 176261"/>
                        <a:gd name="connsiteX12" fmla="*/ 522176 w 560792"/>
                        <a:gd name="connsiteY12" fmla="*/ 118675 h 176261"/>
                        <a:gd name="connsiteX13" fmla="*/ 469388 w 560792"/>
                        <a:gd name="connsiteY13" fmla="*/ 101079 h 176261"/>
                        <a:gd name="connsiteX14" fmla="*/ 418201 w 560792"/>
                        <a:gd name="connsiteY14" fmla="*/ 80284 h 176261"/>
                        <a:gd name="connsiteX15" fmla="*/ 392607 w 560792"/>
                        <a:gd name="connsiteY15" fmla="*/ 70686 h 176261"/>
                        <a:gd name="connsiteX16" fmla="*/ 367013 w 560792"/>
                        <a:gd name="connsiteY16" fmla="*/ 59489 h 176261"/>
                        <a:gd name="connsiteX17" fmla="*/ 317425 w 560792"/>
                        <a:gd name="connsiteY17" fmla="*/ 37094 h 176261"/>
                        <a:gd name="connsiteX18" fmla="*/ 282233 w 560792"/>
                        <a:gd name="connsiteY18" fmla="*/ 27497 h 176261"/>
                        <a:gd name="connsiteX19" fmla="*/ 19896 w 560792"/>
                        <a:gd name="connsiteY19" fmla="*/ 303 h 176261"/>
                        <a:gd name="connsiteX20" fmla="*/ 700 w 560792"/>
                        <a:gd name="connsiteY20" fmla="*/ 13100 h 17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0792" h="176261">
                          <a:moveTo>
                            <a:pt x="700" y="13100"/>
                          </a:moveTo>
                          <a:cubicBezTo>
                            <a:pt x="3900" y="22698"/>
                            <a:pt x="15097" y="37094"/>
                            <a:pt x="32693" y="48292"/>
                          </a:cubicBezTo>
                          <a:lnTo>
                            <a:pt x="83880" y="80284"/>
                          </a:lnTo>
                          <a:cubicBezTo>
                            <a:pt x="101476" y="91481"/>
                            <a:pt x="119072" y="101079"/>
                            <a:pt x="135068" y="110677"/>
                          </a:cubicBezTo>
                          <a:cubicBezTo>
                            <a:pt x="168660" y="131472"/>
                            <a:pt x="205451" y="149068"/>
                            <a:pt x="240643" y="166663"/>
                          </a:cubicBezTo>
                          <a:cubicBezTo>
                            <a:pt x="253440" y="173062"/>
                            <a:pt x="267836" y="176261"/>
                            <a:pt x="279034" y="176261"/>
                          </a:cubicBezTo>
                          <a:lnTo>
                            <a:pt x="346218" y="176261"/>
                          </a:lnTo>
                          <a:lnTo>
                            <a:pt x="413402" y="173062"/>
                          </a:lnTo>
                          <a:cubicBezTo>
                            <a:pt x="424599" y="173062"/>
                            <a:pt x="435796" y="171462"/>
                            <a:pt x="446994" y="171462"/>
                          </a:cubicBezTo>
                          <a:lnTo>
                            <a:pt x="480586" y="168263"/>
                          </a:lnTo>
                          <a:cubicBezTo>
                            <a:pt x="502981" y="165064"/>
                            <a:pt x="523775" y="163464"/>
                            <a:pt x="546170" y="160265"/>
                          </a:cubicBezTo>
                          <a:cubicBezTo>
                            <a:pt x="558967" y="158665"/>
                            <a:pt x="563766" y="150667"/>
                            <a:pt x="558967" y="142669"/>
                          </a:cubicBezTo>
                          <a:cubicBezTo>
                            <a:pt x="554168" y="134671"/>
                            <a:pt x="539772" y="125073"/>
                            <a:pt x="522176" y="118675"/>
                          </a:cubicBezTo>
                          <a:lnTo>
                            <a:pt x="469388" y="101079"/>
                          </a:lnTo>
                          <a:lnTo>
                            <a:pt x="418201" y="80284"/>
                          </a:lnTo>
                          <a:lnTo>
                            <a:pt x="392607" y="70686"/>
                          </a:lnTo>
                          <a:lnTo>
                            <a:pt x="367013" y="59489"/>
                          </a:lnTo>
                          <a:lnTo>
                            <a:pt x="317425" y="37094"/>
                          </a:lnTo>
                          <a:cubicBezTo>
                            <a:pt x="304628" y="30696"/>
                            <a:pt x="293430" y="27497"/>
                            <a:pt x="282233" y="27497"/>
                          </a:cubicBezTo>
                          <a:cubicBezTo>
                            <a:pt x="195854" y="25897"/>
                            <a:pt x="109474" y="16299"/>
                            <a:pt x="19896" y="303"/>
                          </a:cubicBezTo>
                          <a:cubicBezTo>
                            <a:pt x="5499" y="-1297"/>
                            <a:pt x="-2499" y="3502"/>
                            <a:pt x="700" y="13100"/>
                          </a:cubicBezTo>
                          <a:close/>
                        </a:path>
                      </a:pathLst>
                    </a:custGeom>
                    <a:solidFill>
                      <a:srgbClr val="9E7557"/>
                    </a:solidFill>
                    <a:ln w="15989"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8D624F2-5D10-4089-A4B1-76646A79267B}"/>
                        </a:ext>
                      </a:extLst>
                    </p:cNvPr>
                    <p:cNvSpPr/>
                    <p:nvPr/>
                  </p:nvSpPr>
                  <p:spPr>
                    <a:xfrm>
                      <a:off x="1237285" y="4385946"/>
                      <a:ext cx="506294" cy="288239"/>
                    </a:xfrm>
                    <a:custGeom>
                      <a:avLst/>
                      <a:gdLst>
                        <a:gd name="connsiteX0" fmla="*/ 0 w 506294"/>
                        <a:gd name="connsiteY0" fmla="*/ 11259 h 288239"/>
                        <a:gd name="connsiteX1" fmla="*/ 22395 w 506294"/>
                        <a:gd name="connsiteY1" fmla="*/ 52849 h 288239"/>
                        <a:gd name="connsiteX2" fmla="*/ 107174 w 506294"/>
                        <a:gd name="connsiteY2" fmla="*/ 137629 h 288239"/>
                        <a:gd name="connsiteX3" fmla="*/ 150364 w 506294"/>
                        <a:gd name="connsiteY3" fmla="*/ 179219 h 288239"/>
                        <a:gd name="connsiteX4" fmla="*/ 195153 w 506294"/>
                        <a:gd name="connsiteY4" fmla="*/ 219210 h 288239"/>
                        <a:gd name="connsiteX5" fmla="*/ 228745 w 506294"/>
                        <a:gd name="connsiteY5" fmla="*/ 238405 h 288239"/>
                        <a:gd name="connsiteX6" fmla="*/ 294330 w 506294"/>
                        <a:gd name="connsiteY6" fmla="*/ 254401 h 288239"/>
                        <a:gd name="connsiteX7" fmla="*/ 359914 w 506294"/>
                        <a:gd name="connsiteY7" fmla="*/ 268798 h 288239"/>
                        <a:gd name="connsiteX8" fmla="*/ 489483 w 506294"/>
                        <a:gd name="connsiteY8" fmla="*/ 287993 h 288239"/>
                        <a:gd name="connsiteX9" fmla="*/ 505479 w 506294"/>
                        <a:gd name="connsiteY9" fmla="*/ 275196 h 288239"/>
                        <a:gd name="connsiteX10" fmla="*/ 475087 w 506294"/>
                        <a:gd name="connsiteY10" fmla="*/ 243204 h 288239"/>
                        <a:gd name="connsiteX11" fmla="*/ 295929 w 506294"/>
                        <a:gd name="connsiteY11" fmla="*/ 112035 h 288239"/>
                        <a:gd name="connsiteX12" fmla="*/ 265537 w 506294"/>
                        <a:gd name="connsiteY12" fmla="*/ 94439 h 288239"/>
                        <a:gd name="connsiteX13" fmla="*/ 140766 w 506294"/>
                        <a:gd name="connsiteY13" fmla="*/ 54449 h 288239"/>
                        <a:gd name="connsiteX14" fmla="*/ 78381 w 506294"/>
                        <a:gd name="connsiteY14" fmla="*/ 30455 h 288239"/>
                        <a:gd name="connsiteX15" fmla="*/ 46389 w 506294"/>
                        <a:gd name="connsiteY15" fmla="*/ 17658 h 288239"/>
                        <a:gd name="connsiteX16" fmla="*/ 15996 w 506294"/>
                        <a:gd name="connsiteY16" fmla="*/ 3261 h 288239"/>
                        <a:gd name="connsiteX17" fmla="*/ 0 w 506294"/>
                        <a:gd name="connsiteY17" fmla="*/ 11259 h 28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294" h="288239">
                          <a:moveTo>
                            <a:pt x="0" y="11259"/>
                          </a:moveTo>
                          <a:cubicBezTo>
                            <a:pt x="0" y="22456"/>
                            <a:pt x="7998" y="38453"/>
                            <a:pt x="22395" y="52849"/>
                          </a:cubicBezTo>
                          <a:cubicBezTo>
                            <a:pt x="49588" y="81642"/>
                            <a:pt x="76782" y="112035"/>
                            <a:pt x="107174" y="137629"/>
                          </a:cubicBezTo>
                          <a:cubicBezTo>
                            <a:pt x="121571" y="152026"/>
                            <a:pt x="135968" y="164823"/>
                            <a:pt x="150364" y="179219"/>
                          </a:cubicBezTo>
                          <a:lnTo>
                            <a:pt x="195153" y="219210"/>
                          </a:lnTo>
                          <a:cubicBezTo>
                            <a:pt x="206351" y="228807"/>
                            <a:pt x="219148" y="236805"/>
                            <a:pt x="228745" y="238405"/>
                          </a:cubicBezTo>
                          <a:lnTo>
                            <a:pt x="294330" y="254401"/>
                          </a:lnTo>
                          <a:cubicBezTo>
                            <a:pt x="316724" y="259200"/>
                            <a:pt x="339119" y="263999"/>
                            <a:pt x="359914" y="268798"/>
                          </a:cubicBezTo>
                          <a:cubicBezTo>
                            <a:pt x="403104" y="278395"/>
                            <a:pt x="447893" y="283194"/>
                            <a:pt x="489483" y="287993"/>
                          </a:cubicBezTo>
                          <a:cubicBezTo>
                            <a:pt x="502280" y="289593"/>
                            <a:pt x="508679" y="283194"/>
                            <a:pt x="505479" y="275196"/>
                          </a:cubicBezTo>
                          <a:cubicBezTo>
                            <a:pt x="502280" y="265599"/>
                            <a:pt x="491083" y="252802"/>
                            <a:pt x="475087" y="243204"/>
                          </a:cubicBezTo>
                          <a:cubicBezTo>
                            <a:pt x="412702" y="204813"/>
                            <a:pt x="353516" y="160024"/>
                            <a:pt x="295929" y="112035"/>
                          </a:cubicBezTo>
                          <a:cubicBezTo>
                            <a:pt x="286332" y="102437"/>
                            <a:pt x="273535" y="96039"/>
                            <a:pt x="265537" y="94439"/>
                          </a:cubicBezTo>
                          <a:cubicBezTo>
                            <a:pt x="223947" y="83242"/>
                            <a:pt x="183956" y="68845"/>
                            <a:pt x="140766" y="54449"/>
                          </a:cubicBezTo>
                          <a:cubicBezTo>
                            <a:pt x="119971" y="46451"/>
                            <a:pt x="99176" y="38453"/>
                            <a:pt x="78381" y="30455"/>
                          </a:cubicBezTo>
                          <a:lnTo>
                            <a:pt x="46389" y="17658"/>
                          </a:lnTo>
                          <a:lnTo>
                            <a:pt x="15996" y="3261"/>
                          </a:lnTo>
                          <a:cubicBezTo>
                            <a:pt x="7998" y="-3137"/>
                            <a:pt x="0" y="62"/>
                            <a:pt x="0" y="11259"/>
                          </a:cubicBezTo>
                          <a:close/>
                        </a:path>
                      </a:pathLst>
                    </a:custGeom>
                    <a:solidFill>
                      <a:srgbClr val="9E7557"/>
                    </a:solidFill>
                    <a:ln w="15989"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3CCB0D96-3C0A-41F5-88AB-6E128572FED8}"/>
                        </a:ext>
                      </a:extLst>
                    </p:cNvPr>
                    <p:cNvSpPr/>
                    <p:nvPr/>
                  </p:nvSpPr>
                  <p:spPr>
                    <a:xfrm>
                      <a:off x="976155" y="4002575"/>
                      <a:ext cx="429090" cy="399988"/>
                    </a:xfrm>
                    <a:custGeom>
                      <a:avLst/>
                      <a:gdLst>
                        <a:gd name="connsiteX0" fmla="*/ 393 w 429090"/>
                        <a:gd name="connsiteY0" fmla="*/ 9122 h 399988"/>
                        <a:gd name="connsiteX1" fmla="*/ 11590 w 429090"/>
                        <a:gd name="connsiteY1" fmla="*/ 53911 h 399988"/>
                        <a:gd name="connsiteX2" fmla="*/ 139560 w 429090"/>
                        <a:gd name="connsiteY2" fmla="*/ 257063 h 399988"/>
                        <a:gd name="connsiteX3" fmla="*/ 166753 w 429090"/>
                        <a:gd name="connsiteY3" fmla="*/ 284257 h 399988"/>
                        <a:gd name="connsiteX4" fmla="*/ 227539 w 429090"/>
                        <a:gd name="connsiteY4" fmla="*/ 316249 h 399988"/>
                        <a:gd name="connsiteX5" fmla="*/ 257931 w 429090"/>
                        <a:gd name="connsiteY5" fmla="*/ 332245 h 399988"/>
                        <a:gd name="connsiteX6" fmla="*/ 288324 w 429090"/>
                        <a:gd name="connsiteY6" fmla="*/ 346642 h 399988"/>
                        <a:gd name="connsiteX7" fmla="*/ 349110 w 429090"/>
                        <a:gd name="connsiteY7" fmla="*/ 373835 h 399988"/>
                        <a:gd name="connsiteX8" fmla="*/ 409895 w 429090"/>
                        <a:gd name="connsiteY8" fmla="*/ 397829 h 399988"/>
                        <a:gd name="connsiteX9" fmla="*/ 429091 w 429090"/>
                        <a:gd name="connsiteY9" fmla="*/ 388232 h 399988"/>
                        <a:gd name="connsiteX10" fmla="*/ 408295 w 429090"/>
                        <a:gd name="connsiteY10" fmla="*/ 349841 h 399988"/>
                        <a:gd name="connsiteX11" fmla="*/ 389100 w 429090"/>
                        <a:gd name="connsiteY11" fmla="*/ 329046 h 399988"/>
                        <a:gd name="connsiteX12" fmla="*/ 371504 w 429090"/>
                        <a:gd name="connsiteY12" fmla="*/ 308251 h 399988"/>
                        <a:gd name="connsiteX13" fmla="*/ 334713 w 429090"/>
                        <a:gd name="connsiteY13" fmla="*/ 266661 h 399988"/>
                        <a:gd name="connsiteX14" fmla="*/ 301121 w 429090"/>
                        <a:gd name="connsiteY14" fmla="*/ 223471 h 399988"/>
                        <a:gd name="connsiteX15" fmla="*/ 283525 w 429090"/>
                        <a:gd name="connsiteY15" fmla="*/ 201076 h 399988"/>
                        <a:gd name="connsiteX16" fmla="*/ 267529 w 429090"/>
                        <a:gd name="connsiteY16" fmla="*/ 178682 h 399988"/>
                        <a:gd name="connsiteX17" fmla="*/ 241935 w 429090"/>
                        <a:gd name="connsiteY17" fmla="*/ 153088 h 399988"/>
                        <a:gd name="connsiteX18" fmla="*/ 185949 w 429090"/>
                        <a:gd name="connsiteY18" fmla="*/ 119496 h 399988"/>
                        <a:gd name="connsiteX19" fmla="*/ 131562 w 429090"/>
                        <a:gd name="connsiteY19" fmla="*/ 84304 h 399988"/>
                        <a:gd name="connsiteX20" fmla="*/ 24387 w 429090"/>
                        <a:gd name="connsiteY20" fmla="*/ 4323 h 399988"/>
                        <a:gd name="connsiteX21" fmla="*/ 393 w 429090"/>
                        <a:gd name="connsiteY21" fmla="*/ 9122 h 39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9090" h="399988">
                          <a:moveTo>
                            <a:pt x="393" y="9122"/>
                          </a:moveTo>
                          <a:cubicBezTo>
                            <a:pt x="-1207" y="18720"/>
                            <a:pt x="1992" y="37915"/>
                            <a:pt x="11590" y="53911"/>
                          </a:cubicBezTo>
                          <a:cubicBezTo>
                            <a:pt x="49981" y="124295"/>
                            <a:pt x="91571" y="193078"/>
                            <a:pt x="139560" y="257063"/>
                          </a:cubicBezTo>
                          <a:cubicBezTo>
                            <a:pt x="147558" y="269860"/>
                            <a:pt x="158755" y="279458"/>
                            <a:pt x="166753" y="284257"/>
                          </a:cubicBezTo>
                          <a:lnTo>
                            <a:pt x="227539" y="316249"/>
                          </a:lnTo>
                          <a:lnTo>
                            <a:pt x="257931" y="332245"/>
                          </a:lnTo>
                          <a:lnTo>
                            <a:pt x="288324" y="346642"/>
                          </a:lnTo>
                          <a:cubicBezTo>
                            <a:pt x="309119" y="356239"/>
                            <a:pt x="328315" y="365837"/>
                            <a:pt x="349110" y="373835"/>
                          </a:cubicBezTo>
                          <a:lnTo>
                            <a:pt x="409895" y="397829"/>
                          </a:lnTo>
                          <a:cubicBezTo>
                            <a:pt x="422692" y="402628"/>
                            <a:pt x="429091" y="399429"/>
                            <a:pt x="429091" y="388232"/>
                          </a:cubicBezTo>
                          <a:cubicBezTo>
                            <a:pt x="429091" y="378634"/>
                            <a:pt x="419493" y="362638"/>
                            <a:pt x="408295" y="349841"/>
                          </a:cubicBezTo>
                          <a:lnTo>
                            <a:pt x="389100" y="329046"/>
                          </a:lnTo>
                          <a:lnTo>
                            <a:pt x="371504" y="308251"/>
                          </a:lnTo>
                          <a:lnTo>
                            <a:pt x="334713" y="266661"/>
                          </a:lnTo>
                          <a:lnTo>
                            <a:pt x="301121" y="223471"/>
                          </a:lnTo>
                          <a:lnTo>
                            <a:pt x="283525" y="201076"/>
                          </a:lnTo>
                          <a:lnTo>
                            <a:pt x="267529" y="178682"/>
                          </a:lnTo>
                          <a:cubicBezTo>
                            <a:pt x="259531" y="167484"/>
                            <a:pt x="249933" y="157887"/>
                            <a:pt x="241935" y="153088"/>
                          </a:cubicBezTo>
                          <a:cubicBezTo>
                            <a:pt x="222740" y="143490"/>
                            <a:pt x="205144" y="130693"/>
                            <a:pt x="185949" y="119496"/>
                          </a:cubicBezTo>
                          <a:cubicBezTo>
                            <a:pt x="168353" y="108299"/>
                            <a:pt x="149157" y="97101"/>
                            <a:pt x="131562" y="84304"/>
                          </a:cubicBezTo>
                          <a:cubicBezTo>
                            <a:pt x="96370" y="58710"/>
                            <a:pt x="59579" y="33117"/>
                            <a:pt x="24387" y="4323"/>
                          </a:cubicBezTo>
                          <a:cubicBezTo>
                            <a:pt x="11590" y="-2075"/>
                            <a:pt x="1992" y="-2075"/>
                            <a:pt x="393" y="9122"/>
                          </a:cubicBezTo>
                          <a:close/>
                        </a:path>
                      </a:pathLst>
                    </a:custGeom>
                    <a:solidFill>
                      <a:srgbClr val="9E7557"/>
                    </a:solidFill>
                    <a:ln w="15989"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5D7E57E7-AF3D-48D5-83AD-8802EC254678}"/>
                        </a:ext>
                      </a:extLst>
                    </p:cNvPr>
                    <p:cNvSpPr/>
                    <p:nvPr/>
                  </p:nvSpPr>
                  <p:spPr>
                    <a:xfrm>
                      <a:off x="762199" y="3105069"/>
                      <a:ext cx="207648" cy="546127"/>
                    </a:xfrm>
                    <a:custGeom>
                      <a:avLst/>
                      <a:gdLst>
                        <a:gd name="connsiteX0" fmla="*/ 12797 w 207648"/>
                        <a:gd name="connsiteY0" fmla="*/ 4443 h 546127"/>
                        <a:gd name="connsiteX1" fmla="*/ 0 w 207648"/>
                        <a:gd name="connsiteY1" fmla="*/ 49232 h 546127"/>
                        <a:gd name="connsiteX2" fmla="*/ 1600 w 207648"/>
                        <a:gd name="connsiteY2" fmla="*/ 108418 h 546127"/>
                        <a:gd name="connsiteX3" fmla="*/ 3199 w 207648"/>
                        <a:gd name="connsiteY3" fmla="*/ 167604 h 546127"/>
                        <a:gd name="connsiteX4" fmla="*/ 14397 w 207648"/>
                        <a:gd name="connsiteY4" fmla="*/ 287575 h 546127"/>
                        <a:gd name="connsiteX5" fmla="*/ 25594 w 207648"/>
                        <a:gd name="connsiteY5" fmla="*/ 324367 h 546127"/>
                        <a:gd name="connsiteX6" fmla="*/ 62385 w 207648"/>
                        <a:gd name="connsiteY6" fmla="*/ 381953 h 546127"/>
                        <a:gd name="connsiteX7" fmla="*/ 100776 w 207648"/>
                        <a:gd name="connsiteY7" fmla="*/ 436340 h 546127"/>
                        <a:gd name="connsiteX8" fmla="*/ 183956 w 207648"/>
                        <a:gd name="connsiteY8" fmla="*/ 538716 h 546127"/>
                        <a:gd name="connsiteX9" fmla="*/ 204751 w 207648"/>
                        <a:gd name="connsiteY9" fmla="*/ 540315 h 546127"/>
                        <a:gd name="connsiteX10" fmla="*/ 203152 w 207648"/>
                        <a:gd name="connsiteY10" fmla="*/ 497125 h 546127"/>
                        <a:gd name="connsiteX11" fmla="*/ 161561 w 207648"/>
                        <a:gd name="connsiteY11" fmla="*/ 279577 h 546127"/>
                        <a:gd name="connsiteX12" fmla="*/ 150364 w 207648"/>
                        <a:gd name="connsiteY12" fmla="*/ 245985 h 546127"/>
                        <a:gd name="connsiteX13" fmla="*/ 30393 w 207648"/>
                        <a:gd name="connsiteY13" fmla="*/ 10841 h 546127"/>
                        <a:gd name="connsiteX14" fmla="*/ 12797 w 207648"/>
                        <a:gd name="connsiteY14" fmla="*/ 4443 h 5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8" h="546127">
                          <a:moveTo>
                            <a:pt x="12797" y="4443"/>
                          </a:moveTo>
                          <a:cubicBezTo>
                            <a:pt x="6398" y="12441"/>
                            <a:pt x="1600" y="30037"/>
                            <a:pt x="0" y="49232"/>
                          </a:cubicBezTo>
                          <a:cubicBezTo>
                            <a:pt x="0" y="68428"/>
                            <a:pt x="0" y="89223"/>
                            <a:pt x="1600" y="108418"/>
                          </a:cubicBezTo>
                          <a:cubicBezTo>
                            <a:pt x="3199" y="127613"/>
                            <a:pt x="1600" y="148409"/>
                            <a:pt x="3199" y="167604"/>
                          </a:cubicBezTo>
                          <a:cubicBezTo>
                            <a:pt x="6398" y="207594"/>
                            <a:pt x="7998" y="247585"/>
                            <a:pt x="14397" y="287575"/>
                          </a:cubicBezTo>
                          <a:cubicBezTo>
                            <a:pt x="15996" y="301972"/>
                            <a:pt x="20795" y="316368"/>
                            <a:pt x="25594" y="324367"/>
                          </a:cubicBezTo>
                          <a:cubicBezTo>
                            <a:pt x="36791" y="343562"/>
                            <a:pt x="51188" y="362758"/>
                            <a:pt x="62385" y="381953"/>
                          </a:cubicBezTo>
                          <a:cubicBezTo>
                            <a:pt x="75182" y="401148"/>
                            <a:pt x="86379" y="418744"/>
                            <a:pt x="100776" y="436340"/>
                          </a:cubicBezTo>
                          <a:cubicBezTo>
                            <a:pt x="127970" y="471531"/>
                            <a:pt x="153563" y="506723"/>
                            <a:pt x="183956" y="538716"/>
                          </a:cubicBezTo>
                          <a:cubicBezTo>
                            <a:pt x="191954" y="548313"/>
                            <a:pt x="201552" y="548313"/>
                            <a:pt x="204751" y="540315"/>
                          </a:cubicBezTo>
                          <a:cubicBezTo>
                            <a:pt x="209550" y="530717"/>
                            <a:pt x="207950" y="514721"/>
                            <a:pt x="203152" y="497125"/>
                          </a:cubicBezTo>
                          <a:cubicBezTo>
                            <a:pt x="185556" y="425143"/>
                            <a:pt x="169560" y="353160"/>
                            <a:pt x="161561" y="279577"/>
                          </a:cubicBezTo>
                          <a:cubicBezTo>
                            <a:pt x="159962" y="266780"/>
                            <a:pt x="155163" y="253983"/>
                            <a:pt x="150364" y="245985"/>
                          </a:cubicBezTo>
                          <a:cubicBezTo>
                            <a:pt x="105575" y="172403"/>
                            <a:pt x="63985" y="94022"/>
                            <a:pt x="30393" y="10841"/>
                          </a:cubicBezTo>
                          <a:cubicBezTo>
                            <a:pt x="27194" y="-356"/>
                            <a:pt x="19195" y="-3555"/>
                            <a:pt x="12797" y="4443"/>
                          </a:cubicBezTo>
                          <a:close/>
                        </a:path>
                      </a:pathLst>
                    </a:custGeom>
                    <a:solidFill>
                      <a:srgbClr val="9E7557"/>
                    </a:solidFill>
                    <a:ln w="15989"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9BBF16B8-FB04-4B99-8560-B186D7BF06A1}"/>
                        </a:ext>
                      </a:extLst>
                    </p:cNvPr>
                    <p:cNvSpPr/>
                    <p:nvPr/>
                  </p:nvSpPr>
                  <p:spPr>
                    <a:xfrm>
                      <a:off x="777144" y="2645909"/>
                      <a:ext cx="147666" cy="575220"/>
                    </a:xfrm>
                    <a:custGeom>
                      <a:avLst/>
                      <a:gdLst>
                        <a:gd name="connsiteX0" fmla="*/ 68235 w 147666"/>
                        <a:gd name="connsiteY0" fmla="*/ 2913 h 575220"/>
                        <a:gd name="connsiteX1" fmla="*/ 45840 w 147666"/>
                        <a:gd name="connsiteY1" fmla="*/ 44503 h 575220"/>
                        <a:gd name="connsiteX2" fmla="*/ 1051 w 147666"/>
                        <a:gd name="connsiteY2" fmla="*/ 279647 h 575220"/>
                        <a:gd name="connsiteX3" fmla="*/ 2650 w 147666"/>
                        <a:gd name="connsiteY3" fmla="*/ 318038 h 575220"/>
                        <a:gd name="connsiteX4" fmla="*/ 103426 w 147666"/>
                        <a:gd name="connsiteY4" fmla="*/ 564379 h 575220"/>
                        <a:gd name="connsiteX5" fmla="*/ 124221 w 147666"/>
                        <a:gd name="connsiteY5" fmla="*/ 570778 h 575220"/>
                        <a:gd name="connsiteX6" fmla="*/ 133819 w 147666"/>
                        <a:gd name="connsiteY6" fmla="*/ 527588 h 575220"/>
                        <a:gd name="connsiteX7" fmla="*/ 135419 w 147666"/>
                        <a:gd name="connsiteY7" fmla="*/ 471602 h 575220"/>
                        <a:gd name="connsiteX8" fmla="*/ 137018 w 147666"/>
                        <a:gd name="connsiteY8" fmla="*/ 415615 h 575220"/>
                        <a:gd name="connsiteX9" fmla="*/ 146616 w 147666"/>
                        <a:gd name="connsiteY9" fmla="*/ 305241 h 575220"/>
                        <a:gd name="connsiteX10" fmla="*/ 145016 w 147666"/>
                        <a:gd name="connsiteY10" fmla="*/ 268450 h 575220"/>
                        <a:gd name="connsiteX11" fmla="*/ 127421 w 147666"/>
                        <a:gd name="connsiteY11" fmla="*/ 206065 h 575220"/>
                        <a:gd name="connsiteX12" fmla="*/ 111424 w 147666"/>
                        <a:gd name="connsiteY12" fmla="*/ 142080 h 575220"/>
                        <a:gd name="connsiteX13" fmla="*/ 87430 w 147666"/>
                        <a:gd name="connsiteY13" fmla="*/ 10912 h 575220"/>
                        <a:gd name="connsiteX14" fmla="*/ 68235 w 147666"/>
                        <a:gd name="connsiteY14" fmla="*/ 2913 h 57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66" h="575220">
                          <a:moveTo>
                            <a:pt x="68235" y="2913"/>
                          </a:moveTo>
                          <a:cubicBezTo>
                            <a:pt x="60237" y="9312"/>
                            <a:pt x="50639" y="25308"/>
                            <a:pt x="45840" y="44503"/>
                          </a:cubicBezTo>
                          <a:cubicBezTo>
                            <a:pt x="26645" y="122885"/>
                            <a:pt x="10648" y="201266"/>
                            <a:pt x="1051" y="279647"/>
                          </a:cubicBezTo>
                          <a:cubicBezTo>
                            <a:pt x="-549" y="294044"/>
                            <a:pt x="-549" y="308441"/>
                            <a:pt x="2650" y="318038"/>
                          </a:cubicBezTo>
                          <a:cubicBezTo>
                            <a:pt x="31443" y="404418"/>
                            <a:pt x="63436" y="487598"/>
                            <a:pt x="103426" y="564379"/>
                          </a:cubicBezTo>
                          <a:cubicBezTo>
                            <a:pt x="109825" y="575577"/>
                            <a:pt x="117823" y="578776"/>
                            <a:pt x="124221" y="570778"/>
                          </a:cubicBezTo>
                          <a:cubicBezTo>
                            <a:pt x="130620" y="562780"/>
                            <a:pt x="133819" y="546784"/>
                            <a:pt x="133819" y="527588"/>
                          </a:cubicBezTo>
                          <a:cubicBezTo>
                            <a:pt x="133819" y="508393"/>
                            <a:pt x="133819" y="490797"/>
                            <a:pt x="135419" y="471602"/>
                          </a:cubicBezTo>
                          <a:cubicBezTo>
                            <a:pt x="135419" y="452406"/>
                            <a:pt x="135419" y="434810"/>
                            <a:pt x="137018" y="415615"/>
                          </a:cubicBezTo>
                          <a:cubicBezTo>
                            <a:pt x="140218" y="378824"/>
                            <a:pt x="141817" y="342032"/>
                            <a:pt x="146616" y="305241"/>
                          </a:cubicBezTo>
                          <a:cubicBezTo>
                            <a:pt x="148216" y="292444"/>
                            <a:pt x="148216" y="278048"/>
                            <a:pt x="145016" y="268450"/>
                          </a:cubicBezTo>
                          <a:cubicBezTo>
                            <a:pt x="138618" y="247655"/>
                            <a:pt x="132219" y="226860"/>
                            <a:pt x="127421" y="206065"/>
                          </a:cubicBezTo>
                          <a:cubicBezTo>
                            <a:pt x="122622" y="185270"/>
                            <a:pt x="116223" y="164475"/>
                            <a:pt x="111424" y="142080"/>
                          </a:cubicBezTo>
                          <a:cubicBezTo>
                            <a:pt x="103426" y="98891"/>
                            <a:pt x="92229" y="55701"/>
                            <a:pt x="87430" y="10912"/>
                          </a:cubicBezTo>
                          <a:cubicBezTo>
                            <a:pt x="84231" y="1314"/>
                            <a:pt x="77832" y="-3485"/>
                            <a:pt x="68235" y="2913"/>
                          </a:cubicBezTo>
                          <a:close/>
                        </a:path>
                      </a:pathLst>
                    </a:custGeom>
                    <a:solidFill>
                      <a:srgbClr val="9E7557"/>
                    </a:solidFill>
                    <a:ln w="15989"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821B10CE-F678-4CF0-8B7C-34BA19B8DA25}"/>
                        </a:ext>
                      </a:extLst>
                    </p:cNvPr>
                    <p:cNvSpPr/>
                    <p:nvPr/>
                  </p:nvSpPr>
                  <p:spPr>
                    <a:xfrm>
                      <a:off x="816186" y="3565990"/>
                      <a:ext cx="325428" cy="487497"/>
                    </a:xfrm>
                    <a:custGeom>
                      <a:avLst/>
                      <a:gdLst>
                        <a:gd name="connsiteX0" fmla="*/ 3599 w 325428"/>
                        <a:gd name="connsiteY0" fmla="*/ 5812 h 487497"/>
                        <a:gd name="connsiteX1" fmla="*/ 3599 w 325428"/>
                        <a:gd name="connsiteY1" fmla="*/ 52201 h 487497"/>
                        <a:gd name="connsiteX2" fmla="*/ 19595 w 325428"/>
                        <a:gd name="connsiteY2" fmla="*/ 109787 h 487497"/>
                        <a:gd name="connsiteX3" fmla="*/ 37191 w 325428"/>
                        <a:gd name="connsiteY3" fmla="*/ 167374 h 487497"/>
                        <a:gd name="connsiteX4" fmla="*/ 77182 w 325428"/>
                        <a:gd name="connsiteY4" fmla="*/ 280947 h 487497"/>
                        <a:gd name="connsiteX5" fmla="*/ 97977 w 325428"/>
                        <a:gd name="connsiteY5" fmla="*/ 314538 h 487497"/>
                        <a:gd name="connsiteX6" fmla="*/ 304327 w 325428"/>
                        <a:gd name="connsiteY6" fmla="*/ 482498 h 487497"/>
                        <a:gd name="connsiteX7" fmla="*/ 325122 w 325428"/>
                        <a:gd name="connsiteY7" fmla="*/ 477700 h 487497"/>
                        <a:gd name="connsiteX8" fmla="*/ 313925 w 325428"/>
                        <a:gd name="connsiteY8" fmla="*/ 436110 h 487497"/>
                        <a:gd name="connsiteX9" fmla="*/ 288331 w 325428"/>
                        <a:gd name="connsiteY9" fmla="*/ 386521 h 487497"/>
                        <a:gd name="connsiteX10" fmla="*/ 264337 w 325428"/>
                        <a:gd name="connsiteY10" fmla="*/ 336933 h 487497"/>
                        <a:gd name="connsiteX11" fmla="*/ 221147 w 325428"/>
                        <a:gd name="connsiteY11" fmla="*/ 236157 h 487497"/>
                        <a:gd name="connsiteX12" fmla="*/ 201952 w 325428"/>
                        <a:gd name="connsiteY12" fmla="*/ 205765 h 487497"/>
                        <a:gd name="connsiteX13" fmla="*/ 27593 w 325428"/>
                        <a:gd name="connsiteY13" fmla="*/ 7412 h 487497"/>
                        <a:gd name="connsiteX14" fmla="*/ 3599 w 325428"/>
                        <a:gd name="connsiteY14" fmla="*/ 5812 h 48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428" h="487497">
                          <a:moveTo>
                            <a:pt x="3599" y="5812"/>
                          </a:moveTo>
                          <a:cubicBezTo>
                            <a:pt x="-1200" y="15410"/>
                            <a:pt x="-1200" y="33006"/>
                            <a:pt x="3599" y="52201"/>
                          </a:cubicBezTo>
                          <a:cubicBezTo>
                            <a:pt x="8398" y="71396"/>
                            <a:pt x="14796" y="90592"/>
                            <a:pt x="19595" y="109787"/>
                          </a:cubicBezTo>
                          <a:cubicBezTo>
                            <a:pt x="25994" y="128983"/>
                            <a:pt x="30793" y="148178"/>
                            <a:pt x="37191" y="167374"/>
                          </a:cubicBezTo>
                          <a:cubicBezTo>
                            <a:pt x="49988" y="205765"/>
                            <a:pt x="61185" y="244155"/>
                            <a:pt x="77182" y="280947"/>
                          </a:cubicBezTo>
                          <a:cubicBezTo>
                            <a:pt x="81981" y="295343"/>
                            <a:pt x="89979" y="306540"/>
                            <a:pt x="97977" y="314538"/>
                          </a:cubicBezTo>
                          <a:cubicBezTo>
                            <a:pt x="165161" y="376924"/>
                            <a:pt x="232345" y="434510"/>
                            <a:pt x="304327" y="482498"/>
                          </a:cubicBezTo>
                          <a:cubicBezTo>
                            <a:pt x="315525" y="490496"/>
                            <a:pt x="323523" y="488897"/>
                            <a:pt x="325122" y="477700"/>
                          </a:cubicBezTo>
                          <a:cubicBezTo>
                            <a:pt x="326722" y="468102"/>
                            <a:pt x="321923" y="452106"/>
                            <a:pt x="313925" y="436110"/>
                          </a:cubicBezTo>
                          <a:cubicBezTo>
                            <a:pt x="304327" y="420113"/>
                            <a:pt x="296329" y="404117"/>
                            <a:pt x="288331" y="386521"/>
                          </a:cubicBezTo>
                          <a:cubicBezTo>
                            <a:pt x="280333" y="370525"/>
                            <a:pt x="270735" y="354529"/>
                            <a:pt x="264337" y="336933"/>
                          </a:cubicBezTo>
                          <a:cubicBezTo>
                            <a:pt x="249940" y="303341"/>
                            <a:pt x="233944" y="269749"/>
                            <a:pt x="221147" y="236157"/>
                          </a:cubicBezTo>
                          <a:cubicBezTo>
                            <a:pt x="216348" y="223360"/>
                            <a:pt x="208350" y="212163"/>
                            <a:pt x="201952" y="205765"/>
                          </a:cubicBezTo>
                          <a:cubicBezTo>
                            <a:pt x="141166" y="146579"/>
                            <a:pt x="80381" y="80994"/>
                            <a:pt x="27593" y="7412"/>
                          </a:cubicBezTo>
                          <a:cubicBezTo>
                            <a:pt x="16396" y="-2186"/>
                            <a:pt x="8398" y="-2186"/>
                            <a:pt x="3599" y="5812"/>
                          </a:cubicBezTo>
                          <a:close/>
                        </a:path>
                      </a:pathLst>
                    </a:custGeom>
                    <a:solidFill>
                      <a:srgbClr val="9E7557"/>
                    </a:solidFill>
                    <a:ln w="15989"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05F60F91-F533-40BF-9CDE-24A525223BEF}"/>
                        </a:ext>
                      </a:extLst>
                    </p:cNvPr>
                    <p:cNvSpPr/>
                    <p:nvPr/>
                  </p:nvSpPr>
                  <p:spPr>
                    <a:xfrm>
                      <a:off x="4366074" y="2835127"/>
                      <a:ext cx="171223" cy="669113"/>
                    </a:xfrm>
                    <a:custGeom>
                      <a:avLst/>
                      <a:gdLst>
                        <a:gd name="connsiteX0" fmla="*/ 169624 w 171223"/>
                        <a:gd name="connsiteY0" fmla="*/ 371962 h 669113"/>
                        <a:gd name="connsiteX1" fmla="*/ 169624 w 171223"/>
                        <a:gd name="connsiteY1" fmla="*/ 295180 h 669113"/>
                        <a:gd name="connsiteX2" fmla="*/ 169624 w 171223"/>
                        <a:gd name="connsiteY2" fmla="*/ 293580 h 669113"/>
                        <a:gd name="connsiteX3" fmla="*/ 169624 w 171223"/>
                        <a:gd name="connsiteY3" fmla="*/ 263187 h 669113"/>
                        <a:gd name="connsiteX4" fmla="*/ 169624 w 171223"/>
                        <a:gd name="connsiteY4" fmla="*/ 263187 h 669113"/>
                        <a:gd name="connsiteX5" fmla="*/ 169624 w 171223"/>
                        <a:gd name="connsiteY5" fmla="*/ 263187 h 669113"/>
                        <a:gd name="connsiteX6" fmla="*/ 163226 w 171223"/>
                        <a:gd name="connsiteY6" fmla="*/ 237594 h 669113"/>
                        <a:gd name="connsiteX7" fmla="*/ 25659 w 171223"/>
                        <a:gd name="connsiteY7" fmla="*/ 8848 h 669113"/>
                        <a:gd name="connsiteX8" fmla="*/ 4863 w 171223"/>
                        <a:gd name="connsiteY8" fmla="*/ 5649 h 669113"/>
                        <a:gd name="connsiteX9" fmla="*/ 1665 w 171223"/>
                        <a:gd name="connsiteY9" fmla="*/ 48839 h 669113"/>
                        <a:gd name="connsiteX10" fmla="*/ 9663 w 171223"/>
                        <a:gd name="connsiteY10" fmla="*/ 103226 h 669113"/>
                        <a:gd name="connsiteX11" fmla="*/ 16061 w 171223"/>
                        <a:gd name="connsiteY11" fmla="*/ 157613 h 669113"/>
                        <a:gd name="connsiteX12" fmla="*/ 22459 w 171223"/>
                        <a:gd name="connsiteY12" fmla="*/ 267986 h 669113"/>
                        <a:gd name="connsiteX13" fmla="*/ 25659 w 171223"/>
                        <a:gd name="connsiteY13" fmla="*/ 293580 h 669113"/>
                        <a:gd name="connsiteX14" fmla="*/ 22459 w 171223"/>
                        <a:gd name="connsiteY14" fmla="*/ 371962 h 669113"/>
                        <a:gd name="connsiteX15" fmla="*/ 22459 w 171223"/>
                        <a:gd name="connsiteY15" fmla="*/ 371962 h 669113"/>
                        <a:gd name="connsiteX16" fmla="*/ 28858 w 171223"/>
                        <a:gd name="connsiteY16" fmla="*/ 405553 h 669113"/>
                        <a:gd name="connsiteX17" fmla="*/ 112038 w 171223"/>
                        <a:gd name="connsiteY17" fmla="*/ 655094 h 669113"/>
                        <a:gd name="connsiteX18" fmla="*/ 131233 w 171223"/>
                        <a:gd name="connsiteY18" fmla="*/ 666291 h 669113"/>
                        <a:gd name="connsiteX19" fmla="*/ 150429 w 171223"/>
                        <a:gd name="connsiteY19" fmla="*/ 623102 h 669113"/>
                        <a:gd name="connsiteX20" fmla="*/ 158427 w 171223"/>
                        <a:gd name="connsiteY20" fmla="*/ 563916 h 669113"/>
                        <a:gd name="connsiteX21" fmla="*/ 164825 w 171223"/>
                        <a:gd name="connsiteY21" fmla="*/ 504730 h 669113"/>
                        <a:gd name="connsiteX22" fmla="*/ 171224 w 171223"/>
                        <a:gd name="connsiteY22" fmla="*/ 411952 h 669113"/>
                        <a:gd name="connsiteX23" fmla="*/ 171224 w 171223"/>
                        <a:gd name="connsiteY23" fmla="*/ 411952 h 669113"/>
                        <a:gd name="connsiteX24" fmla="*/ 171224 w 171223"/>
                        <a:gd name="connsiteY24" fmla="*/ 410352 h 669113"/>
                        <a:gd name="connsiteX25" fmla="*/ 171224 w 171223"/>
                        <a:gd name="connsiteY25" fmla="*/ 384759 h 669113"/>
                        <a:gd name="connsiteX26" fmla="*/ 169624 w 171223"/>
                        <a:gd name="connsiteY26" fmla="*/ 371962 h 6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223" h="669113">
                          <a:moveTo>
                            <a:pt x="169624" y="371962"/>
                          </a:moveTo>
                          <a:lnTo>
                            <a:pt x="169624" y="295180"/>
                          </a:lnTo>
                          <a:cubicBezTo>
                            <a:pt x="169624" y="295180"/>
                            <a:pt x="169624" y="295180"/>
                            <a:pt x="169624" y="293580"/>
                          </a:cubicBezTo>
                          <a:cubicBezTo>
                            <a:pt x="171224" y="283983"/>
                            <a:pt x="171224" y="272785"/>
                            <a:pt x="169624" y="263187"/>
                          </a:cubicBezTo>
                          <a:lnTo>
                            <a:pt x="169624" y="263187"/>
                          </a:lnTo>
                          <a:lnTo>
                            <a:pt x="169624" y="263187"/>
                          </a:lnTo>
                          <a:cubicBezTo>
                            <a:pt x="168025" y="253590"/>
                            <a:pt x="166425" y="243992"/>
                            <a:pt x="163226" y="237594"/>
                          </a:cubicBezTo>
                          <a:cubicBezTo>
                            <a:pt x="121636" y="156013"/>
                            <a:pt x="76846" y="79231"/>
                            <a:pt x="25659" y="8848"/>
                          </a:cubicBezTo>
                          <a:cubicBezTo>
                            <a:pt x="17661" y="-2349"/>
                            <a:pt x="9663" y="-2349"/>
                            <a:pt x="4863" y="5649"/>
                          </a:cubicBezTo>
                          <a:cubicBezTo>
                            <a:pt x="65" y="13647"/>
                            <a:pt x="-1535" y="31243"/>
                            <a:pt x="1665" y="48839"/>
                          </a:cubicBezTo>
                          <a:cubicBezTo>
                            <a:pt x="4863" y="66434"/>
                            <a:pt x="6463" y="85630"/>
                            <a:pt x="9663" y="103226"/>
                          </a:cubicBezTo>
                          <a:cubicBezTo>
                            <a:pt x="11262" y="120821"/>
                            <a:pt x="14461" y="140017"/>
                            <a:pt x="16061" y="157613"/>
                          </a:cubicBezTo>
                          <a:cubicBezTo>
                            <a:pt x="17661" y="194404"/>
                            <a:pt x="22459" y="231195"/>
                            <a:pt x="22459" y="267986"/>
                          </a:cubicBezTo>
                          <a:cubicBezTo>
                            <a:pt x="22459" y="277584"/>
                            <a:pt x="24059" y="285582"/>
                            <a:pt x="25659" y="293580"/>
                          </a:cubicBezTo>
                          <a:cubicBezTo>
                            <a:pt x="25659" y="333571"/>
                            <a:pt x="20860" y="362364"/>
                            <a:pt x="22459" y="371962"/>
                          </a:cubicBezTo>
                          <a:cubicBezTo>
                            <a:pt x="22459" y="371962"/>
                            <a:pt x="22459" y="371962"/>
                            <a:pt x="22459" y="371962"/>
                          </a:cubicBezTo>
                          <a:cubicBezTo>
                            <a:pt x="22459" y="384759"/>
                            <a:pt x="24059" y="397555"/>
                            <a:pt x="28858" y="405553"/>
                          </a:cubicBezTo>
                          <a:cubicBezTo>
                            <a:pt x="60850" y="483935"/>
                            <a:pt x="91243" y="568715"/>
                            <a:pt x="112038" y="655094"/>
                          </a:cubicBezTo>
                          <a:cubicBezTo>
                            <a:pt x="115237" y="667891"/>
                            <a:pt x="123235" y="672690"/>
                            <a:pt x="131233" y="666291"/>
                          </a:cubicBezTo>
                          <a:cubicBezTo>
                            <a:pt x="139231" y="659893"/>
                            <a:pt x="147229" y="642297"/>
                            <a:pt x="150429" y="623102"/>
                          </a:cubicBezTo>
                          <a:cubicBezTo>
                            <a:pt x="153628" y="603906"/>
                            <a:pt x="155228" y="583111"/>
                            <a:pt x="158427" y="563916"/>
                          </a:cubicBezTo>
                          <a:cubicBezTo>
                            <a:pt x="160027" y="544720"/>
                            <a:pt x="164825" y="523925"/>
                            <a:pt x="164825" y="504730"/>
                          </a:cubicBezTo>
                          <a:cubicBezTo>
                            <a:pt x="166425" y="474337"/>
                            <a:pt x="169624" y="442345"/>
                            <a:pt x="171224" y="411952"/>
                          </a:cubicBezTo>
                          <a:lnTo>
                            <a:pt x="171224" y="411952"/>
                          </a:lnTo>
                          <a:lnTo>
                            <a:pt x="171224" y="410352"/>
                          </a:lnTo>
                          <a:cubicBezTo>
                            <a:pt x="171224" y="402354"/>
                            <a:pt x="171224" y="394356"/>
                            <a:pt x="171224" y="384759"/>
                          </a:cubicBezTo>
                          <a:cubicBezTo>
                            <a:pt x="171224" y="383159"/>
                            <a:pt x="171224" y="378360"/>
                            <a:pt x="169624" y="371962"/>
                          </a:cubicBezTo>
                          <a:close/>
                        </a:path>
                      </a:pathLst>
                    </a:custGeom>
                    <a:solidFill>
                      <a:srgbClr val="9E7557"/>
                    </a:solidFill>
                    <a:ln w="15989" cap="flat">
                      <a:noFill/>
                      <a:prstDash val="solid"/>
                      <a:miter/>
                    </a:ln>
                  </p:spPr>
                  <p:txBody>
                    <a:bodyPr rtlCol="0" anchor="ctr"/>
                    <a:lstStyle/>
                    <a:p>
                      <a:endParaRPr lang="en-US" dirty="0"/>
                    </a:p>
                  </p:txBody>
                </p:sp>
              </p:grpSp>
            </p:grpSp>
          </p:grpSp>
          <p:sp>
            <p:nvSpPr>
              <p:cNvPr id="63" name="Freeform: Shape 62">
                <a:extLst>
                  <a:ext uri="{FF2B5EF4-FFF2-40B4-BE49-F238E27FC236}">
                    <a16:creationId xmlns:a16="http://schemas.microsoft.com/office/drawing/2014/main" id="{CB64F598-7CFB-4634-9F4F-0617EBB2D9F7}"/>
                  </a:ext>
                </a:extLst>
              </p:cNvPr>
              <p:cNvSpPr/>
              <p:nvPr/>
            </p:nvSpPr>
            <p:spPr>
              <a:xfrm>
                <a:off x="805376" y="4134870"/>
                <a:ext cx="3657049" cy="679108"/>
              </a:xfrm>
              <a:custGeom>
                <a:avLst/>
                <a:gdLst>
                  <a:gd name="connsiteX0" fmla="*/ 5771423 w 5771422"/>
                  <a:gd name="connsiteY0" fmla="*/ 0 h 1071744"/>
                  <a:gd name="connsiteX1" fmla="*/ 5230752 w 5771422"/>
                  <a:gd name="connsiteY1" fmla="*/ 0 h 1071744"/>
                  <a:gd name="connsiteX2" fmla="*/ 540671 w 5771422"/>
                  <a:gd name="connsiteY2" fmla="*/ 0 h 1071744"/>
                  <a:gd name="connsiteX3" fmla="*/ 0 w 5771422"/>
                  <a:gd name="connsiteY3" fmla="*/ 0 h 1071744"/>
                  <a:gd name="connsiteX4" fmla="*/ 270335 w 5771422"/>
                  <a:gd name="connsiteY4" fmla="*/ 535872 h 1071744"/>
                  <a:gd name="connsiteX5" fmla="*/ 0 w 5771422"/>
                  <a:gd name="connsiteY5" fmla="*/ 1071744 h 1071744"/>
                  <a:gd name="connsiteX6" fmla="*/ 540671 w 5771422"/>
                  <a:gd name="connsiteY6" fmla="*/ 1071744 h 1071744"/>
                  <a:gd name="connsiteX7" fmla="*/ 5230752 w 5771422"/>
                  <a:gd name="connsiteY7" fmla="*/ 1071744 h 1071744"/>
                  <a:gd name="connsiteX8" fmla="*/ 5771423 w 5771422"/>
                  <a:gd name="connsiteY8" fmla="*/ 1071744 h 1071744"/>
                  <a:gd name="connsiteX9" fmla="*/ 5501087 w 5771422"/>
                  <a:gd name="connsiteY9" fmla="*/ 535872 h 107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1422" h="1071744">
                    <a:moveTo>
                      <a:pt x="5771423" y="0"/>
                    </a:moveTo>
                    <a:lnTo>
                      <a:pt x="5230752" y="0"/>
                    </a:lnTo>
                    <a:lnTo>
                      <a:pt x="540671" y="0"/>
                    </a:lnTo>
                    <a:lnTo>
                      <a:pt x="0" y="0"/>
                    </a:lnTo>
                    <a:lnTo>
                      <a:pt x="270335" y="535872"/>
                    </a:lnTo>
                    <a:lnTo>
                      <a:pt x="0" y="1071744"/>
                    </a:lnTo>
                    <a:lnTo>
                      <a:pt x="540671" y="1071744"/>
                    </a:lnTo>
                    <a:lnTo>
                      <a:pt x="5230752" y="1071744"/>
                    </a:lnTo>
                    <a:lnTo>
                      <a:pt x="5771423" y="1071744"/>
                    </a:lnTo>
                    <a:lnTo>
                      <a:pt x="5501087" y="535872"/>
                    </a:lnTo>
                    <a:close/>
                  </a:path>
                </a:pathLst>
              </a:custGeom>
              <a:solidFill>
                <a:srgbClr val="9E7557"/>
              </a:solidFill>
              <a:ln w="15989" cap="flat">
                <a:noFill/>
                <a:prstDash val="solid"/>
                <a:miter/>
              </a:ln>
            </p:spPr>
            <p:txBody>
              <a:bodyPr rtlCol="0" anchor="ctr"/>
              <a:lstStyle/>
              <a:p>
                <a:endParaRPr lang="en-US" dirty="0"/>
              </a:p>
            </p:txBody>
          </p:sp>
        </p:grpSp>
        <p:sp>
          <p:nvSpPr>
            <p:cNvPr id="70" name="TextBox 69">
              <a:extLst>
                <a:ext uri="{FF2B5EF4-FFF2-40B4-BE49-F238E27FC236}">
                  <a16:creationId xmlns:a16="http://schemas.microsoft.com/office/drawing/2014/main" id="{430769F7-079A-4C13-A63E-35C92C0A3E52}"/>
                </a:ext>
              </a:extLst>
            </p:cNvPr>
            <p:cNvSpPr txBox="1"/>
            <p:nvPr/>
          </p:nvSpPr>
          <p:spPr>
            <a:xfrm>
              <a:off x="1860287" y="2751891"/>
              <a:ext cx="604333" cy="1354217"/>
            </a:xfrm>
            <a:prstGeom prst="rect">
              <a:avLst/>
            </a:prstGeom>
            <a:noFill/>
          </p:spPr>
          <p:txBody>
            <a:bodyPr wrap="none" lIns="0" tIns="0" rIns="0" bIns="0" rtlCol="0">
              <a:spAutoFit/>
            </a:bodyPr>
            <a:lstStyle/>
            <a:p>
              <a:pPr algn="l"/>
              <a:r>
                <a:rPr lang="en-US" sz="8800" dirty="0">
                  <a:solidFill>
                    <a:srgbClr val="FFFFFF"/>
                  </a:solidFill>
                  <a:latin typeface="#9Slide03 Quicksand Bold" panose="00000800000000000000" pitchFamily="2" charset="0"/>
                </a:rPr>
                <a:t>2</a:t>
              </a:r>
            </a:p>
          </p:txBody>
        </p:sp>
      </p:grpSp>
      <p:sp>
        <p:nvSpPr>
          <p:cNvPr id="64" name="TextBox 63">
            <a:extLst>
              <a:ext uri="{FF2B5EF4-FFF2-40B4-BE49-F238E27FC236}">
                <a16:creationId xmlns:a16="http://schemas.microsoft.com/office/drawing/2014/main" id="{024C9415-B7D8-4927-9AD9-B26E290F8EA0}"/>
              </a:ext>
            </a:extLst>
          </p:cNvPr>
          <p:cNvSpPr txBox="1"/>
          <p:nvPr/>
        </p:nvSpPr>
        <p:spPr>
          <a:xfrm>
            <a:off x="4159131" y="2359346"/>
            <a:ext cx="7020288" cy="2182072"/>
          </a:xfrm>
          <a:prstGeom prst="rect">
            <a:avLst/>
          </a:prstGeom>
          <a:noFill/>
        </p:spPr>
        <p:txBody>
          <a:bodyPr wrap="square">
            <a:spAutoFit/>
          </a:bodyPr>
          <a:lstStyle/>
          <a:p>
            <a:pPr marL="0" marR="0" algn="ctr">
              <a:lnSpc>
                <a:spcPct val="117000"/>
              </a:lnSpc>
              <a:spcBef>
                <a:spcPts val="0"/>
              </a:spcBef>
              <a:spcAft>
                <a:spcPts val="1000"/>
              </a:spcAft>
            </a:pPr>
            <a:r>
              <a:rPr lang="en-US" sz="4000" b="1" spc="40" dirty="0">
                <a:solidFill>
                  <a:schemeClr val="tx1">
                    <a:lumMod val="95000"/>
                    <a:lumOff val="5000"/>
                  </a:schemeClr>
                </a:solidFill>
                <a:effectLst/>
                <a:latin typeface="#9Slide07 Sedgwick Ave" panose="00000500000000000000" pitchFamily="2" charset="0"/>
                <a:ea typeface="Calibri" panose="020F0502020204030204" pitchFamily="34" charset="0"/>
                <a:cs typeface="Times New Roman" panose="02020603050405020304" pitchFamily="18" charset="0"/>
              </a:rPr>
              <a:t>CÁC BƯỚC ĐỘT PHÁ CỦA ĐẢNG TRONG ĐỔI MỚI KINH TẾ NHỮNG NĂM 1979 – </a:t>
            </a:r>
            <a:r>
              <a:rPr lang="vi-VN" sz="4000" b="1" spc="40">
                <a:solidFill>
                  <a:schemeClr val="tx1">
                    <a:lumMod val="95000"/>
                    <a:lumOff val="5000"/>
                  </a:schemeClr>
                </a:solidFill>
                <a:effectLst/>
                <a:latin typeface="#9Slide07 Sedgwick Ave" panose="00000500000000000000" pitchFamily="2" charset="0"/>
                <a:ea typeface="Calibri" panose="020F0502020204030204" pitchFamily="34" charset="0"/>
                <a:cs typeface="Times New Roman" panose="02020603050405020304" pitchFamily="18" charset="0"/>
              </a:rPr>
              <a:t>1986.</a:t>
            </a:r>
            <a:endParaRPr lang="en-US" sz="3600" b="1" spc="40" dirty="0">
              <a:solidFill>
                <a:schemeClr val="tx1">
                  <a:lumMod val="95000"/>
                  <a:lumOff val="5000"/>
                </a:schemeClr>
              </a:solidFill>
              <a:effectLst/>
              <a:latin typeface="#9Slide07 Sedgwick Ave"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8863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circle(out)">
                                      <p:cBhvr>
                                        <p:cTn id="7" dur="1500"/>
                                        <p:tgtEl>
                                          <p:spTgt spid="75"/>
                                        </p:tgtEl>
                                      </p:cBhvr>
                                    </p:animEffect>
                                  </p:childTnLst>
                                </p:cTn>
                              </p:par>
                              <p:par>
                                <p:cTn id="8" presetID="53" presetClass="entr" presetSubtype="16" fill="hold" grpId="0" nodeType="withEffect">
                                  <p:stCondLst>
                                    <p:cond delay="750"/>
                                  </p:stCondLst>
                                  <p:iterate type="lt">
                                    <p:tmPct val="4000"/>
                                  </p:iterate>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53" presetClass="entr" presetSubtype="16" fill="hold" grpId="0" nodeType="withEffect">
                                  <p:stCondLst>
                                    <p:cond delay="750"/>
                                  </p:stCondLst>
                                  <p:iterate type="lt">
                                    <p:tmPct val="4000"/>
                                  </p:iterate>
                                  <p:childTnLst>
                                    <p:set>
                                      <p:cBhvr>
                                        <p:cTn id="14" dur="1" fill="hold">
                                          <p:stCondLst>
                                            <p:cond delay="0"/>
                                          </p:stCondLst>
                                        </p:cTn>
                                        <p:tgtEl>
                                          <p:spTgt spid="64"/>
                                        </p:tgtEl>
                                        <p:attrNameLst>
                                          <p:attrName>style.visibility</p:attrName>
                                        </p:attrNameLst>
                                      </p:cBhvr>
                                      <p:to>
                                        <p:strVal val="visible"/>
                                      </p:to>
                                    </p:set>
                                    <p:anim calcmode="lin" valueType="num">
                                      <p:cBhvr>
                                        <p:cTn id="15" dur="1000" fill="hold"/>
                                        <p:tgtEl>
                                          <p:spTgt spid="64"/>
                                        </p:tgtEl>
                                        <p:attrNameLst>
                                          <p:attrName>ppt_w</p:attrName>
                                        </p:attrNameLst>
                                      </p:cBhvr>
                                      <p:tavLst>
                                        <p:tav tm="0">
                                          <p:val>
                                            <p:fltVal val="0"/>
                                          </p:val>
                                        </p:tav>
                                        <p:tav tm="100000">
                                          <p:val>
                                            <p:strVal val="#ppt_w"/>
                                          </p:val>
                                        </p:tav>
                                      </p:tavLst>
                                    </p:anim>
                                    <p:anim calcmode="lin" valueType="num">
                                      <p:cBhvr>
                                        <p:cTn id="16" dur="1000" fill="hold"/>
                                        <p:tgtEl>
                                          <p:spTgt spid="64"/>
                                        </p:tgtEl>
                                        <p:attrNameLst>
                                          <p:attrName>ppt_h</p:attrName>
                                        </p:attrNameLst>
                                      </p:cBhvr>
                                      <p:tavLst>
                                        <p:tav tm="0">
                                          <p:val>
                                            <p:fltVal val="0"/>
                                          </p:val>
                                        </p:tav>
                                        <p:tav tm="100000">
                                          <p:val>
                                            <p:strVal val="#ppt_h"/>
                                          </p:val>
                                        </p:tav>
                                      </p:tavLst>
                                    </p:anim>
                                    <p:animEffect transition="in" filter="fade">
                                      <p:cBhvr>
                                        <p:cTn id="17" dur="1000"/>
                                        <p:tgtEl>
                                          <p:spTgt spid="64"/>
                                        </p:tgtEl>
                                      </p:cBhvr>
                                    </p:animEffect>
                                  </p:childTnLst>
                                </p:cTn>
                              </p:par>
                              <p:par>
                                <p:cTn id="18" presetID="42" presetClass="path" presetSubtype="0" autoRev="1" fill="hold" nodeType="withEffect">
                                  <p:stCondLst>
                                    <p:cond delay="0"/>
                                  </p:stCondLst>
                                  <p:childTnLst>
                                    <p:animMotion origin="layout" path="M -2.91667E-6 3.7037E-6 L -2.91667E-6 0.65185 " pathEditMode="relative" rAng="0" ptsTypes="AA">
                                      <p:cBhvr>
                                        <p:cTn id="19" dur="8000" fill="hold"/>
                                        <p:tgtEl>
                                          <p:spTgt spid="74"/>
                                        </p:tgtEl>
                                        <p:attrNameLst>
                                          <p:attrName>ppt_x</p:attrName>
                                          <p:attrName>ppt_y</p:attrName>
                                        </p:attrNameLst>
                                      </p:cBhvr>
                                      <p:rCtr x="0" y="3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 9Slide.vn">
            <a:extLst>
              <a:ext uri="{FF2B5EF4-FFF2-40B4-BE49-F238E27FC236}">
                <a16:creationId xmlns:a16="http://schemas.microsoft.com/office/drawing/2014/main" id="{51D2F86A-709B-4963-8A4A-B7CE6810CF19}"/>
              </a:ext>
            </a:extLst>
          </p:cNvPr>
          <p:cNvSpPr>
            <a:spLocks noChangeAspect="1"/>
          </p:cNvSpPr>
          <p:nvPr>
            <p:custDataLst>
              <p:tags r:id="rId1"/>
            </p:custDataLst>
          </p:nvPr>
        </p:nvSpPr>
        <p:spPr>
          <a:xfrm>
            <a:off x="6280802" y="1674"/>
            <a:ext cx="9769617" cy="6854653"/>
          </a:xfrm>
          <a:prstGeom prst="rect">
            <a:avLst/>
          </a:prstGeom>
          <a:blipFill dpi="0" rotWithShape="0">
            <a:blip r:embed="rId4">
              <a:extLst>
                <a:ext uri="{BEBA8EAE-BF5A-486C-A8C5-ECC9F3942E4B}">
                  <a14:imgProps xmlns:a14="http://schemas.microsoft.com/office/drawing/2010/main">
                    <a14:imgLayer r:embed="rId5">
                      <a14:imgEffect>
                        <a14:saturation sat="33000"/>
                      </a14:imgEffect>
                    </a14:imgLayer>
                  </a14:imgProps>
                </a:ext>
              </a:extLst>
            </a:blip>
            <a:srcRect/>
            <a:stretch>
              <a:fillRect l="-5785" t="138" r="-971" b="-1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25" name="Freeform: Shape 24">
            <a:extLst>
              <a:ext uri="{FF2B5EF4-FFF2-40B4-BE49-F238E27FC236}">
                <a16:creationId xmlns:a16="http://schemas.microsoft.com/office/drawing/2014/main" id="{381F92E7-D37C-4F7B-9B19-C6A21B52F82E}"/>
              </a:ext>
            </a:extLst>
          </p:cNvPr>
          <p:cNvSpPr>
            <a:spLocks noChangeAspect="1"/>
          </p:cNvSpPr>
          <p:nvPr>
            <p:custDataLst>
              <p:tags r:id="rId2"/>
            </p:custDataLst>
          </p:nvPr>
        </p:nvSpPr>
        <p:spPr>
          <a:xfrm>
            <a:off x="0" y="0"/>
            <a:ext cx="18652499" cy="6858000"/>
          </a:xfrm>
          <a:custGeom>
            <a:avLst/>
            <a:gdLst>
              <a:gd name="connsiteX0" fmla="*/ 6095999 w 18652499"/>
              <a:gd name="connsiteY0" fmla="*/ 63000 h 6858000"/>
              <a:gd name="connsiteX1" fmla="*/ 6095999 w 18652499"/>
              <a:gd name="connsiteY1" fmla="*/ 6795000 h 6858000"/>
              <a:gd name="connsiteX2" fmla="*/ 12649199 w 18652499"/>
              <a:gd name="connsiteY2" fmla="*/ 6795000 h 6858000"/>
              <a:gd name="connsiteX3" fmla="*/ 12649199 w 18652499"/>
              <a:gd name="connsiteY3" fmla="*/ 63000 h 6858000"/>
              <a:gd name="connsiteX4" fmla="*/ 12671999 w 18652499"/>
              <a:gd name="connsiteY4" fmla="*/ 0 h 6858000"/>
              <a:gd name="connsiteX5" fmla="*/ 18652499 w 18652499"/>
              <a:gd name="connsiteY5" fmla="*/ 0 h 6858000"/>
              <a:gd name="connsiteX6" fmla="*/ 18652499 w 18652499"/>
              <a:gd name="connsiteY6" fmla="*/ 6854653 h 6858000"/>
              <a:gd name="connsiteX7" fmla="*/ 12953999 w 18652499"/>
              <a:gd name="connsiteY7" fmla="*/ 6854653 h 6858000"/>
              <a:gd name="connsiteX8" fmla="*/ 12953999 w 18652499"/>
              <a:gd name="connsiteY8" fmla="*/ 6858000 h 6858000"/>
              <a:gd name="connsiteX9" fmla="*/ 0 w 18652499"/>
              <a:gd name="connsiteY9" fmla="*/ 6858000 h 6858000"/>
              <a:gd name="connsiteX10" fmla="*/ 0 w 18652499"/>
              <a:gd name="connsiteY10" fmla="*/ 3347 h 6858000"/>
              <a:gd name="connsiteX11" fmla="*/ 12671999 w 18652499"/>
              <a:gd name="connsiteY11" fmla="*/ 33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2499" h="6858000">
                <a:moveTo>
                  <a:pt x="6095999" y="63000"/>
                </a:moveTo>
                <a:lnTo>
                  <a:pt x="6095999" y="6795000"/>
                </a:lnTo>
                <a:lnTo>
                  <a:pt x="12649199" y="6795000"/>
                </a:lnTo>
                <a:lnTo>
                  <a:pt x="12649199" y="63000"/>
                </a:lnTo>
                <a:close/>
                <a:moveTo>
                  <a:pt x="12671999" y="0"/>
                </a:moveTo>
                <a:lnTo>
                  <a:pt x="18652499" y="0"/>
                </a:lnTo>
                <a:lnTo>
                  <a:pt x="18652499" y="6854653"/>
                </a:lnTo>
                <a:lnTo>
                  <a:pt x="12953999" y="6854653"/>
                </a:lnTo>
                <a:lnTo>
                  <a:pt x="12953999" y="6858000"/>
                </a:lnTo>
                <a:lnTo>
                  <a:pt x="0" y="6858000"/>
                </a:lnTo>
                <a:lnTo>
                  <a:pt x="0" y="3347"/>
                </a:lnTo>
                <a:lnTo>
                  <a:pt x="12671999" y="334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spc="40">
              <a:latin typeface="#9Slide07 Sedgwick Ave" panose="00000500000000000000" pitchFamily="2" charset="0"/>
            </a:endParaRPr>
          </a:p>
        </p:txBody>
      </p:sp>
      <p:grpSp>
        <p:nvGrpSpPr>
          <p:cNvPr id="13" name="Group 12">
            <a:extLst>
              <a:ext uri="{FF2B5EF4-FFF2-40B4-BE49-F238E27FC236}">
                <a16:creationId xmlns:a16="http://schemas.microsoft.com/office/drawing/2014/main" id="{3F20F0D1-910D-45A0-AE55-F83359446D42}"/>
              </a:ext>
            </a:extLst>
          </p:cNvPr>
          <p:cNvGrpSpPr/>
          <p:nvPr/>
        </p:nvGrpSpPr>
        <p:grpSpPr>
          <a:xfrm>
            <a:off x="458094" y="893451"/>
            <a:ext cx="6051906" cy="1325876"/>
            <a:chOff x="458094" y="787267"/>
            <a:chExt cx="6051906" cy="1325876"/>
          </a:xfrm>
        </p:grpSpPr>
        <p:grpSp>
          <p:nvGrpSpPr>
            <p:cNvPr id="11" name="Group 10">
              <a:extLst>
                <a:ext uri="{FF2B5EF4-FFF2-40B4-BE49-F238E27FC236}">
                  <a16:creationId xmlns:a16="http://schemas.microsoft.com/office/drawing/2014/main" id="{CDD09CD6-868D-41BA-A974-399AFFF646BA}"/>
                </a:ext>
              </a:extLst>
            </p:cNvPr>
            <p:cNvGrpSpPr>
              <a:grpSpLocks noChangeAspect="1"/>
            </p:cNvGrpSpPr>
            <p:nvPr/>
          </p:nvGrpSpPr>
          <p:grpSpPr>
            <a:xfrm>
              <a:off x="5682000" y="860411"/>
              <a:ext cx="828000" cy="828000"/>
              <a:chOff x="5610000" y="2943000"/>
              <a:chExt cx="972000" cy="972000"/>
            </a:xfrm>
          </p:grpSpPr>
          <p:sp>
            <p:nvSpPr>
              <p:cNvPr id="10" name="Rectangle 9">
                <a:extLst>
                  <a:ext uri="{FF2B5EF4-FFF2-40B4-BE49-F238E27FC236}">
                    <a16:creationId xmlns:a16="http://schemas.microsoft.com/office/drawing/2014/main" id="{55FD50DD-28BC-40F7-8A2B-E97CD525350E}"/>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6" name="Rectangle 5">
                <a:extLst>
                  <a:ext uri="{FF2B5EF4-FFF2-40B4-BE49-F238E27FC236}">
                    <a16:creationId xmlns:a16="http://schemas.microsoft.com/office/drawing/2014/main" id="{C0CBBD9F-4ADD-4B12-91DE-3864C5C3E896}"/>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22" name="TextBox 21">
              <a:extLst>
                <a:ext uri="{FF2B5EF4-FFF2-40B4-BE49-F238E27FC236}">
                  <a16:creationId xmlns:a16="http://schemas.microsoft.com/office/drawing/2014/main" id="{49F67F97-F6AB-4CC1-9E07-251D6A47B935}"/>
                </a:ext>
              </a:extLst>
            </p:cNvPr>
            <p:cNvSpPr txBox="1"/>
            <p:nvPr/>
          </p:nvSpPr>
          <p:spPr>
            <a:xfrm>
              <a:off x="458094" y="787267"/>
              <a:ext cx="4953000" cy="1325876"/>
            </a:xfrm>
            <a:prstGeom prst="rect">
              <a:avLst/>
            </a:prstGeom>
            <a:noFill/>
          </p:spPr>
          <p:txBody>
            <a:bodyPr wrap="square">
              <a:spAutoFit/>
            </a:bodyPr>
            <a:lstStyle/>
            <a:p>
              <a:pPr marR="0" lvl="0">
                <a:lnSpc>
                  <a:spcPct val="115000"/>
                </a:lnSpc>
                <a:spcBef>
                  <a:spcPts val="0"/>
                </a:spcBef>
                <a:spcAft>
                  <a:spcPts val="0"/>
                </a:spcAft>
              </a:pPr>
              <a:r>
                <a:rPr lang="vi-VN" sz="2400" b="1" spc="40">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đầu tiên: Hội nghị Trung ương 6 khóa IV (8 - 1979)</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811F0DE-6480-485F-A87E-17F7E4086B8E}"/>
              </a:ext>
            </a:extLst>
          </p:cNvPr>
          <p:cNvGrpSpPr/>
          <p:nvPr/>
        </p:nvGrpSpPr>
        <p:grpSpPr>
          <a:xfrm>
            <a:off x="319466" y="2761189"/>
            <a:ext cx="6190534" cy="1325876"/>
            <a:chOff x="319466" y="4915776"/>
            <a:chExt cx="6190534" cy="1325876"/>
          </a:xfrm>
        </p:grpSpPr>
        <p:grpSp>
          <p:nvGrpSpPr>
            <p:cNvPr id="34" name="Group 33">
              <a:extLst>
                <a:ext uri="{FF2B5EF4-FFF2-40B4-BE49-F238E27FC236}">
                  <a16:creationId xmlns:a16="http://schemas.microsoft.com/office/drawing/2014/main" id="{345E950B-4984-4216-AEC6-4ED454E90560}"/>
                </a:ext>
              </a:extLst>
            </p:cNvPr>
            <p:cNvGrpSpPr>
              <a:grpSpLocks noChangeAspect="1"/>
            </p:cNvGrpSpPr>
            <p:nvPr/>
          </p:nvGrpSpPr>
          <p:grpSpPr>
            <a:xfrm>
              <a:off x="5682000" y="5169587"/>
              <a:ext cx="828000" cy="828000"/>
              <a:chOff x="5610000" y="2943000"/>
              <a:chExt cx="972000" cy="972000"/>
            </a:xfrm>
          </p:grpSpPr>
          <p:sp>
            <p:nvSpPr>
              <p:cNvPr id="35" name="Rectangle 34">
                <a:extLst>
                  <a:ext uri="{FF2B5EF4-FFF2-40B4-BE49-F238E27FC236}">
                    <a16:creationId xmlns:a16="http://schemas.microsoft.com/office/drawing/2014/main" id="{E0C300E9-996B-4787-8209-0629D365BBC9}"/>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36" name="Rectangle 35">
                <a:extLst>
                  <a:ext uri="{FF2B5EF4-FFF2-40B4-BE49-F238E27FC236}">
                    <a16:creationId xmlns:a16="http://schemas.microsoft.com/office/drawing/2014/main" id="{B31FD040-31AF-46BB-8AB0-9641DF0ACC18}"/>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24" name="TextBox 23">
              <a:extLst>
                <a:ext uri="{FF2B5EF4-FFF2-40B4-BE49-F238E27FC236}">
                  <a16:creationId xmlns:a16="http://schemas.microsoft.com/office/drawing/2014/main" id="{44CC256C-DE15-43FF-B2F2-F96921EB560D}"/>
                </a:ext>
              </a:extLst>
            </p:cNvPr>
            <p:cNvSpPr txBox="1"/>
            <p:nvPr/>
          </p:nvSpPr>
          <p:spPr>
            <a:xfrm>
              <a:off x="319466" y="4915776"/>
              <a:ext cx="4953000" cy="1325876"/>
            </a:xfrm>
            <a:prstGeom prst="rect">
              <a:avLst/>
            </a:prstGeom>
            <a:noFill/>
          </p:spPr>
          <p:txBody>
            <a:bodyPr wrap="square">
              <a:spAutoFit/>
            </a:bodyPr>
            <a:lstStyle/>
            <a:p>
              <a:pPr marR="0" lvl="0">
                <a:lnSpc>
                  <a:spcPct val="115000"/>
                </a:lnSpc>
                <a:spcBef>
                  <a:spcPts val="0"/>
                </a:spcBef>
                <a:spcAft>
                  <a:spcPts val="0"/>
                </a:spcAft>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thứ hai:Chỉ thị số 100-CT/TW, Quyết định 25-CP  và Quyết định 26-CP  (1-1981)</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4D7C519B-7158-440B-A141-E42AAD44AC32}"/>
              </a:ext>
            </a:extLst>
          </p:cNvPr>
          <p:cNvGrpSpPr/>
          <p:nvPr/>
        </p:nvGrpSpPr>
        <p:grpSpPr>
          <a:xfrm>
            <a:off x="512974" y="4809594"/>
            <a:ext cx="6005113" cy="1352678"/>
            <a:chOff x="512974" y="4809594"/>
            <a:chExt cx="6005113" cy="1352678"/>
          </a:xfrm>
        </p:grpSpPr>
        <p:grpSp>
          <p:nvGrpSpPr>
            <p:cNvPr id="31" name="Group 30">
              <a:extLst>
                <a:ext uri="{FF2B5EF4-FFF2-40B4-BE49-F238E27FC236}">
                  <a16:creationId xmlns:a16="http://schemas.microsoft.com/office/drawing/2014/main" id="{71E0B9F7-8209-42A6-A8E0-03D0806E2CED}"/>
                </a:ext>
              </a:extLst>
            </p:cNvPr>
            <p:cNvGrpSpPr>
              <a:grpSpLocks noChangeAspect="1"/>
            </p:cNvGrpSpPr>
            <p:nvPr/>
          </p:nvGrpSpPr>
          <p:grpSpPr>
            <a:xfrm>
              <a:off x="5690087" y="5063405"/>
              <a:ext cx="828000" cy="828000"/>
              <a:chOff x="5610000" y="2943000"/>
              <a:chExt cx="972000" cy="972000"/>
            </a:xfrm>
          </p:grpSpPr>
          <p:sp>
            <p:nvSpPr>
              <p:cNvPr id="32" name="Rectangle 31">
                <a:extLst>
                  <a:ext uri="{FF2B5EF4-FFF2-40B4-BE49-F238E27FC236}">
                    <a16:creationId xmlns:a16="http://schemas.microsoft.com/office/drawing/2014/main" id="{DAF1EF79-4597-4842-8F56-B4139D436F80}"/>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33" name="Rectangle 32">
                <a:extLst>
                  <a:ext uri="{FF2B5EF4-FFF2-40B4-BE49-F238E27FC236}">
                    <a16:creationId xmlns:a16="http://schemas.microsoft.com/office/drawing/2014/main" id="{1F26CF54-C116-48F4-81A8-3621ADF902D0}"/>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55" name="TextBox 54">
              <a:extLst>
                <a:ext uri="{FF2B5EF4-FFF2-40B4-BE49-F238E27FC236}">
                  <a16:creationId xmlns:a16="http://schemas.microsoft.com/office/drawing/2014/main" id="{79CAD63C-BBC3-4BD4-BB98-2C25ABED4F90}"/>
                </a:ext>
              </a:extLst>
            </p:cNvPr>
            <p:cNvSpPr txBox="1"/>
            <p:nvPr/>
          </p:nvSpPr>
          <p:spPr>
            <a:xfrm>
              <a:off x="512974" y="4809594"/>
              <a:ext cx="4740032" cy="1352678"/>
            </a:xfrm>
            <a:prstGeom prst="rect">
              <a:avLst/>
            </a:prstGeom>
            <a:noFill/>
          </p:spPr>
          <p:txBody>
            <a:bodyPr wrap="square">
              <a:spAutoFit/>
            </a:bodyPr>
            <a:lstStyle/>
            <a:p>
              <a:pPr marR="0" lvl="0">
                <a:lnSpc>
                  <a:spcPct val="115000"/>
                </a:lnSpc>
                <a:spcBef>
                  <a:spcPts val="0"/>
                </a:spcBef>
                <a:spcAft>
                  <a:spcPts val="0"/>
                </a:spcAft>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lần thứ ba: Đại hội đại biểu toàn quốc lần thứ V của Đảng (3-1982)</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0234F6EB-C8B6-42C2-99D7-58B64E8A3AA5}"/>
              </a:ext>
            </a:extLst>
          </p:cNvPr>
          <p:cNvGrpSpPr/>
          <p:nvPr/>
        </p:nvGrpSpPr>
        <p:grpSpPr>
          <a:xfrm>
            <a:off x="12337113" y="3843638"/>
            <a:ext cx="6078002" cy="1750607"/>
            <a:chOff x="12174794" y="5339500"/>
            <a:chExt cx="6078002" cy="1750607"/>
          </a:xfrm>
        </p:grpSpPr>
        <p:sp>
          <p:nvSpPr>
            <p:cNvPr id="28" name="TextBox 27">
              <a:extLst>
                <a:ext uri="{FF2B5EF4-FFF2-40B4-BE49-F238E27FC236}">
                  <a16:creationId xmlns:a16="http://schemas.microsoft.com/office/drawing/2014/main" id="{4FCFA12C-02A0-423E-AB28-DF214094F2C1}"/>
                </a:ext>
              </a:extLst>
            </p:cNvPr>
            <p:cNvSpPr txBox="1"/>
            <p:nvPr/>
          </p:nvSpPr>
          <p:spPr>
            <a:xfrm>
              <a:off x="13299796" y="5339500"/>
              <a:ext cx="4953000" cy="1750607"/>
            </a:xfrm>
            <a:prstGeom prst="rect">
              <a:avLst/>
            </a:prstGeom>
            <a:noFill/>
          </p:spPr>
          <p:txBody>
            <a:bodyPr wrap="square">
              <a:spAutoFit/>
            </a:bodyPr>
            <a:lstStyle/>
            <a:p>
              <a:pPr marR="0" lvl="0">
                <a:lnSpc>
                  <a:spcPct val="115000"/>
                </a:lnSpc>
                <a:spcBef>
                  <a:spcPts val="0"/>
                </a:spcBef>
                <a:spcAft>
                  <a:spcPts val="0"/>
                </a:spcAft>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thứ năm: Hội nghị Bộ Chính trị khóa V (8-1986) với “Kết luận đối với một số vấn đề thuộc quan điểm kinh tế”</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nvGrpSpPr>
            <p:cNvPr id="59" name="Group 58">
              <a:extLst>
                <a:ext uri="{FF2B5EF4-FFF2-40B4-BE49-F238E27FC236}">
                  <a16:creationId xmlns:a16="http://schemas.microsoft.com/office/drawing/2014/main" id="{22D21656-5B13-4A16-B07E-036E8BAE1FD2}"/>
                </a:ext>
              </a:extLst>
            </p:cNvPr>
            <p:cNvGrpSpPr>
              <a:grpSpLocks noChangeAspect="1"/>
            </p:cNvGrpSpPr>
            <p:nvPr/>
          </p:nvGrpSpPr>
          <p:grpSpPr>
            <a:xfrm>
              <a:off x="12174794" y="5805677"/>
              <a:ext cx="828000" cy="828000"/>
              <a:chOff x="5610000" y="2943000"/>
              <a:chExt cx="972000" cy="972000"/>
            </a:xfrm>
          </p:grpSpPr>
          <p:sp>
            <p:nvSpPr>
              <p:cNvPr id="61" name="Rectangle 60">
                <a:extLst>
                  <a:ext uri="{FF2B5EF4-FFF2-40B4-BE49-F238E27FC236}">
                    <a16:creationId xmlns:a16="http://schemas.microsoft.com/office/drawing/2014/main" id="{986B47C0-19C5-4A60-BC08-78CBDEAE6F52}"/>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62" name="Rectangle 61">
                <a:extLst>
                  <a:ext uri="{FF2B5EF4-FFF2-40B4-BE49-F238E27FC236}">
                    <a16:creationId xmlns:a16="http://schemas.microsoft.com/office/drawing/2014/main" id="{0E58EE19-C637-4286-B9B8-02BFB55A5E9D}"/>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grpSp>
      <p:grpSp>
        <p:nvGrpSpPr>
          <p:cNvPr id="12" name="Group 11">
            <a:extLst>
              <a:ext uri="{FF2B5EF4-FFF2-40B4-BE49-F238E27FC236}">
                <a16:creationId xmlns:a16="http://schemas.microsoft.com/office/drawing/2014/main" id="{5566322C-BB87-4BA6-A521-D74246970D58}"/>
              </a:ext>
            </a:extLst>
          </p:cNvPr>
          <p:cNvGrpSpPr/>
          <p:nvPr/>
        </p:nvGrpSpPr>
        <p:grpSpPr>
          <a:xfrm>
            <a:off x="12174794" y="1254008"/>
            <a:ext cx="6078002" cy="1352678"/>
            <a:chOff x="12174794" y="1809586"/>
            <a:chExt cx="6078002" cy="1352678"/>
          </a:xfrm>
        </p:grpSpPr>
        <p:grpSp>
          <p:nvGrpSpPr>
            <p:cNvPr id="54" name="Group 53">
              <a:extLst>
                <a:ext uri="{FF2B5EF4-FFF2-40B4-BE49-F238E27FC236}">
                  <a16:creationId xmlns:a16="http://schemas.microsoft.com/office/drawing/2014/main" id="{BB92826F-F2C7-4771-B05B-33E5E4ABD75B}"/>
                </a:ext>
              </a:extLst>
            </p:cNvPr>
            <p:cNvGrpSpPr>
              <a:grpSpLocks noChangeAspect="1"/>
            </p:cNvGrpSpPr>
            <p:nvPr/>
          </p:nvGrpSpPr>
          <p:grpSpPr>
            <a:xfrm>
              <a:off x="12174794" y="2063397"/>
              <a:ext cx="828000" cy="828000"/>
              <a:chOff x="5610000" y="2943000"/>
              <a:chExt cx="972000" cy="972000"/>
            </a:xfrm>
          </p:grpSpPr>
          <p:sp>
            <p:nvSpPr>
              <p:cNvPr id="56" name="Rectangle 55">
                <a:extLst>
                  <a:ext uri="{FF2B5EF4-FFF2-40B4-BE49-F238E27FC236}">
                    <a16:creationId xmlns:a16="http://schemas.microsoft.com/office/drawing/2014/main" id="{5765E11C-8BC2-47D6-87C7-8A2A7BB97E16}"/>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57" name="Rectangle 56">
                <a:extLst>
                  <a:ext uri="{FF2B5EF4-FFF2-40B4-BE49-F238E27FC236}">
                    <a16:creationId xmlns:a16="http://schemas.microsoft.com/office/drawing/2014/main" id="{E8302B58-3EC4-4C66-9FE6-AC789E55454A}"/>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60" name="TextBox 59">
              <a:extLst>
                <a:ext uri="{FF2B5EF4-FFF2-40B4-BE49-F238E27FC236}">
                  <a16:creationId xmlns:a16="http://schemas.microsoft.com/office/drawing/2014/main" id="{57935BD0-97B2-4C14-9654-303E62F84392}"/>
                </a:ext>
              </a:extLst>
            </p:cNvPr>
            <p:cNvSpPr txBox="1"/>
            <p:nvPr/>
          </p:nvSpPr>
          <p:spPr>
            <a:xfrm>
              <a:off x="13496865" y="1809586"/>
              <a:ext cx="4755931" cy="1352678"/>
            </a:xfrm>
            <a:prstGeom prst="rect">
              <a:avLst/>
            </a:prstGeom>
            <a:noFill/>
          </p:spPr>
          <p:txBody>
            <a:bodyPr wrap="square">
              <a:spAutoFit/>
            </a:bodyPr>
            <a:lstStyle/>
            <a:p>
              <a:pPr lvl="0">
                <a:lnSpc>
                  <a:spcPct val="115000"/>
                </a:lnSpc>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lần thứ tư: Hội nghị Trung ương 8 khóa V (6-1985)</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sp>
        <p:nvSpPr>
          <p:cNvPr id="29" name="Rectangle: Rounded Corners 28">
            <a:extLst>
              <a:ext uri="{FF2B5EF4-FFF2-40B4-BE49-F238E27FC236}">
                <a16:creationId xmlns:a16="http://schemas.microsoft.com/office/drawing/2014/main" id="{577BAC4A-5E0F-4FA6-BF49-ACCF7599A4EC}"/>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82547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withEffect">
                                  <p:stCondLst>
                                    <p:cond delay="0"/>
                                  </p:stCondLst>
                                  <p:childTnLst>
                                    <p:animEffect transition="out" filter="barn(inVertical)">
                                      <p:cBhvr>
                                        <p:cTn id="6" dur="3250"/>
                                        <p:tgtEl>
                                          <p:spTgt spid="29"/>
                                        </p:tgtEl>
                                      </p:cBhvr>
                                    </p:animEffect>
                                    <p:set>
                                      <p:cBhvr>
                                        <p:cTn id="7" dur="1" fill="hold">
                                          <p:stCondLst>
                                            <p:cond delay="324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 9Slide.vn">
            <a:extLst>
              <a:ext uri="{FF2B5EF4-FFF2-40B4-BE49-F238E27FC236}">
                <a16:creationId xmlns:a16="http://schemas.microsoft.com/office/drawing/2014/main" id="{51D2F86A-709B-4963-8A4A-B7CE6810CF19}"/>
              </a:ext>
            </a:extLst>
          </p:cNvPr>
          <p:cNvSpPr>
            <a:spLocks noChangeAspect="1"/>
          </p:cNvSpPr>
          <p:nvPr>
            <p:custDataLst>
              <p:tags r:id="rId1"/>
            </p:custDataLst>
          </p:nvPr>
        </p:nvSpPr>
        <p:spPr>
          <a:xfrm>
            <a:off x="-3530821" y="1674"/>
            <a:ext cx="9769617" cy="6854653"/>
          </a:xfrm>
          <a:prstGeom prst="rect">
            <a:avLst/>
          </a:prstGeom>
          <a:blipFill dpi="0" rotWithShape="0">
            <a:blip r:embed="rId4">
              <a:extLst>
                <a:ext uri="{BEBA8EAE-BF5A-486C-A8C5-ECC9F3942E4B}">
                  <a14:imgProps xmlns:a14="http://schemas.microsoft.com/office/drawing/2010/main">
                    <a14:imgLayer r:embed="rId5">
                      <a14:imgEffect>
                        <a14:saturation sat="33000"/>
                      </a14:imgEffect>
                    </a14:imgLayer>
                  </a14:imgProps>
                </a:ext>
              </a:extLst>
            </a:blip>
            <a:srcRect/>
            <a:stretch>
              <a:fillRect l="-5785" t="138" r="-971" b="-1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25" name="Freeform: Shape 24">
            <a:extLst>
              <a:ext uri="{FF2B5EF4-FFF2-40B4-BE49-F238E27FC236}">
                <a16:creationId xmlns:a16="http://schemas.microsoft.com/office/drawing/2014/main" id="{381F92E7-D37C-4F7B-9B19-C6A21B52F82E}"/>
              </a:ext>
            </a:extLst>
          </p:cNvPr>
          <p:cNvSpPr>
            <a:spLocks noChangeAspect="1"/>
          </p:cNvSpPr>
          <p:nvPr>
            <p:custDataLst>
              <p:tags r:id="rId2"/>
            </p:custDataLst>
          </p:nvPr>
        </p:nvSpPr>
        <p:spPr>
          <a:xfrm>
            <a:off x="-6460499" y="0"/>
            <a:ext cx="18652499" cy="6858000"/>
          </a:xfrm>
          <a:custGeom>
            <a:avLst/>
            <a:gdLst>
              <a:gd name="connsiteX0" fmla="*/ 6095999 w 18652499"/>
              <a:gd name="connsiteY0" fmla="*/ 63000 h 6858000"/>
              <a:gd name="connsiteX1" fmla="*/ 6095999 w 18652499"/>
              <a:gd name="connsiteY1" fmla="*/ 6795000 h 6858000"/>
              <a:gd name="connsiteX2" fmla="*/ 12649199 w 18652499"/>
              <a:gd name="connsiteY2" fmla="*/ 6795000 h 6858000"/>
              <a:gd name="connsiteX3" fmla="*/ 12649199 w 18652499"/>
              <a:gd name="connsiteY3" fmla="*/ 63000 h 6858000"/>
              <a:gd name="connsiteX4" fmla="*/ 12671999 w 18652499"/>
              <a:gd name="connsiteY4" fmla="*/ 0 h 6858000"/>
              <a:gd name="connsiteX5" fmla="*/ 18652499 w 18652499"/>
              <a:gd name="connsiteY5" fmla="*/ 0 h 6858000"/>
              <a:gd name="connsiteX6" fmla="*/ 18652499 w 18652499"/>
              <a:gd name="connsiteY6" fmla="*/ 6854653 h 6858000"/>
              <a:gd name="connsiteX7" fmla="*/ 12953999 w 18652499"/>
              <a:gd name="connsiteY7" fmla="*/ 6854653 h 6858000"/>
              <a:gd name="connsiteX8" fmla="*/ 12953999 w 18652499"/>
              <a:gd name="connsiteY8" fmla="*/ 6858000 h 6858000"/>
              <a:gd name="connsiteX9" fmla="*/ 0 w 18652499"/>
              <a:gd name="connsiteY9" fmla="*/ 6858000 h 6858000"/>
              <a:gd name="connsiteX10" fmla="*/ 0 w 18652499"/>
              <a:gd name="connsiteY10" fmla="*/ 3347 h 6858000"/>
              <a:gd name="connsiteX11" fmla="*/ 12671999 w 18652499"/>
              <a:gd name="connsiteY11" fmla="*/ 33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2499" h="6858000">
                <a:moveTo>
                  <a:pt x="6095999" y="63000"/>
                </a:moveTo>
                <a:lnTo>
                  <a:pt x="6095999" y="6795000"/>
                </a:lnTo>
                <a:lnTo>
                  <a:pt x="12649199" y="6795000"/>
                </a:lnTo>
                <a:lnTo>
                  <a:pt x="12649199" y="63000"/>
                </a:lnTo>
                <a:close/>
                <a:moveTo>
                  <a:pt x="12671999" y="0"/>
                </a:moveTo>
                <a:lnTo>
                  <a:pt x="18652499" y="0"/>
                </a:lnTo>
                <a:lnTo>
                  <a:pt x="18652499" y="6854653"/>
                </a:lnTo>
                <a:lnTo>
                  <a:pt x="12953999" y="6854653"/>
                </a:lnTo>
                <a:lnTo>
                  <a:pt x="12953999" y="6858000"/>
                </a:lnTo>
                <a:lnTo>
                  <a:pt x="0" y="6858000"/>
                </a:lnTo>
                <a:lnTo>
                  <a:pt x="0" y="3347"/>
                </a:lnTo>
                <a:lnTo>
                  <a:pt x="12671999" y="334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spc="40">
              <a:latin typeface="#9Slide07 Sedgwick Ave" panose="00000500000000000000" pitchFamily="2" charset="0"/>
            </a:endParaRPr>
          </a:p>
        </p:txBody>
      </p:sp>
      <p:grpSp>
        <p:nvGrpSpPr>
          <p:cNvPr id="13" name="Group 12">
            <a:extLst>
              <a:ext uri="{FF2B5EF4-FFF2-40B4-BE49-F238E27FC236}">
                <a16:creationId xmlns:a16="http://schemas.microsoft.com/office/drawing/2014/main" id="{3F20F0D1-910D-45A0-AE55-F83359446D42}"/>
              </a:ext>
            </a:extLst>
          </p:cNvPr>
          <p:cNvGrpSpPr/>
          <p:nvPr/>
        </p:nvGrpSpPr>
        <p:grpSpPr>
          <a:xfrm>
            <a:off x="-6002405" y="893451"/>
            <a:ext cx="6051906" cy="1325876"/>
            <a:chOff x="458094" y="787267"/>
            <a:chExt cx="6051906" cy="1325876"/>
          </a:xfrm>
        </p:grpSpPr>
        <p:grpSp>
          <p:nvGrpSpPr>
            <p:cNvPr id="11" name="Group 10">
              <a:extLst>
                <a:ext uri="{FF2B5EF4-FFF2-40B4-BE49-F238E27FC236}">
                  <a16:creationId xmlns:a16="http://schemas.microsoft.com/office/drawing/2014/main" id="{CDD09CD6-868D-41BA-A974-399AFFF646BA}"/>
                </a:ext>
              </a:extLst>
            </p:cNvPr>
            <p:cNvGrpSpPr>
              <a:grpSpLocks noChangeAspect="1"/>
            </p:cNvGrpSpPr>
            <p:nvPr/>
          </p:nvGrpSpPr>
          <p:grpSpPr>
            <a:xfrm>
              <a:off x="5682000" y="860411"/>
              <a:ext cx="828000" cy="828000"/>
              <a:chOff x="5610000" y="2943000"/>
              <a:chExt cx="972000" cy="972000"/>
            </a:xfrm>
          </p:grpSpPr>
          <p:sp>
            <p:nvSpPr>
              <p:cNvPr id="10" name="Rectangle 9">
                <a:extLst>
                  <a:ext uri="{FF2B5EF4-FFF2-40B4-BE49-F238E27FC236}">
                    <a16:creationId xmlns:a16="http://schemas.microsoft.com/office/drawing/2014/main" id="{55FD50DD-28BC-40F7-8A2B-E97CD525350E}"/>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6" name="Rectangle 5">
                <a:extLst>
                  <a:ext uri="{FF2B5EF4-FFF2-40B4-BE49-F238E27FC236}">
                    <a16:creationId xmlns:a16="http://schemas.microsoft.com/office/drawing/2014/main" id="{C0CBBD9F-4ADD-4B12-91DE-3864C5C3E896}"/>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22" name="TextBox 21">
              <a:extLst>
                <a:ext uri="{FF2B5EF4-FFF2-40B4-BE49-F238E27FC236}">
                  <a16:creationId xmlns:a16="http://schemas.microsoft.com/office/drawing/2014/main" id="{49F67F97-F6AB-4CC1-9E07-251D6A47B935}"/>
                </a:ext>
              </a:extLst>
            </p:cNvPr>
            <p:cNvSpPr txBox="1"/>
            <p:nvPr/>
          </p:nvSpPr>
          <p:spPr>
            <a:xfrm>
              <a:off x="458094" y="787267"/>
              <a:ext cx="4953000" cy="1325876"/>
            </a:xfrm>
            <a:prstGeom prst="rect">
              <a:avLst/>
            </a:prstGeom>
            <a:noFill/>
          </p:spPr>
          <p:txBody>
            <a:bodyPr wrap="square">
              <a:spAutoFit/>
            </a:bodyPr>
            <a:lstStyle/>
            <a:p>
              <a:pPr marR="0" lvl="0">
                <a:lnSpc>
                  <a:spcPct val="115000"/>
                </a:lnSpc>
                <a:spcBef>
                  <a:spcPts val="0"/>
                </a:spcBef>
                <a:spcAft>
                  <a:spcPts val="0"/>
                </a:spcAft>
              </a:pPr>
              <a:r>
                <a:rPr lang="vi-VN" sz="2400" b="1" spc="40">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đầu tiên: Hội nghị Trung ương 6 khóa IV (8 - 1979)</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811F0DE-6480-485F-A87E-17F7E4086B8E}"/>
              </a:ext>
            </a:extLst>
          </p:cNvPr>
          <p:cNvGrpSpPr/>
          <p:nvPr/>
        </p:nvGrpSpPr>
        <p:grpSpPr>
          <a:xfrm>
            <a:off x="-6141033" y="2761189"/>
            <a:ext cx="6190534" cy="1325876"/>
            <a:chOff x="319466" y="4915776"/>
            <a:chExt cx="6190534" cy="1325876"/>
          </a:xfrm>
        </p:grpSpPr>
        <p:grpSp>
          <p:nvGrpSpPr>
            <p:cNvPr id="34" name="Group 33">
              <a:extLst>
                <a:ext uri="{FF2B5EF4-FFF2-40B4-BE49-F238E27FC236}">
                  <a16:creationId xmlns:a16="http://schemas.microsoft.com/office/drawing/2014/main" id="{345E950B-4984-4216-AEC6-4ED454E90560}"/>
                </a:ext>
              </a:extLst>
            </p:cNvPr>
            <p:cNvGrpSpPr>
              <a:grpSpLocks noChangeAspect="1"/>
            </p:cNvGrpSpPr>
            <p:nvPr/>
          </p:nvGrpSpPr>
          <p:grpSpPr>
            <a:xfrm>
              <a:off x="5682000" y="5169587"/>
              <a:ext cx="828000" cy="828000"/>
              <a:chOff x="5610000" y="2943000"/>
              <a:chExt cx="972000" cy="972000"/>
            </a:xfrm>
          </p:grpSpPr>
          <p:sp>
            <p:nvSpPr>
              <p:cNvPr id="35" name="Rectangle 34">
                <a:extLst>
                  <a:ext uri="{FF2B5EF4-FFF2-40B4-BE49-F238E27FC236}">
                    <a16:creationId xmlns:a16="http://schemas.microsoft.com/office/drawing/2014/main" id="{E0C300E9-996B-4787-8209-0629D365BBC9}"/>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36" name="Rectangle 35">
                <a:extLst>
                  <a:ext uri="{FF2B5EF4-FFF2-40B4-BE49-F238E27FC236}">
                    <a16:creationId xmlns:a16="http://schemas.microsoft.com/office/drawing/2014/main" id="{B31FD040-31AF-46BB-8AB0-9641DF0ACC18}"/>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24" name="TextBox 23">
              <a:extLst>
                <a:ext uri="{FF2B5EF4-FFF2-40B4-BE49-F238E27FC236}">
                  <a16:creationId xmlns:a16="http://schemas.microsoft.com/office/drawing/2014/main" id="{44CC256C-DE15-43FF-B2F2-F96921EB560D}"/>
                </a:ext>
              </a:extLst>
            </p:cNvPr>
            <p:cNvSpPr txBox="1"/>
            <p:nvPr/>
          </p:nvSpPr>
          <p:spPr>
            <a:xfrm>
              <a:off x="319466" y="4915776"/>
              <a:ext cx="4953000" cy="1325876"/>
            </a:xfrm>
            <a:prstGeom prst="rect">
              <a:avLst/>
            </a:prstGeom>
            <a:noFill/>
          </p:spPr>
          <p:txBody>
            <a:bodyPr wrap="square">
              <a:spAutoFit/>
            </a:bodyPr>
            <a:lstStyle/>
            <a:p>
              <a:pPr marR="0" lvl="0">
                <a:lnSpc>
                  <a:spcPct val="115000"/>
                </a:lnSpc>
                <a:spcBef>
                  <a:spcPts val="0"/>
                </a:spcBef>
                <a:spcAft>
                  <a:spcPts val="0"/>
                </a:spcAft>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thứ hai:Chỉ thị số 100-CT/TW, Quyết định 25-CP  và Quyết định 26-CP  (1-1981)</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4D7C519B-7158-440B-A141-E42AAD44AC32}"/>
              </a:ext>
            </a:extLst>
          </p:cNvPr>
          <p:cNvGrpSpPr/>
          <p:nvPr/>
        </p:nvGrpSpPr>
        <p:grpSpPr>
          <a:xfrm>
            <a:off x="-5947525" y="4809594"/>
            <a:ext cx="6005113" cy="1352678"/>
            <a:chOff x="512974" y="4809594"/>
            <a:chExt cx="6005113" cy="1352678"/>
          </a:xfrm>
        </p:grpSpPr>
        <p:grpSp>
          <p:nvGrpSpPr>
            <p:cNvPr id="31" name="Group 30">
              <a:extLst>
                <a:ext uri="{FF2B5EF4-FFF2-40B4-BE49-F238E27FC236}">
                  <a16:creationId xmlns:a16="http://schemas.microsoft.com/office/drawing/2014/main" id="{71E0B9F7-8209-42A6-A8E0-03D0806E2CED}"/>
                </a:ext>
              </a:extLst>
            </p:cNvPr>
            <p:cNvGrpSpPr>
              <a:grpSpLocks noChangeAspect="1"/>
            </p:cNvGrpSpPr>
            <p:nvPr/>
          </p:nvGrpSpPr>
          <p:grpSpPr>
            <a:xfrm>
              <a:off x="5690087" y="5063405"/>
              <a:ext cx="828000" cy="828000"/>
              <a:chOff x="5610000" y="2943000"/>
              <a:chExt cx="972000" cy="972000"/>
            </a:xfrm>
          </p:grpSpPr>
          <p:sp>
            <p:nvSpPr>
              <p:cNvPr id="32" name="Rectangle 31">
                <a:extLst>
                  <a:ext uri="{FF2B5EF4-FFF2-40B4-BE49-F238E27FC236}">
                    <a16:creationId xmlns:a16="http://schemas.microsoft.com/office/drawing/2014/main" id="{DAF1EF79-4597-4842-8F56-B4139D436F80}"/>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33" name="Rectangle 32">
                <a:extLst>
                  <a:ext uri="{FF2B5EF4-FFF2-40B4-BE49-F238E27FC236}">
                    <a16:creationId xmlns:a16="http://schemas.microsoft.com/office/drawing/2014/main" id="{1F26CF54-C116-48F4-81A8-3621ADF902D0}"/>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55" name="TextBox 54">
              <a:extLst>
                <a:ext uri="{FF2B5EF4-FFF2-40B4-BE49-F238E27FC236}">
                  <a16:creationId xmlns:a16="http://schemas.microsoft.com/office/drawing/2014/main" id="{79CAD63C-BBC3-4BD4-BB98-2C25ABED4F90}"/>
                </a:ext>
              </a:extLst>
            </p:cNvPr>
            <p:cNvSpPr txBox="1"/>
            <p:nvPr/>
          </p:nvSpPr>
          <p:spPr>
            <a:xfrm>
              <a:off x="512974" y="4809594"/>
              <a:ext cx="4740032" cy="1352678"/>
            </a:xfrm>
            <a:prstGeom prst="rect">
              <a:avLst/>
            </a:prstGeom>
            <a:noFill/>
          </p:spPr>
          <p:txBody>
            <a:bodyPr wrap="square">
              <a:spAutoFit/>
            </a:bodyPr>
            <a:lstStyle/>
            <a:p>
              <a:pPr marR="0" lvl="0">
                <a:lnSpc>
                  <a:spcPct val="115000"/>
                </a:lnSpc>
                <a:spcBef>
                  <a:spcPts val="0"/>
                </a:spcBef>
                <a:spcAft>
                  <a:spcPts val="0"/>
                </a:spcAft>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lần thứ ba: Đại hội đại biểu toàn quốc lần thứ V của Đảng (3-1982)</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0234F6EB-C8B6-42C2-99D7-58B64E8A3AA5}"/>
              </a:ext>
            </a:extLst>
          </p:cNvPr>
          <p:cNvGrpSpPr/>
          <p:nvPr/>
        </p:nvGrpSpPr>
        <p:grpSpPr>
          <a:xfrm>
            <a:off x="5876614" y="3843638"/>
            <a:ext cx="6078002" cy="1750607"/>
            <a:chOff x="12174794" y="5339500"/>
            <a:chExt cx="6078002" cy="1750607"/>
          </a:xfrm>
        </p:grpSpPr>
        <p:sp>
          <p:nvSpPr>
            <p:cNvPr id="28" name="TextBox 27">
              <a:extLst>
                <a:ext uri="{FF2B5EF4-FFF2-40B4-BE49-F238E27FC236}">
                  <a16:creationId xmlns:a16="http://schemas.microsoft.com/office/drawing/2014/main" id="{4FCFA12C-02A0-423E-AB28-DF214094F2C1}"/>
                </a:ext>
              </a:extLst>
            </p:cNvPr>
            <p:cNvSpPr txBox="1"/>
            <p:nvPr/>
          </p:nvSpPr>
          <p:spPr>
            <a:xfrm>
              <a:off x="13299796" y="5339500"/>
              <a:ext cx="4953000" cy="1750607"/>
            </a:xfrm>
            <a:prstGeom prst="rect">
              <a:avLst/>
            </a:prstGeom>
            <a:noFill/>
          </p:spPr>
          <p:txBody>
            <a:bodyPr wrap="square">
              <a:spAutoFit/>
            </a:bodyPr>
            <a:lstStyle/>
            <a:p>
              <a:pPr marR="0" lvl="0">
                <a:lnSpc>
                  <a:spcPct val="115000"/>
                </a:lnSpc>
                <a:spcBef>
                  <a:spcPts val="0"/>
                </a:spcBef>
                <a:spcAft>
                  <a:spcPts val="0"/>
                </a:spcAft>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thứ năm: Hội nghị Bộ Chính trị khóa V (8-1986) với “Kết luận đối với một số vấn đề thuộc quan điểm kinh tế”</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nvGrpSpPr>
            <p:cNvPr id="59" name="Group 58">
              <a:extLst>
                <a:ext uri="{FF2B5EF4-FFF2-40B4-BE49-F238E27FC236}">
                  <a16:creationId xmlns:a16="http://schemas.microsoft.com/office/drawing/2014/main" id="{22D21656-5B13-4A16-B07E-036E8BAE1FD2}"/>
                </a:ext>
              </a:extLst>
            </p:cNvPr>
            <p:cNvGrpSpPr>
              <a:grpSpLocks noChangeAspect="1"/>
            </p:cNvGrpSpPr>
            <p:nvPr/>
          </p:nvGrpSpPr>
          <p:grpSpPr>
            <a:xfrm>
              <a:off x="12174794" y="5805677"/>
              <a:ext cx="828000" cy="828000"/>
              <a:chOff x="5610000" y="2943000"/>
              <a:chExt cx="972000" cy="972000"/>
            </a:xfrm>
          </p:grpSpPr>
          <p:sp>
            <p:nvSpPr>
              <p:cNvPr id="61" name="Rectangle 60">
                <a:extLst>
                  <a:ext uri="{FF2B5EF4-FFF2-40B4-BE49-F238E27FC236}">
                    <a16:creationId xmlns:a16="http://schemas.microsoft.com/office/drawing/2014/main" id="{986B47C0-19C5-4A60-BC08-78CBDEAE6F52}"/>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62" name="Rectangle 61">
                <a:extLst>
                  <a:ext uri="{FF2B5EF4-FFF2-40B4-BE49-F238E27FC236}">
                    <a16:creationId xmlns:a16="http://schemas.microsoft.com/office/drawing/2014/main" id="{0E58EE19-C637-4286-B9B8-02BFB55A5E9D}"/>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grpSp>
      <p:grpSp>
        <p:nvGrpSpPr>
          <p:cNvPr id="12" name="Group 11">
            <a:extLst>
              <a:ext uri="{FF2B5EF4-FFF2-40B4-BE49-F238E27FC236}">
                <a16:creationId xmlns:a16="http://schemas.microsoft.com/office/drawing/2014/main" id="{5566322C-BB87-4BA6-A521-D74246970D58}"/>
              </a:ext>
            </a:extLst>
          </p:cNvPr>
          <p:cNvGrpSpPr/>
          <p:nvPr/>
        </p:nvGrpSpPr>
        <p:grpSpPr>
          <a:xfrm>
            <a:off x="5714295" y="1254008"/>
            <a:ext cx="6078002" cy="1352678"/>
            <a:chOff x="12174794" y="1809586"/>
            <a:chExt cx="6078002" cy="1352678"/>
          </a:xfrm>
        </p:grpSpPr>
        <p:grpSp>
          <p:nvGrpSpPr>
            <p:cNvPr id="54" name="Group 53">
              <a:extLst>
                <a:ext uri="{FF2B5EF4-FFF2-40B4-BE49-F238E27FC236}">
                  <a16:creationId xmlns:a16="http://schemas.microsoft.com/office/drawing/2014/main" id="{BB92826F-F2C7-4771-B05B-33E5E4ABD75B}"/>
                </a:ext>
              </a:extLst>
            </p:cNvPr>
            <p:cNvGrpSpPr>
              <a:grpSpLocks noChangeAspect="1"/>
            </p:cNvGrpSpPr>
            <p:nvPr/>
          </p:nvGrpSpPr>
          <p:grpSpPr>
            <a:xfrm>
              <a:off x="12174794" y="2063397"/>
              <a:ext cx="828000" cy="828000"/>
              <a:chOff x="5610000" y="2943000"/>
              <a:chExt cx="972000" cy="972000"/>
            </a:xfrm>
          </p:grpSpPr>
          <p:sp>
            <p:nvSpPr>
              <p:cNvPr id="56" name="Rectangle 55">
                <a:extLst>
                  <a:ext uri="{FF2B5EF4-FFF2-40B4-BE49-F238E27FC236}">
                    <a16:creationId xmlns:a16="http://schemas.microsoft.com/office/drawing/2014/main" id="{5765E11C-8BC2-47D6-87C7-8A2A7BB97E16}"/>
                  </a:ext>
                </a:extLst>
              </p:cNvPr>
              <p:cNvSpPr>
                <a:spLocks noChangeAspect="1"/>
              </p:cNvSpPr>
              <p:nvPr/>
            </p:nvSpPr>
            <p:spPr>
              <a:xfrm>
                <a:off x="5610000" y="2943000"/>
                <a:ext cx="9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sp>
            <p:nvSpPr>
              <p:cNvPr id="57" name="Rectangle 56">
                <a:extLst>
                  <a:ext uri="{FF2B5EF4-FFF2-40B4-BE49-F238E27FC236}">
                    <a16:creationId xmlns:a16="http://schemas.microsoft.com/office/drawing/2014/main" id="{E8302B58-3EC4-4C66-9FE6-AC789E55454A}"/>
                  </a:ext>
                </a:extLst>
              </p:cNvPr>
              <p:cNvSpPr/>
              <p:nvPr/>
            </p:nvSpPr>
            <p:spPr>
              <a:xfrm>
                <a:off x="5676900" y="3009900"/>
                <a:ext cx="838200" cy="838200"/>
              </a:xfrm>
              <a:prstGeom prst="rect">
                <a:avLst/>
              </a:prstGeom>
              <a:solidFill>
                <a:srgbClr val="22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
                  <a:latin typeface="#9Slide07 Sedgwick Ave" panose="00000500000000000000" pitchFamily="2" charset="0"/>
                </a:endParaRPr>
              </a:p>
            </p:txBody>
          </p:sp>
        </p:grpSp>
        <p:sp>
          <p:nvSpPr>
            <p:cNvPr id="60" name="TextBox 59">
              <a:extLst>
                <a:ext uri="{FF2B5EF4-FFF2-40B4-BE49-F238E27FC236}">
                  <a16:creationId xmlns:a16="http://schemas.microsoft.com/office/drawing/2014/main" id="{57935BD0-97B2-4C14-9654-303E62F84392}"/>
                </a:ext>
              </a:extLst>
            </p:cNvPr>
            <p:cNvSpPr txBox="1"/>
            <p:nvPr/>
          </p:nvSpPr>
          <p:spPr>
            <a:xfrm>
              <a:off x="13496865" y="1809586"/>
              <a:ext cx="4755931" cy="1352678"/>
            </a:xfrm>
            <a:prstGeom prst="rect">
              <a:avLst/>
            </a:prstGeom>
            <a:noFill/>
          </p:spPr>
          <p:txBody>
            <a:bodyPr wrap="square">
              <a:spAutoFit/>
            </a:bodyPr>
            <a:lstStyle/>
            <a:p>
              <a:pPr lvl="0">
                <a:lnSpc>
                  <a:spcPct val="115000"/>
                </a:lnSpc>
              </a:pPr>
              <a:r>
                <a:rPr lang="vi-VN" sz="24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4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lần thứ tư: Hội nghị Trung ương 8 khóa V (6-1985)</a:t>
              </a:r>
              <a:endParaRPr lang="en-US" sz="24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grpSp>
      <p:sp>
        <p:nvSpPr>
          <p:cNvPr id="29" name="Oval 28">
            <a:extLst>
              <a:ext uri="{FF2B5EF4-FFF2-40B4-BE49-F238E27FC236}">
                <a16:creationId xmlns:a16="http://schemas.microsoft.com/office/drawing/2014/main" id="{098C39F6-12B8-40EE-BB63-873237FCEB26}"/>
              </a:ext>
            </a:extLst>
          </p:cNvPr>
          <p:cNvSpPr/>
          <p:nvPr/>
        </p:nvSpPr>
        <p:spPr>
          <a:xfrm>
            <a:off x="-3649009" y="4686300"/>
            <a:ext cx="4953000" cy="4953000"/>
          </a:xfrm>
          <a:prstGeom prst="ellipse">
            <a:avLst/>
          </a:prstGeom>
          <a:solidFill>
            <a:srgbClr val="C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A38227C-A5DB-41F6-99EF-14D069E045BF}"/>
              </a:ext>
            </a:extLst>
          </p:cNvPr>
          <p:cNvSpPr/>
          <p:nvPr/>
        </p:nvSpPr>
        <p:spPr>
          <a:xfrm>
            <a:off x="10591800" y="-6978963"/>
            <a:ext cx="6362700" cy="6362700"/>
          </a:xfrm>
          <a:prstGeom prst="ellipse">
            <a:avLst/>
          </a:prstGeom>
          <a:solidFill>
            <a:srgbClr val="26262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4865E9A-52B6-48BF-93FE-05A95F02F788}"/>
              </a:ext>
            </a:extLst>
          </p:cNvPr>
          <p:cNvSpPr/>
          <p:nvPr/>
        </p:nvSpPr>
        <p:spPr>
          <a:xfrm>
            <a:off x="10210800" y="7162800"/>
            <a:ext cx="5829300" cy="582930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A4F8E820-3324-49DE-8CF6-88157713B86B}"/>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866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withEffect">
                                  <p:stCondLst>
                                    <p:cond delay="0"/>
                                  </p:stCondLst>
                                  <p:childTnLst>
                                    <p:animEffect transition="out" filter="barn(inVertical)">
                                      <p:cBhvr>
                                        <p:cTn id="6" dur="3250"/>
                                        <p:tgtEl>
                                          <p:spTgt spid="38"/>
                                        </p:tgtEl>
                                      </p:cBhvr>
                                    </p:animEffect>
                                    <p:set>
                                      <p:cBhvr>
                                        <p:cTn id="7" dur="1" fill="hold">
                                          <p:stCondLst>
                                            <p:cond delay="324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6B97C2A-6453-49D5-9BD7-979BECF62E4C}"/>
              </a:ext>
            </a:extLst>
          </p:cNvPr>
          <p:cNvSpPr/>
          <p:nvPr/>
        </p:nvSpPr>
        <p:spPr>
          <a:xfrm>
            <a:off x="-6779989" y="-4343400"/>
            <a:ext cx="13487400" cy="13487400"/>
          </a:xfrm>
          <a:prstGeom prst="ellipse">
            <a:avLst/>
          </a:prstGeom>
          <a:solidFill>
            <a:srgbClr val="4D3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CBE258-4AE8-4DC8-B211-D87DBEC58D55}"/>
              </a:ext>
            </a:extLst>
          </p:cNvPr>
          <p:cNvSpPr/>
          <p:nvPr/>
        </p:nvSpPr>
        <p:spPr>
          <a:xfrm>
            <a:off x="6172200" y="-8191500"/>
            <a:ext cx="13030200" cy="13030200"/>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E52CAD1-A9C5-4FD3-A7AF-A6DEB08BCB35}"/>
              </a:ext>
            </a:extLst>
          </p:cNvPr>
          <p:cNvSpPr/>
          <p:nvPr/>
        </p:nvSpPr>
        <p:spPr>
          <a:xfrm>
            <a:off x="-1295400" y="-4343400"/>
            <a:ext cx="17335500" cy="17335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A6ED7E0-741F-437A-BF2B-70C57A38AB90}"/>
              </a:ext>
            </a:extLst>
          </p:cNvPr>
          <p:cNvSpPr txBox="1"/>
          <p:nvPr/>
        </p:nvSpPr>
        <p:spPr>
          <a:xfrm>
            <a:off x="6605137" y="3194536"/>
            <a:ext cx="5087940" cy="3112840"/>
          </a:xfrm>
          <a:prstGeom prst="rect">
            <a:avLst/>
          </a:prstGeom>
          <a:noFill/>
        </p:spPr>
        <p:txBody>
          <a:bodyPr wrap="square">
            <a:spAutoFit/>
          </a:bodyPr>
          <a:lstStyle/>
          <a:p>
            <a:pPr marL="342900" marR="0" lvl="0" indent="-342900">
              <a:lnSpc>
                <a:spcPct val="124000"/>
              </a:lnSpc>
              <a:spcBef>
                <a:spcPts val="0"/>
              </a:spcBef>
              <a:spcAft>
                <a:spcPts val="0"/>
              </a:spcAft>
              <a:buFont typeface="Arial" panose="020B0604020202020204" pitchFamily="34" charset="0"/>
              <a:buChar char="•"/>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Kế</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t hợp thị trường với kế hoạ</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ch.</a:t>
            </a:r>
            <a:endParaRPr lang="en-US" sz="2000" spc="40">
              <a:effectLst/>
              <a:latin typeface="#9Slide07 Sedgwick Ave" panose="00000500000000000000" pitchFamily="2" charset="0"/>
              <a:ea typeface="Calibri" panose="020F0502020204030204" pitchFamily="34" charset="0"/>
              <a:cs typeface="Times New Roman" panose="02020603050405020304" pitchFamily="18" charset="0"/>
            </a:endParaRPr>
          </a:p>
          <a:p>
            <a:pPr marL="342900" marR="0" lvl="0" indent="-342900">
              <a:lnSpc>
                <a:spcPct val="124000"/>
              </a:lnSpc>
              <a:spcBef>
                <a:spcPts val="0"/>
              </a:spcBef>
              <a:spcAft>
                <a:spcPts val="0"/>
              </a:spcAft>
              <a:buFont typeface="Arial" panose="020B0604020202020204" pitchFamily="34" charset="0"/>
              <a:buChar char="•"/>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Kết hợp nhiều lợi ích,phải huy động vai trò của các thành phần kinh tế,…để làm cho “sản xuất bung ra”</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a:t>
            </a:r>
            <a:endParaRPr lang="en-US" sz="2000" spc="40">
              <a:effectLst/>
              <a:latin typeface="#9Slide07 Sedgwick Ave" panose="00000500000000000000" pitchFamily="2" charset="0"/>
              <a:ea typeface="Calibri" panose="020F0502020204030204" pitchFamily="34" charset="0"/>
              <a:cs typeface="Times New Roman" panose="02020603050405020304" pitchFamily="18" charset="0"/>
            </a:endParaRPr>
          </a:p>
          <a:p>
            <a:pPr marL="342900" marR="0" lvl="0" indent="-342900">
              <a:lnSpc>
                <a:spcPct val="124000"/>
              </a:lnSpc>
              <a:spcBef>
                <a:spcPts val="0"/>
              </a:spcBef>
              <a:spcAft>
                <a:spcPts val="0"/>
              </a:spcAft>
              <a:buFont typeface="Arial" panose="020B0604020202020204" pitchFamily="34" charset="0"/>
              <a:buChar char="•"/>
            </a:pP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Tạo điều kiện cho lực lượng sản xuất phát triển </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a:t>
            </a:r>
            <a:endParaRPr lang="en-US" sz="2000" spc="40">
              <a:effectLst/>
              <a:latin typeface="#9Slide07 Sedgwick Ave" panose="00000500000000000000" pitchFamily="2" charset="0"/>
              <a:ea typeface="Calibri" panose="020F0502020204030204" pitchFamily="34" charset="0"/>
              <a:cs typeface="Times New Roman" panose="02020603050405020304" pitchFamily="18" charset="0"/>
            </a:endParaRPr>
          </a:p>
          <a:p>
            <a:pPr marL="342900" marR="0" lvl="0" indent="-342900">
              <a:lnSpc>
                <a:spcPct val="124000"/>
              </a:lnSpc>
              <a:spcBef>
                <a:spcPts val="0"/>
              </a:spcBef>
              <a:spcAft>
                <a:spcPts val="1000"/>
              </a:spcAft>
              <a:buFont typeface="Arial" panose="020B0604020202020204" pitchFamily="34" charset="0"/>
              <a:buChar char="•"/>
            </a:pP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Tạo điều kiện tự do lưu thông hàng hóa, xóa bỏ “ngăn sông, cấm chợ”</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a:t>
            </a:r>
            <a:endParaRPr lang="en-US" sz="20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7" name="Parallelogram 6">
            <a:extLst>
              <a:ext uri="{FF2B5EF4-FFF2-40B4-BE49-F238E27FC236}">
                <a16:creationId xmlns:a16="http://schemas.microsoft.com/office/drawing/2014/main" id="{04A8B72E-EE1B-42F9-AB2C-84E5068F69D2}"/>
              </a:ext>
            </a:extLst>
          </p:cNvPr>
          <p:cNvSpPr/>
          <p:nvPr/>
        </p:nvSpPr>
        <p:spPr>
          <a:xfrm rot="20578898">
            <a:off x="-603113" y="1086217"/>
            <a:ext cx="7142596" cy="4573947"/>
          </a:xfrm>
          <a:prstGeom prst="parallelogram">
            <a:avLst>
              <a:gd name="adj" fmla="val 24093"/>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E3036CE0-BA78-44E7-B25E-A85861050AC1}"/>
              </a:ext>
            </a:extLst>
          </p:cNvPr>
          <p:cNvSpPr/>
          <p:nvPr/>
        </p:nvSpPr>
        <p:spPr>
          <a:xfrm rot="21146344">
            <a:off x="-418945" y="911575"/>
            <a:ext cx="6999329" cy="4518632"/>
          </a:xfrm>
          <a:prstGeom prst="parallelogram">
            <a:avLst/>
          </a:prstGeom>
          <a:blipFill dpi="0" rotWithShape="1">
            <a:blip r:embed="rId2"/>
            <a:srcRect/>
            <a:stretch>
              <a:fillRect l="1000" t="2600" r="-19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F1C9EC1-A361-4D66-8FD2-9F0FFF1D531A}"/>
              </a:ext>
            </a:extLst>
          </p:cNvPr>
          <p:cNvPicPr>
            <a:picLocks noChangeAspect="1"/>
          </p:cNvPicPr>
          <p:nvPr/>
        </p:nvPicPr>
        <p:blipFill rotWithShape="1">
          <a:blip r:embed="rId3"/>
          <a:srcRect l="7829"/>
          <a:stretch/>
        </p:blipFill>
        <p:spPr>
          <a:xfrm>
            <a:off x="7523484" y="470730"/>
            <a:ext cx="4169594" cy="2435073"/>
          </a:xfrm>
          <a:prstGeom prst="rect">
            <a:avLst/>
          </a:prstGeom>
        </p:spPr>
      </p:pic>
      <p:sp>
        <p:nvSpPr>
          <p:cNvPr id="5" name="TextBox 4">
            <a:extLst>
              <a:ext uri="{FF2B5EF4-FFF2-40B4-BE49-F238E27FC236}">
                <a16:creationId xmlns:a16="http://schemas.microsoft.com/office/drawing/2014/main" id="{C5DA4889-6DF3-4149-9BE1-134D7B14BEE2}"/>
              </a:ext>
            </a:extLst>
          </p:cNvPr>
          <p:cNvSpPr txBox="1"/>
          <p:nvPr/>
        </p:nvSpPr>
        <p:spPr>
          <a:xfrm>
            <a:off x="6643236" y="873286"/>
            <a:ext cx="4634363" cy="1542858"/>
          </a:xfrm>
          <a:prstGeom prst="rect">
            <a:avLst/>
          </a:prstGeom>
          <a:noFill/>
        </p:spPr>
        <p:txBody>
          <a:bodyPr wrap="square">
            <a:spAutoFit/>
          </a:bodyPr>
          <a:lstStyle/>
          <a:p>
            <a:pPr marR="0" lvl="0">
              <a:lnSpc>
                <a:spcPct val="115000"/>
              </a:lnSpc>
              <a:spcBef>
                <a:spcPts val="0"/>
              </a:spcBef>
              <a:spcAft>
                <a:spcPts val="0"/>
              </a:spcAft>
            </a:pPr>
            <a:r>
              <a:rPr lang="vi-VN" sz="2800" b="1">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b="1">
                <a:effectLst/>
                <a:latin typeface="#9Slide07 Sedgwick Ave" panose="00000500000000000000" pitchFamily="2" charset="0"/>
                <a:ea typeface="Calibri" panose="020F0502020204030204" pitchFamily="34" charset="0"/>
                <a:cs typeface="Times New Roman" panose="02020603050405020304" pitchFamily="18" charset="0"/>
              </a:rPr>
              <a:t>Bước đột phá đầu tiên: Hội nghị Trung Ương 6 khóa IV (8 - 1979)</a:t>
            </a:r>
            <a:endParaRPr lang="en-US" sz="2800">
              <a:effectLst/>
              <a:latin typeface="#9Slide07 Sedgwick Ave"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4190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1250" fill="hold"/>
                                            <p:tgtEl>
                                              <p:spTgt spid="8"/>
                                            </p:tgtEl>
                                            <p:attrNameLst>
                                              <p:attrName>ppt_x</p:attrName>
                                            </p:attrNameLst>
                                          </p:cBhvr>
                                          <p:tavLst>
                                            <p:tav tm="0">
                                              <p:val>
                                                <p:strVal val="#ppt_x"/>
                                              </p:val>
                                            </p:tav>
                                            <p:tav tm="100000">
                                              <p:val>
                                                <p:strVal val="#ppt_x"/>
                                              </p:val>
                                            </p:tav>
                                          </p:tavLst>
                                        </p:anim>
                                        <p:anim calcmode="lin" valueType="num" p14:bounceEnd="20000">
                                          <p:cBhvr additive="base">
                                            <p:cTn id="8" dur="12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2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20000">
                                          <p:cBhvr additive="base">
                                            <p:cTn id="11" dur="1250" fill="hold"/>
                                            <p:tgtEl>
                                              <p:spTgt spid="7"/>
                                            </p:tgtEl>
                                            <p:attrNameLst>
                                              <p:attrName>ppt_x</p:attrName>
                                            </p:attrNameLst>
                                          </p:cBhvr>
                                          <p:tavLst>
                                            <p:tav tm="0">
                                              <p:val>
                                                <p:strVal val="#ppt_x"/>
                                              </p:val>
                                            </p:tav>
                                            <p:tav tm="100000">
                                              <p:val>
                                                <p:strVal val="#ppt_x"/>
                                              </p:val>
                                            </p:tav>
                                          </p:tavLst>
                                        </p:anim>
                                        <p:anim calcmode="lin" valueType="num" p14:bounceEnd="20000">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14:presetBounceEnd="40000">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14:bounceEnd="40000">
                                          <p:cBhvr additive="base">
                                            <p:cTn id="15" dur="12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6" dur="12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40000">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14:bounceEnd="40000">
                                          <p:cBhvr additive="base">
                                            <p:cTn id="19" dur="12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125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250" fill="hold"/>
                                            <p:tgtEl>
                                              <p:spTgt spid="15"/>
                                            </p:tgtEl>
                                            <p:attrNameLst>
                                              <p:attrName>ppt_x</p:attrName>
                                            </p:attrNameLst>
                                          </p:cBhvr>
                                          <p:tavLst>
                                            <p:tav tm="0">
                                              <p:val>
                                                <p:strVal val="1+#ppt_w/2"/>
                                              </p:val>
                                            </p:tav>
                                            <p:tav tm="100000">
                                              <p:val>
                                                <p:strVal val="#ppt_x"/>
                                              </p:val>
                                            </p:tav>
                                          </p:tavLst>
                                        </p:anim>
                                        <p:anim calcmode="lin" valueType="num">
                                          <p:cBhvr additive="base">
                                            <p:cTn id="16" dur="12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250" fill="hold"/>
                                            <p:tgtEl>
                                              <p:spTgt spid="5"/>
                                            </p:tgtEl>
                                            <p:attrNameLst>
                                              <p:attrName>ppt_x</p:attrName>
                                            </p:attrNameLst>
                                          </p:cBhvr>
                                          <p:tavLst>
                                            <p:tav tm="0">
                                              <p:val>
                                                <p:strVal val="1+#ppt_w/2"/>
                                              </p:val>
                                            </p:tav>
                                            <p:tav tm="100000">
                                              <p:val>
                                                <p:strVal val="#ppt_x"/>
                                              </p:val>
                                            </p:tav>
                                          </p:tavLst>
                                        </p:anim>
                                        <p:anim calcmode="lin" valueType="num">
                                          <p:cBhvr additive="base">
                                            <p:cTn id="20" dur="125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125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01D88C5-556D-4983-A154-34F015D9A66B}"/>
              </a:ext>
            </a:extLst>
          </p:cNvPr>
          <p:cNvSpPr txBox="1"/>
          <p:nvPr/>
        </p:nvSpPr>
        <p:spPr>
          <a:xfrm>
            <a:off x="1181100" y="308799"/>
            <a:ext cx="9829800" cy="1047338"/>
          </a:xfrm>
          <a:prstGeom prst="rect">
            <a:avLst/>
          </a:prstGeom>
          <a:noFill/>
        </p:spPr>
        <p:txBody>
          <a:bodyPr wrap="square">
            <a:spAutoFit/>
          </a:bodyPr>
          <a:lstStyle/>
          <a:p>
            <a:pPr marR="0" lvl="0" algn="ctr">
              <a:lnSpc>
                <a:spcPct val="115000"/>
              </a:lnSpc>
              <a:spcBef>
                <a:spcPts val="0"/>
              </a:spcBef>
              <a:spcAft>
                <a:spcPts val="0"/>
              </a:spcAft>
            </a:pPr>
            <a:r>
              <a:rPr lang="vi-VN" sz="2800" b="1" spc="40">
                <a:latin typeface="#9Slide07 Sedgwick Ave" panose="00000500000000000000" pitchFamily="2" charset="0"/>
                <a:ea typeface="Calibri" panose="020F0502020204030204" pitchFamily="34" charset="0"/>
                <a:cs typeface="Times New Roman" panose="02020603050405020304" pitchFamily="18" charset="0"/>
              </a:rPr>
              <a:t> </a:t>
            </a:r>
            <a:r>
              <a:rPr lang="en-US" sz="28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thứ hai:</a:t>
            </a:r>
            <a:r>
              <a:rPr lang="vi-VN" sz="28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b="1" spc="40">
                <a:effectLst/>
                <a:latin typeface="#9Slide07 Sedgwick Ave" panose="00000500000000000000" pitchFamily="2" charset="0"/>
                <a:ea typeface="Calibri" panose="020F0502020204030204" pitchFamily="34" charset="0"/>
                <a:cs typeface="Times New Roman" panose="02020603050405020304" pitchFamily="18" charset="0"/>
              </a:rPr>
              <a:t>Chỉ thị số 100-CT/TW, Quyết định 25-CP  và Quyết định 26-CP  (1-1981)</a:t>
            </a:r>
            <a:endParaRPr lang="en-US" sz="28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192501B4-F816-421D-9C15-6E0C699C7734}"/>
              </a:ext>
            </a:extLst>
          </p:cNvPr>
          <p:cNvSpPr/>
          <p:nvPr/>
        </p:nvSpPr>
        <p:spPr>
          <a:xfrm>
            <a:off x="720508" y="1356137"/>
            <a:ext cx="11353800" cy="1463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7A8CE3-6918-4AF6-AC1F-7351B9C4A353}"/>
              </a:ext>
            </a:extLst>
          </p:cNvPr>
          <p:cNvSpPr txBox="1"/>
          <p:nvPr/>
        </p:nvSpPr>
        <p:spPr>
          <a:xfrm>
            <a:off x="796708" y="1736937"/>
            <a:ext cx="10598585" cy="1015663"/>
          </a:xfrm>
          <a:prstGeom prst="rect">
            <a:avLst/>
          </a:prstGeom>
          <a:noFill/>
        </p:spPr>
        <p:txBody>
          <a:bodyPr wrap="square">
            <a:spAutoFit/>
          </a:bodyPr>
          <a:lstStyle/>
          <a:p>
            <a:r>
              <a:rPr lang="vi-VN" sz="2000" spc="40">
                <a:latin typeface="#9Slide07 Sedgwick Ave" panose="00000500000000000000" pitchFamily="2" charset="0"/>
                <a:ea typeface="Calibri" panose="020F0502020204030204" pitchFamily="34" charset="0"/>
              </a:rPr>
              <a:t>      - </a:t>
            </a:r>
            <a:r>
              <a:rPr lang="en-US" sz="2000" spc="40">
                <a:effectLst/>
                <a:latin typeface="#9Slide07 Sedgwick Ave" panose="00000500000000000000" pitchFamily="2" charset="0"/>
                <a:ea typeface="Calibri" panose="020F0502020204030204" pitchFamily="34" charset="0"/>
              </a:rPr>
              <a:t>Chỉ thị số 100-CT/TW của Ban Bí thư ban hành ngày 13/01/1981 về cải tiến công tác khoán, mở rộng khoán sản phẩm đến nhóm và người lao động trong các hợp tác xã nông nghiệp.</a:t>
            </a:r>
            <a:endParaRPr lang="en-US" sz="2000" spc="40">
              <a:latin typeface="#9Slide07 Sedgwick Ave" panose="00000500000000000000" pitchFamily="2" charset="0"/>
            </a:endParaRPr>
          </a:p>
        </p:txBody>
      </p:sp>
      <p:sp>
        <p:nvSpPr>
          <p:cNvPr id="10" name="TextBox 9">
            <a:extLst>
              <a:ext uri="{FF2B5EF4-FFF2-40B4-BE49-F238E27FC236}">
                <a16:creationId xmlns:a16="http://schemas.microsoft.com/office/drawing/2014/main" id="{64EF3315-18D2-40C9-8351-EB3334320E06}"/>
              </a:ext>
            </a:extLst>
          </p:cNvPr>
          <p:cNvSpPr txBox="1"/>
          <p:nvPr/>
        </p:nvSpPr>
        <p:spPr>
          <a:xfrm>
            <a:off x="475130" y="3005068"/>
            <a:ext cx="3029152" cy="2190280"/>
          </a:xfrm>
          <a:prstGeom prst="rect">
            <a:avLst/>
          </a:prstGeom>
          <a:noFill/>
        </p:spPr>
        <p:txBody>
          <a:bodyPr wrap="square">
            <a:spAutoFit/>
          </a:bodyPr>
          <a:lstStyle/>
          <a:p>
            <a:pPr lvl="0">
              <a:lnSpc>
                <a:spcPct val="115000"/>
              </a:lnSpc>
              <a:spcAft>
                <a:spcPts val="1000"/>
              </a:spcAft>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Về Quyết định số 25-CP (21/01/1981) là phát huy quyền tự chủ sản xuất, kinh doanh quyền tự chủ về tài chính của các doanh </a:t>
            </a:r>
          </a:p>
        </p:txBody>
      </p:sp>
      <p:sp>
        <p:nvSpPr>
          <p:cNvPr id="11" name="TextBox 10">
            <a:extLst>
              <a:ext uri="{FF2B5EF4-FFF2-40B4-BE49-F238E27FC236}">
                <a16:creationId xmlns:a16="http://schemas.microsoft.com/office/drawing/2014/main" id="{F336E4C7-C276-41FC-A2DC-52188559E902}"/>
              </a:ext>
            </a:extLst>
          </p:cNvPr>
          <p:cNvSpPr txBox="1"/>
          <p:nvPr/>
        </p:nvSpPr>
        <p:spPr>
          <a:xfrm>
            <a:off x="8687719" y="4105401"/>
            <a:ext cx="3390725" cy="2536079"/>
          </a:xfrm>
          <a:prstGeom prst="rect">
            <a:avLst/>
          </a:prstGeom>
          <a:noFill/>
        </p:spPr>
        <p:txBody>
          <a:bodyPr wrap="square">
            <a:spAutoFit/>
          </a:bodyPr>
          <a:lstStyle/>
          <a:p>
            <a:pPr lvl="0">
              <a:lnSpc>
                <a:spcPct val="115000"/>
              </a:lnSpc>
              <a:spcAft>
                <a:spcPts val="1000"/>
              </a:spcAft>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Quyết định số 26-CP về mở rộng hình thức trả lương khoán, lương sản phẩm và vận dụng hình thức tiền thưởng trong các đơn vị sản xuất, kinh doanh của Nhà nước.</a:t>
            </a:r>
          </a:p>
        </p:txBody>
      </p:sp>
      <p:sp>
        <p:nvSpPr>
          <p:cNvPr id="13" name="Rectangle: Rounded Corners 12">
            <a:extLst>
              <a:ext uri="{FF2B5EF4-FFF2-40B4-BE49-F238E27FC236}">
                <a16:creationId xmlns:a16="http://schemas.microsoft.com/office/drawing/2014/main" id="{4F921B67-D2FB-4A34-9DDA-D09B680ABDAA}"/>
              </a:ext>
            </a:extLst>
          </p:cNvPr>
          <p:cNvSpPr/>
          <p:nvPr/>
        </p:nvSpPr>
        <p:spPr>
          <a:xfrm>
            <a:off x="4697400" y="1443269"/>
            <a:ext cx="2340000" cy="108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23 - 9Slide.vn">
            <a:extLst>
              <a:ext uri="{FF2B5EF4-FFF2-40B4-BE49-F238E27FC236}">
                <a16:creationId xmlns:a16="http://schemas.microsoft.com/office/drawing/2014/main" id="{4CB16D98-210D-4E49-89E5-0BB38715A333}"/>
              </a:ext>
            </a:extLst>
          </p:cNvPr>
          <p:cNvSpPr/>
          <p:nvPr/>
        </p:nvSpPr>
        <p:spPr>
          <a:xfrm>
            <a:off x="1808918" y="2819400"/>
            <a:ext cx="8574164" cy="4038600"/>
          </a:xfrm>
          <a:custGeom>
            <a:avLst/>
            <a:gdLst>
              <a:gd name="connsiteX0" fmla="*/ 0 w 8574164"/>
              <a:gd name="connsiteY0" fmla="*/ 2522482 h 4038600"/>
              <a:gd name="connsiteX1" fmla="*/ 1780592 w 8574164"/>
              <a:gd name="connsiteY1" fmla="*/ 2522482 h 4038600"/>
              <a:gd name="connsiteX2" fmla="*/ 1780592 w 8574164"/>
              <a:gd name="connsiteY2" fmla="*/ 3788063 h 4038600"/>
              <a:gd name="connsiteX3" fmla="*/ 0 w 8574164"/>
              <a:gd name="connsiteY3" fmla="*/ 3788063 h 4038600"/>
              <a:gd name="connsiteX4" fmla="*/ 6793572 w 8574164"/>
              <a:gd name="connsiteY4" fmla="*/ 0 h 4038600"/>
              <a:gd name="connsiteX5" fmla="*/ 8574164 w 8574164"/>
              <a:gd name="connsiteY5" fmla="*/ 0 h 4038600"/>
              <a:gd name="connsiteX6" fmla="*/ 8574164 w 8574164"/>
              <a:gd name="connsiteY6" fmla="*/ 1211318 h 4038600"/>
              <a:gd name="connsiteX7" fmla="*/ 6793572 w 8574164"/>
              <a:gd name="connsiteY7" fmla="*/ 1211318 h 4038600"/>
              <a:gd name="connsiteX8" fmla="*/ 1935620 w 8574164"/>
              <a:gd name="connsiteY8" fmla="*/ 0 h 4038600"/>
              <a:gd name="connsiteX9" fmla="*/ 6660020 w 8574164"/>
              <a:gd name="connsiteY9" fmla="*/ 0 h 4038600"/>
              <a:gd name="connsiteX10" fmla="*/ 6660020 w 8574164"/>
              <a:gd name="connsiteY10" fmla="*/ 4038600 h 4038600"/>
              <a:gd name="connsiteX11" fmla="*/ 1935620 w 8574164"/>
              <a:gd name="connsiteY11" fmla="*/ 4038600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4164" h="4038600">
                <a:moveTo>
                  <a:pt x="0" y="2522482"/>
                </a:moveTo>
                <a:lnTo>
                  <a:pt x="1780592" y="2522482"/>
                </a:lnTo>
                <a:lnTo>
                  <a:pt x="1780592" y="3788063"/>
                </a:lnTo>
                <a:lnTo>
                  <a:pt x="0" y="3788063"/>
                </a:lnTo>
                <a:close/>
                <a:moveTo>
                  <a:pt x="6793572" y="0"/>
                </a:moveTo>
                <a:lnTo>
                  <a:pt x="8574164" y="0"/>
                </a:lnTo>
                <a:lnTo>
                  <a:pt x="8574164" y="1211318"/>
                </a:lnTo>
                <a:lnTo>
                  <a:pt x="6793572" y="1211318"/>
                </a:lnTo>
                <a:close/>
                <a:moveTo>
                  <a:pt x="1935620" y="0"/>
                </a:moveTo>
                <a:lnTo>
                  <a:pt x="6660020" y="0"/>
                </a:lnTo>
                <a:lnTo>
                  <a:pt x="6660020" y="4038600"/>
                </a:lnTo>
                <a:lnTo>
                  <a:pt x="1935620" y="4038600"/>
                </a:lnTo>
                <a:close/>
              </a:path>
            </a:pathLst>
          </a:custGeom>
          <a:blipFill>
            <a:blip r:embed="rId2"/>
            <a:srcRect/>
            <a:stretch>
              <a:fillRect l="-11196" t="-4551" r="11196" b="-143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2 - 9Slide.vn">
            <a:extLst>
              <a:ext uri="{FF2B5EF4-FFF2-40B4-BE49-F238E27FC236}">
                <a16:creationId xmlns:a16="http://schemas.microsoft.com/office/drawing/2014/main" id="{57BBEF54-33FE-4735-9B14-67E7C93BE11F}"/>
              </a:ext>
            </a:extLst>
          </p:cNvPr>
          <p:cNvSpPr/>
          <p:nvPr/>
        </p:nvSpPr>
        <p:spPr>
          <a:xfrm>
            <a:off x="-17532356" y="-41250"/>
            <a:ext cx="16325090" cy="6940500"/>
          </a:xfrm>
          <a:prstGeom prst="homePlat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1 - 9Slide.vn">
            <a:extLst>
              <a:ext uri="{FF2B5EF4-FFF2-40B4-BE49-F238E27FC236}">
                <a16:creationId xmlns:a16="http://schemas.microsoft.com/office/drawing/2014/main" id="{B201AB76-3E51-4191-BB65-FEFCCE7EA578}"/>
              </a:ext>
            </a:extLst>
          </p:cNvPr>
          <p:cNvSpPr/>
          <p:nvPr/>
        </p:nvSpPr>
        <p:spPr>
          <a:xfrm flipH="1">
            <a:off x="14165191" y="-41250"/>
            <a:ext cx="16325088" cy="6940500"/>
          </a:xfrm>
          <a:prstGeom prst="homePlat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A8CF7D1-0E25-4C89-8D45-6A41527368D4}"/>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613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 presetClass="entr" presetSubtype="32"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out)">
                                      <p:cBhvr>
                                        <p:cTn id="12" dur="1000"/>
                                        <p:tgtEl>
                                          <p:spTgt spid="13"/>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3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xit" presetSubtype="0" fill="hold" grpId="0" nodeType="afterEffect">
                                  <p:stCondLst>
                                    <p:cond delay="0"/>
                                  </p:stCondLst>
                                  <p:childTnLst>
                                    <p:animEffect transition="out" filter="fade">
                                      <p:cBhvr>
                                        <p:cTn id="35" dur="1000"/>
                                        <p:tgtEl>
                                          <p:spTgt spid="3"/>
                                        </p:tgtEl>
                                      </p:cBhvr>
                                    </p:animEffect>
                                    <p:anim calcmode="lin" valueType="num">
                                      <p:cBhvr>
                                        <p:cTn id="36" dur="1000"/>
                                        <p:tgtEl>
                                          <p:spTgt spid="3"/>
                                        </p:tgtEl>
                                        <p:attrNameLst>
                                          <p:attrName>ppt_x</p:attrName>
                                        </p:attrNameLst>
                                      </p:cBhvr>
                                      <p:tavLst>
                                        <p:tav tm="0">
                                          <p:val>
                                            <p:strVal val="ppt_x"/>
                                          </p:val>
                                        </p:tav>
                                        <p:tav tm="100000">
                                          <p:val>
                                            <p:strVal val="ppt_x"/>
                                          </p:val>
                                        </p:tav>
                                      </p:tavLst>
                                    </p:anim>
                                    <p:anim calcmode="lin" valueType="num">
                                      <p:cBhvr>
                                        <p:cTn id="37" dur="1000"/>
                                        <p:tgtEl>
                                          <p:spTgt spid="3"/>
                                        </p:tgtEl>
                                        <p:attrNameLst>
                                          <p:attrName>ppt_y</p:attrName>
                                        </p:attrNameLst>
                                      </p:cBhvr>
                                      <p:tavLst>
                                        <p:tav tm="0">
                                          <p:val>
                                            <p:strVal val="ppt_y"/>
                                          </p:val>
                                        </p:tav>
                                        <p:tav tm="100000">
                                          <p:val>
                                            <p:strVal val="ppt_y+.1"/>
                                          </p:val>
                                        </p:tav>
                                      </p:tavLst>
                                    </p:anim>
                                    <p:set>
                                      <p:cBhvr>
                                        <p:cTn id="38" dur="1" fill="hold">
                                          <p:stCondLst>
                                            <p:cond delay="999"/>
                                          </p:stCondLst>
                                        </p:cTn>
                                        <p:tgtEl>
                                          <p:spTgt spid="3"/>
                                        </p:tgtEl>
                                        <p:attrNameLst>
                                          <p:attrName>style.visibility</p:attrName>
                                        </p:attrNameLst>
                                      </p:cBhvr>
                                      <p:to>
                                        <p:strVal val="hidden"/>
                                      </p:to>
                                    </p:set>
                                  </p:childTnLst>
                                </p:cTn>
                              </p:par>
                              <p:par>
                                <p:cTn id="39" presetID="16" presetClass="exit" presetSubtype="21" fill="hold" grpId="0" nodeType="withEffect">
                                  <p:stCondLst>
                                    <p:cond delay="0"/>
                                  </p:stCondLst>
                                  <p:childTnLst>
                                    <p:animEffect transition="out" filter="barn(inVertical)">
                                      <p:cBhvr>
                                        <p:cTn id="40" dur="3250"/>
                                        <p:tgtEl>
                                          <p:spTgt spid="15"/>
                                        </p:tgtEl>
                                      </p:cBhvr>
                                    </p:animEffect>
                                    <p:set>
                                      <p:cBhvr>
                                        <p:cTn id="41" dur="1" fill="hold">
                                          <p:stCondLst>
                                            <p:cond delay="3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9" grpId="0"/>
      <p:bldP spid="10" grpId="0"/>
      <p:bldP spid="11" grpId="0"/>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 - 9Slide.vn">
            <a:extLst>
              <a:ext uri="{FF2B5EF4-FFF2-40B4-BE49-F238E27FC236}">
                <a16:creationId xmlns:a16="http://schemas.microsoft.com/office/drawing/2014/main" id="{701BBE07-DC51-403E-8DB9-EE7914814CB5}"/>
              </a:ext>
            </a:extLst>
          </p:cNvPr>
          <p:cNvSpPr/>
          <p:nvPr/>
        </p:nvSpPr>
        <p:spPr>
          <a:xfrm>
            <a:off x="1333500" y="-41250"/>
            <a:ext cx="14459710" cy="69405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 - 9Slide.vn">
            <a:extLst>
              <a:ext uri="{FF2B5EF4-FFF2-40B4-BE49-F238E27FC236}">
                <a16:creationId xmlns:a16="http://schemas.microsoft.com/office/drawing/2014/main" id="{4018BC7E-9F4F-4185-8E35-5FEDF439E87C}"/>
              </a:ext>
            </a:extLst>
          </p:cNvPr>
          <p:cNvSpPr/>
          <p:nvPr/>
        </p:nvSpPr>
        <p:spPr>
          <a:xfrm flipH="1">
            <a:off x="-3566747" y="0"/>
            <a:ext cx="14692396" cy="69405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861EE67-6A03-4EAB-990D-32D39FF3B8C7}"/>
              </a:ext>
            </a:extLst>
          </p:cNvPr>
          <p:cNvSpPr/>
          <p:nvPr/>
        </p:nvSpPr>
        <p:spPr>
          <a:xfrm>
            <a:off x="5181600" y="650327"/>
            <a:ext cx="6858000" cy="5557346"/>
          </a:xfrm>
          <a:custGeom>
            <a:avLst/>
            <a:gdLst>
              <a:gd name="connsiteX0" fmla="*/ 3871748 w 7262648"/>
              <a:gd name="connsiteY0" fmla="*/ 3502573 h 5557346"/>
              <a:gd name="connsiteX1" fmla="*/ 6576848 w 7262648"/>
              <a:gd name="connsiteY1" fmla="*/ 3502573 h 5557346"/>
              <a:gd name="connsiteX2" fmla="*/ 6576848 w 7262648"/>
              <a:gd name="connsiteY2" fmla="*/ 4953000 h 5557346"/>
              <a:gd name="connsiteX3" fmla="*/ 3871748 w 7262648"/>
              <a:gd name="connsiteY3" fmla="*/ 4953000 h 5557346"/>
              <a:gd name="connsiteX4" fmla="*/ 0 w 7262648"/>
              <a:gd name="connsiteY4" fmla="*/ 2737946 h 5557346"/>
              <a:gd name="connsiteX5" fmla="*/ 3733800 w 7262648"/>
              <a:gd name="connsiteY5" fmla="*/ 2737946 h 5557346"/>
              <a:gd name="connsiteX6" fmla="*/ 3733800 w 7262648"/>
              <a:gd name="connsiteY6" fmla="*/ 5557346 h 5557346"/>
              <a:gd name="connsiteX7" fmla="*/ 0 w 7262648"/>
              <a:gd name="connsiteY7" fmla="*/ 5557346 h 5557346"/>
              <a:gd name="connsiteX8" fmla="*/ 3833648 w 7262648"/>
              <a:gd name="connsiteY8" fmla="*/ 1602827 h 5557346"/>
              <a:gd name="connsiteX9" fmla="*/ 7262648 w 7262648"/>
              <a:gd name="connsiteY9" fmla="*/ 1602827 h 5557346"/>
              <a:gd name="connsiteX10" fmla="*/ 7262648 w 7262648"/>
              <a:gd name="connsiteY10" fmla="*/ 3352800 h 5557346"/>
              <a:gd name="connsiteX11" fmla="*/ 3833648 w 7262648"/>
              <a:gd name="connsiteY11" fmla="*/ 3352800 h 5557346"/>
              <a:gd name="connsiteX12" fmla="*/ 1242848 w 7262648"/>
              <a:gd name="connsiteY12" fmla="*/ 609600 h 5557346"/>
              <a:gd name="connsiteX13" fmla="*/ 3733800 w 7262648"/>
              <a:gd name="connsiteY13" fmla="*/ 609600 h 5557346"/>
              <a:gd name="connsiteX14" fmla="*/ 3733800 w 7262648"/>
              <a:gd name="connsiteY14" fmla="*/ 2596055 h 5557346"/>
              <a:gd name="connsiteX15" fmla="*/ 1242848 w 7262648"/>
              <a:gd name="connsiteY15" fmla="*/ 2596055 h 5557346"/>
              <a:gd name="connsiteX16" fmla="*/ 3909848 w 7262648"/>
              <a:gd name="connsiteY16" fmla="*/ 0 h 5557346"/>
              <a:gd name="connsiteX17" fmla="*/ 5891048 w 7262648"/>
              <a:gd name="connsiteY17" fmla="*/ 0 h 5557346"/>
              <a:gd name="connsiteX18" fmla="*/ 5891048 w 7262648"/>
              <a:gd name="connsiteY18" fmla="*/ 1453055 h 5557346"/>
              <a:gd name="connsiteX19" fmla="*/ 3909848 w 7262648"/>
              <a:gd name="connsiteY19" fmla="*/ 1453055 h 555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2648" h="5557346">
                <a:moveTo>
                  <a:pt x="3871748" y="3502573"/>
                </a:moveTo>
                <a:lnTo>
                  <a:pt x="6576848" y="3502573"/>
                </a:lnTo>
                <a:lnTo>
                  <a:pt x="6576848" y="4953000"/>
                </a:lnTo>
                <a:lnTo>
                  <a:pt x="3871748" y="4953000"/>
                </a:lnTo>
                <a:close/>
                <a:moveTo>
                  <a:pt x="0" y="2737946"/>
                </a:moveTo>
                <a:lnTo>
                  <a:pt x="3733800" y="2737946"/>
                </a:lnTo>
                <a:lnTo>
                  <a:pt x="3733800" y="5557346"/>
                </a:lnTo>
                <a:lnTo>
                  <a:pt x="0" y="5557346"/>
                </a:lnTo>
                <a:close/>
                <a:moveTo>
                  <a:pt x="3833648" y="1602827"/>
                </a:moveTo>
                <a:lnTo>
                  <a:pt x="7262648" y="1602827"/>
                </a:lnTo>
                <a:lnTo>
                  <a:pt x="7262648" y="3352800"/>
                </a:lnTo>
                <a:lnTo>
                  <a:pt x="3833648" y="3352800"/>
                </a:lnTo>
                <a:close/>
                <a:moveTo>
                  <a:pt x="1242848" y="609600"/>
                </a:moveTo>
                <a:lnTo>
                  <a:pt x="3733800" y="609600"/>
                </a:lnTo>
                <a:lnTo>
                  <a:pt x="3733800" y="2596055"/>
                </a:lnTo>
                <a:lnTo>
                  <a:pt x="1242848" y="2596055"/>
                </a:lnTo>
                <a:close/>
                <a:moveTo>
                  <a:pt x="3909848" y="0"/>
                </a:moveTo>
                <a:lnTo>
                  <a:pt x="5891048" y="0"/>
                </a:lnTo>
                <a:lnTo>
                  <a:pt x="5891048" y="1453055"/>
                </a:lnTo>
                <a:lnTo>
                  <a:pt x="3909848" y="1453055"/>
                </a:lnTo>
                <a:close/>
              </a:path>
            </a:pathLst>
          </a:custGeom>
          <a:blipFill>
            <a:blip r:embed="rId2"/>
            <a:srcRect/>
            <a:stretch>
              <a:fillRect l="-11395" r="-5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999F0D83-4538-4F5C-AE20-7F30F7214675}"/>
              </a:ext>
            </a:extLst>
          </p:cNvPr>
          <p:cNvSpPr/>
          <p:nvPr/>
        </p:nvSpPr>
        <p:spPr>
          <a:xfrm>
            <a:off x="6324600" y="1219200"/>
            <a:ext cx="2438400" cy="2057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580338-5C46-458D-B471-171CB668E5BE}"/>
              </a:ext>
            </a:extLst>
          </p:cNvPr>
          <p:cNvSpPr/>
          <p:nvPr/>
        </p:nvSpPr>
        <p:spPr>
          <a:xfrm>
            <a:off x="5113282" y="3362155"/>
            <a:ext cx="3649717" cy="2845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090E30-F1AF-4709-96CA-D6F005D97E9F}"/>
              </a:ext>
            </a:extLst>
          </p:cNvPr>
          <p:cNvSpPr/>
          <p:nvPr/>
        </p:nvSpPr>
        <p:spPr>
          <a:xfrm>
            <a:off x="8831317" y="4012483"/>
            <a:ext cx="2674883" cy="1707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64C0E3-3537-49B5-8428-2861FC937CC4}"/>
              </a:ext>
            </a:extLst>
          </p:cNvPr>
          <p:cNvSpPr/>
          <p:nvPr/>
        </p:nvSpPr>
        <p:spPr>
          <a:xfrm>
            <a:off x="8873359" y="506350"/>
            <a:ext cx="1985142" cy="1707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4A5A34-F9D0-4F77-AC65-6F57CFA4C87E}"/>
              </a:ext>
            </a:extLst>
          </p:cNvPr>
          <p:cNvSpPr/>
          <p:nvPr/>
        </p:nvSpPr>
        <p:spPr>
          <a:xfrm>
            <a:off x="8750708" y="2156552"/>
            <a:ext cx="3517491" cy="18559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79DBB72A-9792-45F8-8851-615FFC957C01}"/>
              </a:ext>
            </a:extLst>
          </p:cNvPr>
          <p:cNvSpPr/>
          <p:nvPr/>
        </p:nvSpPr>
        <p:spPr>
          <a:xfrm>
            <a:off x="1902944" y="650326"/>
            <a:ext cx="4311297" cy="2111900"/>
          </a:xfrm>
          <a:prstGeom prst="frame">
            <a:avLst>
              <a:gd name="adj1" fmla="val 27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87E2234B-3401-43A3-913C-C190BFE76443}"/>
              </a:ext>
            </a:extLst>
          </p:cNvPr>
          <p:cNvSpPr/>
          <p:nvPr/>
        </p:nvSpPr>
        <p:spPr>
          <a:xfrm>
            <a:off x="1333500" y="2870226"/>
            <a:ext cx="4971601" cy="1743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993978-EB38-4CFD-BCEE-67D16C92C175}"/>
              </a:ext>
            </a:extLst>
          </p:cNvPr>
          <p:cNvSpPr txBox="1"/>
          <p:nvPr/>
        </p:nvSpPr>
        <p:spPr>
          <a:xfrm>
            <a:off x="628650" y="3215509"/>
            <a:ext cx="4495800" cy="2182136"/>
          </a:xfrm>
          <a:prstGeom prst="rect">
            <a:avLst/>
          </a:prstGeom>
          <a:noFill/>
        </p:spPr>
        <p:txBody>
          <a:bodyPr wrap="square">
            <a:spAutoFit/>
          </a:bodyPr>
          <a:lstStyle/>
          <a:p>
            <a:pPr lvl="0">
              <a:lnSpc>
                <a:spcPct val="115000"/>
              </a:lnSpc>
            </a:pP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000" spc="40">
                <a:effectLst/>
                <a:latin typeface="#9Slide07 Sedgwick Ave" panose="00000500000000000000" pitchFamily="2" charset="0"/>
                <a:ea typeface="Calibri" panose="020F0502020204030204" pitchFamily="34" charset="0"/>
                <a:cs typeface="Times New Roman" panose="02020603050405020304" pitchFamily="18" charset="0"/>
              </a:rPr>
              <a:t>Đánh giá khách quan được các thành tựu và hạn chế trong xây dựng xã hội chủ nghĩa và chỉ ra được nguyên nhân chủ quan gây nên sự sa sút của nền kinh tế là do sai lầm về lãnh đạo và quản lý</a:t>
            </a:r>
            <a:r>
              <a:rPr lang="vi-VN" sz="2000" spc="40">
                <a:effectLst/>
                <a:latin typeface="#9Slide07 Sedgwick Ave" panose="00000500000000000000" pitchFamily="2" charset="0"/>
                <a:ea typeface="Calibri" panose="020F0502020204030204" pitchFamily="34" charset="0"/>
                <a:cs typeface="Times New Roman" panose="02020603050405020304" pitchFamily="18" charset="0"/>
              </a:rPr>
              <a:t>.</a:t>
            </a:r>
            <a:endParaRPr lang="en-US" sz="20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7040762-A42D-44EC-8EE8-6D08B5DEC61A}"/>
              </a:ext>
            </a:extLst>
          </p:cNvPr>
          <p:cNvSpPr txBox="1"/>
          <p:nvPr/>
        </p:nvSpPr>
        <p:spPr>
          <a:xfrm>
            <a:off x="1066350" y="1008566"/>
            <a:ext cx="4953000" cy="1542858"/>
          </a:xfrm>
          <a:prstGeom prst="rect">
            <a:avLst/>
          </a:prstGeom>
          <a:solidFill>
            <a:schemeClr val="bg1"/>
          </a:solidFill>
        </p:spPr>
        <p:txBody>
          <a:bodyPr wrap="square">
            <a:spAutoFit/>
          </a:bodyPr>
          <a:lstStyle/>
          <a:p>
            <a:pPr marR="0" lvl="0">
              <a:lnSpc>
                <a:spcPct val="115000"/>
              </a:lnSpc>
              <a:spcBef>
                <a:spcPts val="0"/>
              </a:spcBef>
              <a:spcAft>
                <a:spcPts val="0"/>
              </a:spcAft>
            </a:pPr>
            <a:r>
              <a:rPr lang="vi-VN" sz="28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b="1" spc="40">
                <a:effectLst/>
                <a:latin typeface="#9Slide07 Sedgwick Ave" panose="00000500000000000000" pitchFamily="2" charset="0"/>
                <a:ea typeface="Calibri" panose="020F0502020204030204" pitchFamily="34" charset="0"/>
                <a:cs typeface="Times New Roman" panose="02020603050405020304" pitchFamily="18" charset="0"/>
              </a:rPr>
              <a:t>Bước đột phá lần thứ ba: Đại hội đại biểu</a:t>
            </a:r>
            <a:r>
              <a:rPr lang="vi-VN" sz="2800" b="1" spc="40">
                <a:effectLst/>
                <a:latin typeface="#9Slide07 Sedgwick Ave" panose="00000500000000000000" pitchFamily="2" charset="0"/>
                <a:ea typeface="Calibri" panose="020F0502020204030204" pitchFamily="34" charset="0"/>
                <a:cs typeface="Times New Roman" panose="02020603050405020304" pitchFamily="18" charset="0"/>
              </a:rPr>
              <a:t> </a:t>
            </a:r>
            <a:r>
              <a:rPr lang="en-US" sz="2800" b="1" spc="40">
                <a:effectLst/>
                <a:latin typeface="#9Slide07 Sedgwick Ave" panose="00000500000000000000" pitchFamily="2" charset="0"/>
                <a:ea typeface="Calibri" panose="020F0502020204030204" pitchFamily="34" charset="0"/>
                <a:cs typeface="Times New Roman" panose="02020603050405020304" pitchFamily="18" charset="0"/>
              </a:rPr>
              <a:t>toàn quốc lần thứ V của Đảng (3-1982)</a:t>
            </a:r>
            <a:endParaRPr lang="en-US" sz="2800" spc="40">
              <a:effectLst/>
              <a:latin typeface="#9Slide07 Sedgwick Ave" panose="00000500000000000000" pitchFamily="2"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521EEFA8-4381-4798-BCA4-025731A3233F}"/>
              </a:ext>
            </a:extLst>
          </p:cNvPr>
          <p:cNvSpPr/>
          <p:nvPr/>
        </p:nvSpPr>
        <p:spPr>
          <a:xfrm>
            <a:off x="1736600" y="704092"/>
            <a:ext cx="3097215" cy="3259585"/>
          </a:xfrm>
          <a:prstGeom prst="rect">
            <a:avLst/>
          </a:prstGeom>
          <a:blipFill dpi="0" rotWithShape="1">
            <a:blip r:embed="rId3">
              <a:alphaModFix amt="0"/>
            </a:blip>
            <a:srcRect/>
            <a:stretch>
              <a:fillRect l="-10717" r="-107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6872 - 9Slide.vn">
            <a:extLst>
              <a:ext uri="{FF2B5EF4-FFF2-40B4-BE49-F238E27FC236}">
                <a16:creationId xmlns:a16="http://schemas.microsoft.com/office/drawing/2014/main" id="{F403DFDB-2621-4DEC-8C22-501256391CA9}"/>
              </a:ext>
            </a:extLst>
          </p:cNvPr>
          <p:cNvSpPr/>
          <p:nvPr/>
        </p:nvSpPr>
        <p:spPr>
          <a:xfrm>
            <a:off x="3086100" y="2870226"/>
            <a:ext cx="2628000" cy="108000"/>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21C361C-96C5-4C45-A7D0-83B63FD8FAA5}"/>
              </a:ext>
            </a:extLst>
          </p:cNvPr>
          <p:cNvSpPr/>
          <p:nvPr/>
        </p:nvSpPr>
        <p:spPr>
          <a:xfrm>
            <a:off x="-8610600" y="-2667000"/>
            <a:ext cx="3886200" cy="33797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459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9"/>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9"/>
                                          </p:stCondLst>
                                        </p:cTn>
                                        <p:tgtEl>
                                          <p:spTgt spid="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9"/>
                                          </p:stCondLst>
                                        </p:cTn>
                                        <p:tgtEl>
                                          <p:spTgt spid="1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9"/>
                                          </p:stCondLst>
                                        </p:cTn>
                                        <p:tgtEl>
                                          <p:spTgt spid="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9"/>
                                          </p:stCondLst>
                                        </p:cTn>
                                        <p:tgtEl>
                                          <p:spTgt spid="8"/>
                                        </p:tgtEl>
                                        <p:attrNameLst>
                                          <p:attrName>style.visibility</p:attrName>
                                        </p:attrNameLst>
                                      </p:cBhvr>
                                      <p:to>
                                        <p:strVal val="visible"/>
                                      </p:to>
                                    </p:set>
                                  </p:childTnLst>
                                </p:cTn>
                              </p:par>
                              <p:par>
                                <p:cTn id="21" presetID="53" presetClass="entr" presetSubtype="16" fill="hold" grpId="0" nodeType="withEffect">
                                  <p:stCondLst>
                                    <p:cond delay="0"/>
                                  </p:stCondLst>
                                  <p:iterate type="lt">
                                    <p:tmPct val="4000"/>
                                  </p:iterate>
                                  <p:childTnLst>
                                    <p:set>
                                      <p:cBhvr>
                                        <p:cTn id="22" dur="1" fill="hold">
                                          <p:stCondLst>
                                            <p:cond delay="0"/>
                                          </p:stCondLst>
                                        </p:cTn>
                                        <p:tgtEl>
                                          <p:spTgt spid="12"/>
                                        </p:tgtEl>
                                        <p:attrNameLst>
                                          <p:attrName>style.visibility</p:attrName>
                                        </p:attrNameLst>
                                      </p:cBhvr>
                                      <p:to>
                                        <p:strVal val="visible"/>
                                      </p:to>
                                    </p:set>
                                    <p:anim calcmode="lin" valueType="num">
                                      <p:cBhvr>
                                        <p:cTn id="23" dur="750" fill="hold"/>
                                        <p:tgtEl>
                                          <p:spTgt spid="12"/>
                                        </p:tgtEl>
                                        <p:attrNameLst>
                                          <p:attrName>ppt_w</p:attrName>
                                        </p:attrNameLst>
                                      </p:cBhvr>
                                      <p:tavLst>
                                        <p:tav tm="0">
                                          <p:val>
                                            <p:fltVal val="0"/>
                                          </p:val>
                                        </p:tav>
                                        <p:tav tm="100000">
                                          <p:val>
                                            <p:strVal val="#ppt_w"/>
                                          </p:val>
                                        </p:tav>
                                      </p:tavLst>
                                    </p:anim>
                                    <p:anim calcmode="lin" valueType="num">
                                      <p:cBhvr>
                                        <p:cTn id="24" dur="750" fill="hold"/>
                                        <p:tgtEl>
                                          <p:spTgt spid="12"/>
                                        </p:tgtEl>
                                        <p:attrNameLst>
                                          <p:attrName>ppt_h</p:attrName>
                                        </p:attrNameLst>
                                      </p:cBhvr>
                                      <p:tavLst>
                                        <p:tav tm="0">
                                          <p:val>
                                            <p:fltVal val="0"/>
                                          </p:val>
                                        </p:tav>
                                        <p:tav tm="100000">
                                          <p:val>
                                            <p:strVal val="#ppt_h"/>
                                          </p:val>
                                        </p:tav>
                                      </p:tavLst>
                                    </p:anim>
                                    <p:animEffect transition="in" filter="fade">
                                      <p:cBhvr>
                                        <p:cTn id="25" dur="750"/>
                                        <p:tgtEl>
                                          <p:spTgt spid="12"/>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outVertical)">
                                      <p:cBhvr>
                                        <p:cTn id="28" dur="500"/>
                                        <p:tgtEl>
                                          <p:spTgt spid="14"/>
                                        </p:tgtEl>
                                      </p:cBhvr>
                                    </p:animEffect>
                                  </p:childTnLst>
                                </p:cTn>
                              </p:par>
                              <p:par>
                                <p:cTn id="29" presetID="42" presetClass="entr" presetSubtype="0" fill="hold" grpId="0" nodeType="withEffect">
                                  <p:stCondLst>
                                    <p:cond delay="27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xit" presetSubtype="0" fill="hold" grpId="0" nodeType="withEffect">
                                  <p:stCondLst>
                                    <p:cond delay="0"/>
                                  </p:stCondLst>
                                  <p:childTnLst>
                                    <p:animEffect transition="out" filter="fade">
                                      <p:cBhvr>
                                        <p:cTn id="35" dur="1000"/>
                                        <p:tgtEl>
                                          <p:spTgt spid="9"/>
                                        </p:tgtEl>
                                      </p:cBhvr>
                                    </p:animEffect>
                                    <p:anim calcmode="lin" valueType="num">
                                      <p:cBhvr>
                                        <p:cTn id="36" dur="1000"/>
                                        <p:tgtEl>
                                          <p:spTgt spid="9"/>
                                        </p:tgtEl>
                                        <p:attrNameLst>
                                          <p:attrName>ppt_x</p:attrName>
                                        </p:attrNameLst>
                                      </p:cBhvr>
                                      <p:tavLst>
                                        <p:tav tm="0">
                                          <p:val>
                                            <p:strVal val="ppt_x"/>
                                          </p:val>
                                        </p:tav>
                                        <p:tav tm="100000">
                                          <p:val>
                                            <p:strVal val="ppt_x"/>
                                          </p:val>
                                        </p:tav>
                                      </p:tavLst>
                                    </p:anim>
                                    <p:anim calcmode="lin" valueType="num">
                                      <p:cBhvr>
                                        <p:cTn id="37" dur="1000"/>
                                        <p:tgtEl>
                                          <p:spTgt spid="9"/>
                                        </p:tgtEl>
                                        <p:attrNameLst>
                                          <p:attrName>ppt_y</p:attrName>
                                        </p:attrNameLst>
                                      </p:cBhvr>
                                      <p:tavLst>
                                        <p:tav tm="0">
                                          <p:val>
                                            <p:strVal val="ppt_y"/>
                                          </p:val>
                                        </p:tav>
                                        <p:tav tm="100000">
                                          <p:val>
                                            <p:strVal val="ppt_y+.1"/>
                                          </p:val>
                                        </p:tav>
                                      </p:tavLst>
                                    </p:anim>
                                    <p:set>
                                      <p:cBhvr>
                                        <p:cTn id="38" dur="1" fill="hold">
                                          <p:stCondLst>
                                            <p:cond delay="999"/>
                                          </p:stCondLst>
                                        </p:cTn>
                                        <p:tgtEl>
                                          <p:spTgt spid="9"/>
                                        </p:tgtEl>
                                        <p:attrNameLst>
                                          <p:attrName>style.visibility</p:attrName>
                                        </p:attrNameLst>
                                      </p:cBhvr>
                                      <p:to>
                                        <p:strVal val="hidden"/>
                                      </p:to>
                                    </p:set>
                                  </p:childTnLst>
                                </p:cTn>
                              </p:par>
                              <p:par>
                                <p:cTn id="39" presetID="42" presetClass="exit" presetSubtype="0" fill="hold" grpId="0" nodeType="withEffect">
                                  <p:stCondLst>
                                    <p:cond delay="1000"/>
                                  </p:stCondLst>
                                  <p:childTnLst>
                                    <p:animEffect transition="out" filter="fade">
                                      <p:cBhvr>
                                        <p:cTn id="40" dur="1000"/>
                                        <p:tgtEl>
                                          <p:spTgt spid="2"/>
                                        </p:tgtEl>
                                      </p:cBhvr>
                                    </p:animEffect>
                                    <p:anim calcmode="lin" valueType="num">
                                      <p:cBhvr>
                                        <p:cTn id="41" dur="1000"/>
                                        <p:tgtEl>
                                          <p:spTgt spid="2"/>
                                        </p:tgtEl>
                                        <p:attrNameLst>
                                          <p:attrName>ppt_x</p:attrName>
                                        </p:attrNameLst>
                                      </p:cBhvr>
                                      <p:tavLst>
                                        <p:tav tm="0">
                                          <p:val>
                                            <p:strVal val="ppt_x"/>
                                          </p:val>
                                        </p:tav>
                                        <p:tav tm="100000">
                                          <p:val>
                                            <p:strVal val="ppt_x"/>
                                          </p:val>
                                        </p:tav>
                                      </p:tavLst>
                                    </p:anim>
                                    <p:anim calcmode="lin" valueType="num">
                                      <p:cBhvr>
                                        <p:cTn id="42" dur="1000"/>
                                        <p:tgtEl>
                                          <p:spTgt spid="2"/>
                                        </p:tgtEl>
                                        <p:attrNameLst>
                                          <p:attrName>ppt_y</p:attrName>
                                        </p:attrNameLst>
                                      </p:cBhvr>
                                      <p:tavLst>
                                        <p:tav tm="0">
                                          <p:val>
                                            <p:strVal val="ppt_y"/>
                                          </p:val>
                                        </p:tav>
                                        <p:tav tm="100000">
                                          <p:val>
                                            <p:strVal val="ppt_y+.1"/>
                                          </p:val>
                                        </p:tav>
                                      </p:tavLst>
                                    </p:anim>
                                    <p:set>
                                      <p:cBhvr>
                                        <p:cTn id="43" dur="1" fill="hold">
                                          <p:stCondLst>
                                            <p:cond delay="999"/>
                                          </p:stCondLst>
                                        </p:cTn>
                                        <p:tgtEl>
                                          <p:spTgt spid="2"/>
                                        </p:tgtEl>
                                        <p:attrNameLst>
                                          <p:attrName>style.visibility</p:attrName>
                                        </p:attrNameLst>
                                      </p:cBhvr>
                                      <p:to>
                                        <p:strVal val="hidden"/>
                                      </p:to>
                                    </p:set>
                                  </p:childTnLst>
                                </p:cTn>
                              </p:par>
                              <p:par>
                                <p:cTn id="44" presetID="42" presetClass="exit" presetSubtype="0" fill="hold" grpId="0" nodeType="withEffect">
                                  <p:stCondLst>
                                    <p:cond delay="2000"/>
                                  </p:stCondLst>
                                  <p:childTnLst>
                                    <p:animEffect transition="out" filter="fade">
                                      <p:cBhvr>
                                        <p:cTn id="45" dur="1000"/>
                                        <p:tgtEl>
                                          <p:spTgt spid="11"/>
                                        </p:tgtEl>
                                      </p:cBhvr>
                                    </p:animEffect>
                                    <p:anim calcmode="lin" valueType="num">
                                      <p:cBhvr>
                                        <p:cTn id="46" dur="1000"/>
                                        <p:tgtEl>
                                          <p:spTgt spid="11"/>
                                        </p:tgtEl>
                                        <p:attrNameLst>
                                          <p:attrName>ppt_x</p:attrName>
                                        </p:attrNameLst>
                                      </p:cBhvr>
                                      <p:tavLst>
                                        <p:tav tm="0">
                                          <p:val>
                                            <p:strVal val="ppt_x"/>
                                          </p:val>
                                        </p:tav>
                                        <p:tav tm="100000">
                                          <p:val>
                                            <p:strVal val="ppt_x"/>
                                          </p:val>
                                        </p:tav>
                                      </p:tavLst>
                                    </p:anim>
                                    <p:anim calcmode="lin" valueType="num">
                                      <p:cBhvr>
                                        <p:cTn id="47" dur="1000"/>
                                        <p:tgtEl>
                                          <p:spTgt spid="11"/>
                                        </p:tgtEl>
                                        <p:attrNameLst>
                                          <p:attrName>ppt_y</p:attrName>
                                        </p:attrNameLst>
                                      </p:cBhvr>
                                      <p:tavLst>
                                        <p:tav tm="0">
                                          <p:val>
                                            <p:strVal val="ppt_y"/>
                                          </p:val>
                                        </p:tav>
                                        <p:tav tm="100000">
                                          <p:val>
                                            <p:strVal val="ppt_y+.1"/>
                                          </p:val>
                                        </p:tav>
                                      </p:tavLst>
                                    </p:anim>
                                    <p:set>
                                      <p:cBhvr>
                                        <p:cTn id="48" dur="1" fill="hold">
                                          <p:stCondLst>
                                            <p:cond delay="999"/>
                                          </p:stCondLst>
                                        </p:cTn>
                                        <p:tgtEl>
                                          <p:spTgt spid="11"/>
                                        </p:tgtEl>
                                        <p:attrNameLst>
                                          <p:attrName>style.visibility</p:attrName>
                                        </p:attrNameLst>
                                      </p:cBhvr>
                                      <p:to>
                                        <p:strVal val="hidden"/>
                                      </p:to>
                                    </p:set>
                                  </p:childTnLst>
                                </p:cTn>
                              </p:par>
                              <p:par>
                                <p:cTn id="49" presetID="42" presetClass="exit" presetSubtype="0" fill="hold" grpId="0" nodeType="withEffect">
                                  <p:stCondLst>
                                    <p:cond delay="3000"/>
                                  </p:stCondLst>
                                  <p:childTnLst>
                                    <p:animEffect transition="out" filter="fade">
                                      <p:cBhvr>
                                        <p:cTn id="50" dur="1000"/>
                                        <p:tgtEl>
                                          <p:spTgt spid="7"/>
                                        </p:tgtEl>
                                      </p:cBhvr>
                                    </p:animEffect>
                                    <p:anim calcmode="lin" valueType="num">
                                      <p:cBhvr>
                                        <p:cTn id="51" dur="1000"/>
                                        <p:tgtEl>
                                          <p:spTgt spid="7"/>
                                        </p:tgtEl>
                                        <p:attrNameLst>
                                          <p:attrName>ppt_x</p:attrName>
                                        </p:attrNameLst>
                                      </p:cBhvr>
                                      <p:tavLst>
                                        <p:tav tm="0">
                                          <p:val>
                                            <p:strVal val="ppt_x"/>
                                          </p:val>
                                        </p:tav>
                                        <p:tav tm="100000">
                                          <p:val>
                                            <p:strVal val="ppt_x"/>
                                          </p:val>
                                        </p:tav>
                                      </p:tavLst>
                                    </p:anim>
                                    <p:anim calcmode="lin" valueType="num">
                                      <p:cBhvr>
                                        <p:cTn id="52" dur="1000"/>
                                        <p:tgtEl>
                                          <p:spTgt spid="7"/>
                                        </p:tgtEl>
                                        <p:attrNameLst>
                                          <p:attrName>ppt_y</p:attrName>
                                        </p:attrNameLst>
                                      </p:cBhvr>
                                      <p:tavLst>
                                        <p:tav tm="0">
                                          <p:val>
                                            <p:strVal val="ppt_y"/>
                                          </p:val>
                                        </p:tav>
                                        <p:tav tm="100000">
                                          <p:val>
                                            <p:strVal val="ppt_y+.1"/>
                                          </p:val>
                                        </p:tav>
                                      </p:tavLst>
                                    </p:anim>
                                    <p:set>
                                      <p:cBhvr>
                                        <p:cTn id="53" dur="1" fill="hold">
                                          <p:stCondLst>
                                            <p:cond delay="999"/>
                                          </p:stCondLst>
                                        </p:cTn>
                                        <p:tgtEl>
                                          <p:spTgt spid="7"/>
                                        </p:tgtEl>
                                        <p:attrNameLst>
                                          <p:attrName>style.visibility</p:attrName>
                                        </p:attrNameLst>
                                      </p:cBhvr>
                                      <p:to>
                                        <p:strVal val="hidden"/>
                                      </p:to>
                                    </p:set>
                                  </p:childTnLst>
                                </p:cTn>
                              </p:par>
                              <p:par>
                                <p:cTn id="54" presetID="42" presetClass="exit" presetSubtype="0" fill="hold" grpId="0" nodeType="withEffect">
                                  <p:stCondLst>
                                    <p:cond delay="4000"/>
                                  </p:stCondLst>
                                  <p:childTnLst>
                                    <p:animEffect transition="out" filter="fade">
                                      <p:cBhvr>
                                        <p:cTn id="55" dur="1000"/>
                                        <p:tgtEl>
                                          <p:spTgt spid="8"/>
                                        </p:tgtEl>
                                      </p:cBhvr>
                                    </p:animEffect>
                                    <p:anim calcmode="lin" valueType="num">
                                      <p:cBhvr>
                                        <p:cTn id="56" dur="1000"/>
                                        <p:tgtEl>
                                          <p:spTgt spid="8"/>
                                        </p:tgtEl>
                                        <p:attrNameLst>
                                          <p:attrName>ppt_x</p:attrName>
                                        </p:attrNameLst>
                                      </p:cBhvr>
                                      <p:tavLst>
                                        <p:tav tm="0">
                                          <p:val>
                                            <p:strVal val="ppt_x"/>
                                          </p:val>
                                        </p:tav>
                                        <p:tav tm="100000">
                                          <p:val>
                                            <p:strVal val="ppt_x"/>
                                          </p:val>
                                        </p:tav>
                                      </p:tavLst>
                                    </p:anim>
                                    <p:anim calcmode="lin" valueType="num">
                                      <p:cBhvr>
                                        <p:cTn id="57" dur="1000"/>
                                        <p:tgtEl>
                                          <p:spTgt spid="8"/>
                                        </p:tgtEl>
                                        <p:attrNameLst>
                                          <p:attrName>ppt_y</p:attrName>
                                        </p:attrNameLst>
                                      </p:cBhvr>
                                      <p:tavLst>
                                        <p:tav tm="0">
                                          <p:val>
                                            <p:strVal val="ppt_y"/>
                                          </p:val>
                                        </p:tav>
                                        <p:tav tm="100000">
                                          <p:val>
                                            <p:strVal val="ppt_y+.1"/>
                                          </p:val>
                                        </p:tav>
                                      </p:tavLst>
                                    </p:anim>
                                    <p:set>
                                      <p:cBhvr>
                                        <p:cTn id="58" dur="1" fill="hold">
                                          <p:stCondLst>
                                            <p:cond delay="999"/>
                                          </p:stCondLst>
                                        </p:cTn>
                                        <p:tgtEl>
                                          <p:spTgt spid="8"/>
                                        </p:tgtEl>
                                        <p:attrNameLst>
                                          <p:attrName>style.visibility</p:attrName>
                                        </p:attrNameLst>
                                      </p:cBhvr>
                                      <p:to>
                                        <p:strVal val="hidden"/>
                                      </p:to>
                                    </p:set>
                                  </p:childTnLst>
                                </p:cTn>
                              </p:par>
                              <p:par>
                                <p:cTn id="59" presetID="42" presetClass="entr" presetSubtype="0" fill="hold" grpId="0" nodeType="withEffect">
                                  <p:stCondLst>
                                    <p:cond delay="25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2" presetClass="exit" presetSubtype="4" fill="hold" grpId="1" nodeType="withEffect">
                                  <p:stCondLst>
                                    <p:cond delay="2750"/>
                                  </p:stCondLst>
                                  <p:childTnLst>
                                    <p:anim calcmode="lin" valueType="num">
                                      <p:cBhvr additive="base">
                                        <p:cTn id="65" dur="500"/>
                                        <p:tgtEl>
                                          <p:spTgt spid="4"/>
                                        </p:tgtEl>
                                        <p:attrNameLst>
                                          <p:attrName>ppt_x</p:attrName>
                                        </p:attrNameLst>
                                      </p:cBhvr>
                                      <p:tavLst>
                                        <p:tav tm="0">
                                          <p:val>
                                            <p:strVal val="ppt_x"/>
                                          </p:val>
                                        </p:tav>
                                        <p:tav tm="100000">
                                          <p:val>
                                            <p:strVal val="ppt_x"/>
                                          </p:val>
                                        </p:tav>
                                      </p:tavLst>
                                    </p:anim>
                                    <p:anim calcmode="lin" valueType="num">
                                      <p:cBhvr additive="base">
                                        <p:cTn id="66" dur="500"/>
                                        <p:tgtEl>
                                          <p:spTgt spid="4"/>
                                        </p:tgtEl>
                                        <p:attrNameLst>
                                          <p:attrName>ppt_y</p:attrName>
                                        </p:attrNameLst>
                                      </p:cBhvr>
                                      <p:tavLst>
                                        <p:tav tm="0">
                                          <p:val>
                                            <p:strVal val="ppt_y"/>
                                          </p:val>
                                        </p:tav>
                                        <p:tav tm="100000">
                                          <p:val>
                                            <p:strVal val="1+ppt_h/2"/>
                                          </p:val>
                                        </p:tav>
                                      </p:tavLst>
                                    </p:anim>
                                    <p:set>
                                      <p:cBhvr>
                                        <p:cTn id="67" dur="1" fill="hold">
                                          <p:stCondLst>
                                            <p:cond delay="499"/>
                                          </p:stCondLst>
                                        </p:cTn>
                                        <p:tgtEl>
                                          <p:spTgt spid="4"/>
                                        </p:tgtEl>
                                        <p:attrNameLst>
                                          <p:attrName>style.visibility</p:attrName>
                                        </p:attrNameLst>
                                      </p:cBhvr>
                                      <p:to>
                                        <p:strVal val="hidden"/>
                                      </p:to>
                                    </p:set>
                                  </p:childTnLst>
                                </p:cTn>
                              </p:par>
                              <p:par>
                                <p:cTn id="68" presetID="16" presetClass="exit" presetSubtype="21" fill="hold" grpId="0" nodeType="withEffect">
                                  <p:stCondLst>
                                    <p:cond delay="0"/>
                                  </p:stCondLst>
                                  <p:childTnLst>
                                    <p:animEffect transition="out" filter="barn(inVertical)">
                                      <p:cBhvr>
                                        <p:cTn id="69" dur="3250"/>
                                        <p:tgtEl>
                                          <p:spTgt spid="21"/>
                                        </p:tgtEl>
                                      </p:cBhvr>
                                    </p:animEffect>
                                    <p:set>
                                      <p:cBhvr>
                                        <p:cTn id="70" dur="1" fill="hold">
                                          <p:stCondLst>
                                            <p:cond delay="32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2" grpId="1" animBg="1"/>
      <p:bldP spid="7" grpId="0" animBg="1"/>
      <p:bldP spid="7" grpId="1" animBg="1"/>
      <p:bldP spid="8" grpId="0" animBg="1"/>
      <p:bldP spid="8" grpId="1" animBg="1"/>
      <p:bldP spid="9" grpId="0" animBg="1"/>
      <p:bldP spid="9" grpId="1" animBg="1"/>
      <p:bldP spid="11" grpId="0" animBg="1"/>
      <p:bldP spid="11" grpId="1" animBg="1"/>
      <p:bldP spid="19" grpId="0" animBg="1"/>
      <p:bldP spid="4" grpId="0" animBg="1"/>
      <p:bldP spid="4" grpId="1" animBg="1"/>
      <p:bldP spid="16" grpId="0"/>
      <p:bldP spid="12" grpId="0" animBg="1"/>
      <p:bldP spid="14" grpId="0" animBg="1"/>
      <p:bldP spid="21" grpId="0" animBg="1"/>
      <p:bldP spid="2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1843</TotalTime>
  <Words>1599</Words>
  <Application>Microsoft Office PowerPoint</Application>
  <PresentationFormat>Widescreen</PresentationFormat>
  <Paragraphs>70</Paragraphs>
  <Slides>15</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#9Slide07 SVNNexa Rust Slab Bla</vt:lpstr>
      <vt:lpstr>Arial</vt:lpstr>
      <vt:lpstr>#9Slide07 SVNDessert Menu Scrip</vt:lpstr>
      <vt:lpstr>#9Slide03 Montserrat Medium</vt:lpstr>
      <vt:lpstr>#9Slide07 Bungee Shade</vt:lpstr>
      <vt:lpstr>#9Slide02 Tieu de dai</vt:lpstr>
      <vt:lpstr>Times New Roman</vt:lpstr>
      <vt:lpstr>#9Slide07 Sedgwick Ave</vt:lpstr>
      <vt:lpstr>#9Slide03 Quicksand Medium</vt:lpstr>
      <vt:lpstr>#9Slide03 Quicksand Bold</vt:lpstr>
      <vt:lpstr>#9Slide02 Noi dung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84989</dc:creator>
  <cp:keywords>9Slide</cp:keywords>
  <dc:description>9Slide.vn</dc:description>
  <cp:lastModifiedBy>9Slide</cp:lastModifiedBy>
  <cp:revision>31</cp:revision>
  <dcterms:created xsi:type="dcterms:W3CDTF">2021-10-21T14:06:50Z</dcterms:created>
  <dcterms:modified xsi:type="dcterms:W3CDTF">2021-11-07T15:23:44Z</dcterms:modified>
  <cp:category>9Slide.vn</cp:category>
  <cp:contentStatus>9Slide</cp:contentStatus>
</cp:coreProperties>
</file>