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60"/>
  </p:notesMasterIdLst>
  <p:handoutMasterIdLst>
    <p:handoutMasterId r:id="rId61"/>
  </p:handoutMasterIdLst>
  <p:sldIdLst>
    <p:sldId id="353" r:id="rId4"/>
    <p:sldId id="292" r:id="rId5"/>
    <p:sldId id="354" r:id="rId6"/>
    <p:sldId id="361" r:id="rId7"/>
    <p:sldId id="364" r:id="rId8"/>
    <p:sldId id="274" r:id="rId9"/>
    <p:sldId id="372" r:id="rId10"/>
    <p:sldId id="304" r:id="rId11"/>
    <p:sldId id="262" r:id="rId12"/>
    <p:sldId id="277" r:id="rId13"/>
    <p:sldId id="317" r:id="rId14"/>
    <p:sldId id="263" r:id="rId15"/>
    <p:sldId id="316" r:id="rId16"/>
    <p:sldId id="318" r:id="rId17"/>
    <p:sldId id="319" r:id="rId18"/>
    <p:sldId id="320" r:id="rId19"/>
    <p:sldId id="280" r:id="rId20"/>
    <p:sldId id="315" r:id="rId21"/>
    <p:sldId id="264" r:id="rId22"/>
    <p:sldId id="271" r:id="rId23"/>
    <p:sldId id="265" r:id="rId24"/>
    <p:sldId id="333" r:id="rId25"/>
    <p:sldId id="334" r:id="rId26"/>
    <p:sldId id="401" r:id="rId27"/>
    <p:sldId id="284" r:id="rId28"/>
    <p:sldId id="336" r:id="rId29"/>
    <p:sldId id="335" r:id="rId30"/>
    <p:sldId id="340" r:id="rId31"/>
    <p:sldId id="341" r:id="rId32"/>
    <p:sldId id="402" r:id="rId33"/>
    <p:sldId id="403" r:id="rId34"/>
    <p:sldId id="405" r:id="rId35"/>
    <p:sldId id="406" r:id="rId36"/>
    <p:sldId id="266" r:id="rId37"/>
    <p:sldId id="344" r:id="rId38"/>
    <p:sldId id="345" r:id="rId39"/>
    <p:sldId id="286" r:id="rId40"/>
    <p:sldId id="347" r:id="rId41"/>
    <p:sldId id="409" r:id="rId42"/>
    <p:sldId id="410" r:id="rId43"/>
    <p:sldId id="411" r:id="rId44"/>
    <p:sldId id="287" r:id="rId45"/>
    <p:sldId id="350" r:id="rId46"/>
    <p:sldId id="408" r:id="rId47"/>
    <p:sldId id="412" r:id="rId48"/>
    <p:sldId id="413" r:id="rId49"/>
    <p:sldId id="414" r:id="rId50"/>
    <p:sldId id="415" r:id="rId51"/>
    <p:sldId id="416" r:id="rId52"/>
    <p:sldId id="417" r:id="rId53"/>
    <p:sldId id="418" r:id="rId54"/>
    <p:sldId id="267" r:id="rId55"/>
    <p:sldId id="288" r:id="rId56"/>
    <p:sldId id="289" r:id="rId57"/>
    <p:sldId id="326" r:id="rId58"/>
    <p:sldId id="32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EB94B-2006-4305-821F-B5FA13986690}" type="doc">
      <dgm:prSet loTypeId="urn:microsoft.com/office/officeart/2005/8/layout/vList3#1" loCatId="list" qsTypeId="urn:microsoft.com/office/officeart/2005/8/quickstyle/simple4" qsCatId="simple" csTypeId="urn:microsoft.com/office/officeart/2005/8/colors/accent2_2" csCatId="accent2" phldr="1"/>
      <dgm:spPr/>
    </dgm:pt>
    <dgm:pt modelId="{92B3A411-CCC1-44ED-8E4F-C52D417194DF}">
      <dgm:prSet phldrT="[Text]"/>
      <dgm:spPr>
        <a:xfrm rot="10800000">
          <a:off x="1772618" y="1324"/>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a:solidFill>
                <a:srgbClr val="FFFF00"/>
              </a:solidFill>
              <a:latin typeface="Arial" pitchFamily="34" charset="0"/>
              <a:ea typeface="+mn-ea"/>
              <a:cs typeface="Arial" pitchFamily="34" charset="0"/>
            </a:rPr>
            <a:t>Báo cáo chính trị </a:t>
          </a:r>
          <a:r>
            <a:rPr lang="en-US">
              <a:solidFill>
                <a:srgbClr val="FFC000"/>
              </a:solidFill>
              <a:latin typeface="Arial" pitchFamily="34" charset="0"/>
              <a:ea typeface="+mn-ea"/>
              <a:cs typeface="Arial" pitchFamily="34" charset="0"/>
            </a:rPr>
            <a:t>của Ban Chấp hành Trung ương </a:t>
          </a:r>
        </a:p>
      </dgm:t>
    </dgm:pt>
    <dgm:pt modelId="{B452302A-F2FC-4F02-870C-F99C442241C3}" type="parTrans" cxnId="{699E193D-7D39-4054-B191-63486001928D}">
      <dgm:prSet/>
      <dgm:spPr/>
      <dgm:t>
        <a:bodyPr/>
        <a:lstStyle/>
        <a:p>
          <a:endParaRPr lang="en-US">
            <a:solidFill>
              <a:srgbClr val="FFFF00"/>
            </a:solidFill>
            <a:latin typeface="Arial" pitchFamily="34" charset="0"/>
            <a:cs typeface="Arial" pitchFamily="34" charset="0"/>
          </a:endParaRPr>
        </a:p>
      </dgm:t>
    </dgm:pt>
    <dgm:pt modelId="{5A8FD8A0-F07D-485A-A637-2CEEA8A5CB5D}" type="sibTrans" cxnId="{699E193D-7D39-4054-B191-63486001928D}">
      <dgm:prSet/>
      <dgm:spPr/>
      <dgm:t>
        <a:bodyPr/>
        <a:lstStyle/>
        <a:p>
          <a:endParaRPr lang="en-US">
            <a:solidFill>
              <a:srgbClr val="FFFF00"/>
            </a:solidFill>
            <a:latin typeface="Arial" pitchFamily="34" charset="0"/>
            <a:cs typeface="Arial" pitchFamily="34" charset="0"/>
          </a:endParaRPr>
        </a:p>
      </dgm:t>
    </dgm:pt>
    <dgm:pt modelId="{7CBF53B0-0398-4394-A1C1-A0BF1214171C}">
      <dgm:prSet phldrT="[Text]"/>
      <dgm:spPr>
        <a:xfrm rot="10800000">
          <a:off x="1772618" y="1650841"/>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a:solidFill>
                <a:srgbClr val="FFFF00"/>
              </a:solidFill>
              <a:latin typeface="Arial" pitchFamily="34" charset="0"/>
              <a:ea typeface="+mn-ea"/>
              <a:cs typeface="Arial" pitchFamily="34" charset="0"/>
            </a:rPr>
            <a:t>Đảng Lao động Việt Nam</a:t>
          </a:r>
        </a:p>
      </dgm:t>
    </dgm:pt>
    <dgm:pt modelId="{D541E286-9379-4AD5-88C8-CC314F765553}" type="parTrans" cxnId="{763257E0-06E3-449A-A07C-2E8FD7BEAF1B}">
      <dgm:prSet/>
      <dgm:spPr/>
      <dgm:t>
        <a:bodyPr/>
        <a:lstStyle/>
        <a:p>
          <a:endParaRPr lang="en-US">
            <a:solidFill>
              <a:srgbClr val="FFFF00"/>
            </a:solidFill>
            <a:latin typeface="Arial" pitchFamily="34" charset="0"/>
            <a:cs typeface="Arial" pitchFamily="34" charset="0"/>
          </a:endParaRPr>
        </a:p>
      </dgm:t>
    </dgm:pt>
    <dgm:pt modelId="{6283366F-1C16-41B1-9A00-E515A9B3A7BE}" type="sibTrans" cxnId="{763257E0-06E3-449A-A07C-2E8FD7BEAF1B}">
      <dgm:prSet/>
      <dgm:spPr/>
      <dgm:t>
        <a:bodyPr/>
        <a:lstStyle/>
        <a:p>
          <a:endParaRPr lang="en-US">
            <a:solidFill>
              <a:srgbClr val="FFFF00"/>
            </a:solidFill>
            <a:latin typeface="Arial" pitchFamily="34" charset="0"/>
            <a:cs typeface="Arial" pitchFamily="34" charset="0"/>
          </a:endParaRPr>
        </a:p>
      </dgm:t>
    </dgm:pt>
    <dgm:pt modelId="{BD8A28A7-046F-459D-A94C-44FD176ED408}">
      <dgm:prSet phldrT="[Text]"/>
      <dgm:spPr>
        <a:xfrm rot="10800000">
          <a:off x="1772618" y="3300357"/>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a:solidFill>
                <a:srgbClr val="FFFF00"/>
              </a:solidFill>
              <a:latin typeface="Arial" pitchFamily="34" charset="0"/>
              <a:ea typeface="+mn-ea"/>
              <a:cs typeface="Arial" pitchFamily="34" charset="0"/>
            </a:rPr>
            <a:t>Chính cương </a:t>
          </a:r>
          <a:r>
            <a:rPr lang="en-US">
              <a:solidFill>
                <a:srgbClr val="FFC000"/>
              </a:solidFill>
              <a:latin typeface="Arial" pitchFamily="34" charset="0"/>
              <a:ea typeface="+mn-ea"/>
              <a:cs typeface="Arial" pitchFamily="34" charset="0"/>
            </a:rPr>
            <a:t>của Đảng Lao động Việt Nam</a:t>
          </a:r>
        </a:p>
      </dgm:t>
    </dgm:pt>
    <dgm:pt modelId="{62D389A2-7301-4EC5-A1C3-86FCEE5A5E93}" type="parTrans" cxnId="{6BBD9C60-D3DA-44D6-A9CA-B4554EC5B9BC}">
      <dgm:prSet/>
      <dgm:spPr/>
      <dgm:t>
        <a:bodyPr/>
        <a:lstStyle/>
        <a:p>
          <a:endParaRPr lang="en-US">
            <a:solidFill>
              <a:srgbClr val="FFFF00"/>
            </a:solidFill>
            <a:latin typeface="Arial" pitchFamily="34" charset="0"/>
            <a:cs typeface="Arial" pitchFamily="34" charset="0"/>
          </a:endParaRPr>
        </a:p>
      </dgm:t>
    </dgm:pt>
    <dgm:pt modelId="{63D33758-BCC8-48C1-B7D2-69CC62C19EAC}" type="sibTrans" cxnId="{6BBD9C60-D3DA-44D6-A9CA-B4554EC5B9BC}">
      <dgm:prSet/>
      <dgm:spPr/>
      <dgm:t>
        <a:bodyPr/>
        <a:lstStyle/>
        <a:p>
          <a:endParaRPr lang="en-US">
            <a:solidFill>
              <a:srgbClr val="FFFF00"/>
            </a:solidFill>
            <a:latin typeface="Arial" pitchFamily="34" charset="0"/>
            <a:cs typeface="Arial" pitchFamily="34" charset="0"/>
          </a:endParaRPr>
        </a:p>
      </dgm:t>
    </dgm:pt>
    <dgm:pt modelId="{F20CE2A1-6DF7-496D-83F7-A8D903C18DF4}" type="pres">
      <dgm:prSet presAssocID="{E68EB94B-2006-4305-821F-B5FA13986690}" presName="linearFlow" presStyleCnt="0">
        <dgm:presLayoutVars>
          <dgm:dir/>
          <dgm:resizeHandles val="exact"/>
        </dgm:presLayoutVars>
      </dgm:prSet>
      <dgm:spPr/>
    </dgm:pt>
    <dgm:pt modelId="{1D8E16BB-835B-440F-92C7-83B998DC2811}" type="pres">
      <dgm:prSet presAssocID="{92B3A411-CCC1-44ED-8E4F-C52D417194DF}" presName="composite" presStyleCnt="0"/>
      <dgm:spPr/>
    </dgm:pt>
    <dgm:pt modelId="{62FBF9F5-78CB-4206-A11D-8BD91EAC23AA}" type="pres">
      <dgm:prSet presAssocID="{92B3A411-CCC1-44ED-8E4F-C52D417194DF}" presName="imgShp" presStyleLbl="fgImgPlace1" presStyleIdx="0" presStyleCnt="3"/>
      <dgm:spPr>
        <a:xfrm>
          <a:off x="1137459" y="1324"/>
          <a:ext cx="1270317" cy="127031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gm:spPr>
    </dgm:pt>
    <dgm:pt modelId="{4D51DFE8-5417-4A1B-B81F-1A3EF771AC28}" type="pres">
      <dgm:prSet presAssocID="{92B3A411-CCC1-44ED-8E4F-C52D417194DF}" presName="txShp" presStyleLbl="node1" presStyleIdx="0" presStyleCnt="3">
        <dgm:presLayoutVars>
          <dgm:bulletEnabled val="1"/>
        </dgm:presLayoutVars>
      </dgm:prSet>
      <dgm:spPr/>
      <dgm:t>
        <a:bodyPr/>
        <a:lstStyle/>
        <a:p>
          <a:endParaRPr lang="en-US"/>
        </a:p>
      </dgm:t>
    </dgm:pt>
    <dgm:pt modelId="{F6CD34A6-B0A9-4573-BA8E-FAECBF160135}" type="pres">
      <dgm:prSet presAssocID="{5A8FD8A0-F07D-485A-A637-2CEEA8A5CB5D}" presName="spacing" presStyleCnt="0"/>
      <dgm:spPr/>
    </dgm:pt>
    <dgm:pt modelId="{B349DCF3-FB42-4BB4-BA99-03E2EDA085E8}" type="pres">
      <dgm:prSet presAssocID="{7CBF53B0-0398-4394-A1C1-A0BF1214171C}" presName="composite" presStyleCnt="0"/>
      <dgm:spPr/>
    </dgm:pt>
    <dgm:pt modelId="{CEE604C9-7194-4ED1-84E5-F186566E81DA}" type="pres">
      <dgm:prSet presAssocID="{7CBF53B0-0398-4394-A1C1-A0BF1214171C}" presName="imgShp" presStyleLbl="fgImgPlace1" presStyleIdx="1" presStyleCnt="3"/>
      <dgm:spPr>
        <a:xfrm>
          <a:off x="1137459" y="1650841"/>
          <a:ext cx="1270317" cy="1270317"/>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gm:spPr>
    </dgm:pt>
    <dgm:pt modelId="{16D8FC79-02D6-4C06-A0C0-1167BC02ED54}" type="pres">
      <dgm:prSet presAssocID="{7CBF53B0-0398-4394-A1C1-A0BF1214171C}" presName="txShp" presStyleLbl="node1" presStyleIdx="1" presStyleCnt="3">
        <dgm:presLayoutVars>
          <dgm:bulletEnabled val="1"/>
        </dgm:presLayoutVars>
      </dgm:prSet>
      <dgm:spPr/>
      <dgm:t>
        <a:bodyPr/>
        <a:lstStyle/>
        <a:p>
          <a:endParaRPr lang="en-US"/>
        </a:p>
      </dgm:t>
    </dgm:pt>
    <dgm:pt modelId="{33CF20A9-7343-4438-BB6F-CBBA76303CFA}" type="pres">
      <dgm:prSet presAssocID="{6283366F-1C16-41B1-9A00-E515A9B3A7BE}" presName="spacing" presStyleCnt="0"/>
      <dgm:spPr/>
    </dgm:pt>
    <dgm:pt modelId="{01382E44-B81E-49D8-9103-8CE29DFC912C}" type="pres">
      <dgm:prSet presAssocID="{BD8A28A7-046F-459D-A94C-44FD176ED408}" presName="composite" presStyleCnt="0"/>
      <dgm:spPr/>
    </dgm:pt>
    <dgm:pt modelId="{76F91ECE-4234-4FA5-B436-405AF63C8C79}" type="pres">
      <dgm:prSet presAssocID="{BD8A28A7-046F-459D-A94C-44FD176ED408}" presName="imgShp" presStyleLbl="fgImgPlace1" presStyleIdx="2" presStyleCnt="3"/>
      <dgm:spPr>
        <a:xfrm>
          <a:off x="1137459" y="3300357"/>
          <a:ext cx="1270317" cy="1270317"/>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gm:spPr>
    </dgm:pt>
    <dgm:pt modelId="{D7AE7AEB-0F50-4963-B205-F202392B2001}" type="pres">
      <dgm:prSet presAssocID="{BD8A28A7-046F-459D-A94C-44FD176ED408}" presName="txShp" presStyleLbl="node1" presStyleIdx="2" presStyleCnt="3">
        <dgm:presLayoutVars>
          <dgm:bulletEnabled val="1"/>
        </dgm:presLayoutVars>
      </dgm:prSet>
      <dgm:spPr/>
      <dgm:t>
        <a:bodyPr/>
        <a:lstStyle/>
        <a:p>
          <a:endParaRPr lang="en-US"/>
        </a:p>
      </dgm:t>
    </dgm:pt>
  </dgm:ptLst>
  <dgm:cxnLst>
    <dgm:cxn modelId="{8EB35E31-9203-4A36-B2BD-7CACEB10CD78}" type="presOf" srcId="{7CBF53B0-0398-4394-A1C1-A0BF1214171C}" destId="{16D8FC79-02D6-4C06-A0C0-1167BC02ED54}" srcOrd="0" destOrd="0" presId="urn:microsoft.com/office/officeart/2005/8/layout/vList3#1"/>
    <dgm:cxn modelId="{02504F23-92C2-4365-B8D3-BCEF5C173B4C}" type="presOf" srcId="{BD8A28A7-046F-459D-A94C-44FD176ED408}" destId="{D7AE7AEB-0F50-4963-B205-F202392B2001}" srcOrd="0" destOrd="0" presId="urn:microsoft.com/office/officeart/2005/8/layout/vList3#1"/>
    <dgm:cxn modelId="{7EA81E9B-C4AE-46ED-82D8-431212A8165E}" type="presOf" srcId="{92B3A411-CCC1-44ED-8E4F-C52D417194DF}" destId="{4D51DFE8-5417-4A1B-B81F-1A3EF771AC28}" srcOrd="0" destOrd="0" presId="urn:microsoft.com/office/officeart/2005/8/layout/vList3#1"/>
    <dgm:cxn modelId="{699E193D-7D39-4054-B191-63486001928D}" srcId="{E68EB94B-2006-4305-821F-B5FA13986690}" destId="{92B3A411-CCC1-44ED-8E4F-C52D417194DF}" srcOrd="0" destOrd="0" parTransId="{B452302A-F2FC-4F02-870C-F99C442241C3}" sibTransId="{5A8FD8A0-F07D-485A-A637-2CEEA8A5CB5D}"/>
    <dgm:cxn modelId="{6BBD9C60-D3DA-44D6-A9CA-B4554EC5B9BC}" srcId="{E68EB94B-2006-4305-821F-B5FA13986690}" destId="{BD8A28A7-046F-459D-A94C-44FD176ED408}" srcOrd="2" destOrd="0" parTransId="{62D389A2-7301-4EC5-A1C3-86FCEE5A5E93}" sibTransId="{63D33758-BCC8-48C1-B7D2-69CC62C19EAC}"/>
    <dgm:cxn modelId="{763257E0-06E3-449A-A07C-2E8FD7BEAF1B}" srcId="{E68EB94B-2006-4305-821F-B5FA13986690}" destId="{7CBF53B0-0398-4394-A1C1-A0BF1214171C}" srcOrd="1" destOrd="0" parTransId="{D541E286-9379-4AD5-88C8-CC314F765553}" sibTransId="{6283366F-1C16-41B1-9A00-E515A9B3A7BE}"/>
    <dgm:cxn modelId="{A586D021-50AC-4241-84B8-E2E119ECAB8E}" type="presOf" srcId="{E68EB94B-2006-4305-821F-B5FA13986690}" destId="{F20CE2A1-6DF7-496D-83F7-A8D903C18DF4}" srcOrd="0" destOrd="0" presId="urn:microsoft.com/office/officeart/2005/8/layout/vList3#1"/>
    <dgm:cxn modelId="{F448798C-FA61-4E57-94B8-0951310999B8}" type="presParOf" srcId="{F20CE2A1-6DF7-496D-83F7-A8D903C18DF4}" destId="{1D8E16BB-835B-440F-92C7-83B998DC2811}" srcOrd="0" destOrd="0" presId="urn:microsoft.com/office/officeart/2005/8/layout/vList3#1"/>
    <dgm:cxn modelId="{35B3A5E8-76CB-4F4B-A77D-6335568DCC9C}" type="presParOf" srcId="{1D8E16BB-835B-440F-92C7-83B998DC2811}" destId="{62FBF9F5-78CB-4206-A11D-8BD91EAC23AA}" srcOrd="0" destOrd="0" presId="urn:microsoft.com/office/officeart/2005/8/layout/vList3#1"/>
    <dgm:cxn modelId="{ED761BE5-780C-4FA4-8DFE-43783059828E}" type="presParOf" srcId="{1D8E16BB-835B-440F-92C7-83B998DC2811}" destId="{4D51DFE8-5417-4A1B-B81F-1A3EF771AC28}" srcOrd="1" destOrd="0" presId="urn:microsoft.com/office/officeart/2005/8/layout/vList3#1"/>
    <dgm:cxn modelId="{F43B2035-81C0-4673-96A3-EC5CBC97E760}" type="presParOf" srcId="{F20CE2A1-6DF7-496D-83F7-A8D903C18DF4}" destId="{F6CD34A6-B0A9-4573-BA8E-FAECBF160135}" srcOrd="1" destOrd="0" presId="urn:microsoft.com/office/officeart/2005/8/layout/vList3#1"/>
    <dgm:cxn modelId="{42821B63-710E-4ED4-8544-B40C90388596}" type="presParOf" srcId="{F20CE2A1-6DF7-496D-83F7-A8D903C18DF4}" destId="{B349DCF3-FB42-4BB4-BA99-03E2EDA085E8}" srcOrd="2" destOrd="0" presId="urn:microsoft.com/office/officeart/2005/8/layout/vList3#1"/>
    <dgm:cxn modelId="{3A054F7B-37DB-49CA-AA09-1B9B089B61B8}" type="presParOf" srcId="{B349DCF3-FB42-4BB4-BA99-03E2EDA085E8}" destId="{CEE604C9-7194-4ED1-84E5-F186566E81DA}" srcOrd="0" destOrd="0" presId="urn:microsoft.com/office/officeart/2005/8/layout/vList3#1"/>
    <dgm:cxn modelId="{208E01E8-A6BE-40F1-92B2-4CAB93FB0C5C}" type="presParOf" srcId="{B349DCF3-FB42-4BB4-BA99-03E2EDA085E8}" destId="{16D8FC79-02D6-4C06-A0C0-1167BC02ED54}" srcOrd="1" destOrd="0" presId="urn:microsoft.com/office/officeart/2005/8/layout/vList3#1"/>
    <dgm:cxn modelId="{0C5E18D8-5097-4C1C-A8F6-E9BFBE128542}" type="presParOf" srcId="{F20CE2A1-6DF7-496D-83F7-A8D903C18DF4}" destId="{33CF20A9-7343-4438-BB6F-CBBA76303CFA}" srcOrd="3" destOrd="0" presId="urn:microsoft.com/office/officeart/2005/8/layout/vList3#1"/>
    <dgm:cxn modelId="{1F06337B-A1D2-422C-AE53-34A117C6434E}" type="presParOf" srcId="{F20CE2A1-6DF7-496D-83F7-A8D903C18DF4}" destId="{01382E44-B81E-49D8-9103-8CE29DFC912C}" srcOrd="4" destOrd="0" presId="urn:microsoft.com/office/officeart/2005/8/layout/vList3#1"/>
    <dgm:cxn modelId="{42D6DF3F-97B7-4420-AE01-0DC559547EB8}" type="presParOf" srcId="{01382E44-B81E-49D8-9103-8CE29DFC912C}" destId="{76F91ECE-4234-4FA5-B436-405AF63C8C79}" srcOrd="0" destOrd="0" presId="urn:microsoft.com/office/officeart/2005/8/layout/vList3#1"/>
    <dgm:cxn modelId="{B7BC2581-5BAF-4FCE-91BC-2B951A7AA547}" type="presParOf" srcId="{01382E44-B81E-49D8-9103-8CE29DFC912C}" destId="{D7AE7AEB-0F50-4963-B205-F202392B2001}"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7D3A5-289F-4232-9D96-79A55AD5103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EC52CA0-CE9F-451B-845E-A078C29846A2}">
      <dgm:prSet phldrT="[Text]" custT="1"/>
      <dgm:spPr/>
      <dgm:t>
        <a:bodyPr/>
        <a:lstStyle/>
        <a:p>
          <a:r>
            <a:rPr lang="en-US" sz="2400" b="1">
              <a:latin typeface="Tahoma" pitchFamily="34" charset="0"/>
              <a:cs typeface="Tahoma" pitchFamily="34" charset="0"/>
            </a:rPr>
            <a:t>Tháng </a:t>
          </a:r>
        </a:p>
        <a:p>
          <a:r>
            <a:rPr lang="en-US" sz="2400" b="1">
              <a:latin typeface="Tahoma" pitchFamily="34" charset="0"/>
              <a:cs typeface="Tahoma" pitchFamily="34" charset="0"/>
            </a:rPr>
            <a:t>9-19</a:t>
          </a:r>
          <a:r>
            <a:rPr lang="en-US" sz="2400" b="1">
              <a:solidFill>
                <a:srgbClr val="FFFF00"/>
              </a:solidFill>
              <a:latin typeface="Tahoma" pitchFamily="34" charset="0"/>
              <a:cs typeface="Tahoma" pitchFamily="34" charset="0"/>
            </a:rPr>
            <a:t>54</a:t>
          </a:r>
        </a:p>
      </dgm:t>
    </dgm:pt>
    <dgm:pt modelId="{197CD62C-DFF8-4164-85B8-D75C96C87A8F}" type="parTrans" cxnId="{289EE49F-9FFF-43A9-8028-146C66256CA4}">
      <dgm:prSet/>
      <dgm:spPr/>
      <dgm:t>
        <a:bodyPr/>
        <a:lstStyle/>
        <a:p>
          <a:endParaRPr lang="en-US" sz="2400" b="1">
            <a:latin typeface="Tahoma" pitchFamily="34" charset="0"/>
            <a:cs typeface="Tahoma" pitchFamily="34" charset="0"/>
          </a:endParaRPr>
        </a:p>
      </dgm:t>
    </dgm:pt>
    <dgm:pt modelId="{D209AE86-07E5-4945-8E8A-30F04C7C57C9}" type="sibTrans" cxnId="{289EE49F-9FFF-43A9-8028-146C66256CA4}">
      <dgm:prSet/>
      <dgm:spPr/>
      <dgm:t>
        <a:bodyPr/>
        <a:lstStyle/>
        <a:p>
          <a:endParaRPr lang="en-US" sz="2400" b="1">
            <a:latin typeface="Tahoma" pitchFamily="34" charset="0"/>
            <a:cs typeface="Tahoma" pitchFamily="34" charset="0"/>
          </a:endParaRPr>
        </a:p>
      </dgm:t>
    </dgm:pt>
    <dgm:pt modelId="{71B16AAD-063C-4616-9DE6-A5CBD15EAAEE}">
      <dgm:prSet phldrT="[Text]" custT="1"/>
      <dgm:spPr/>
      <dgm:t>
        <a:bodyPr/>
        <a:lstStyle/>
        <a:p>
          <a:pPr algn="just"/>
          <a:r>
            <a:rPr lang="en-US" sz="1600" b="1">
              <a:latin typeface="Tahoma" pitchFamily="34" charset="0"/>
              <a:cs typeface="Tahoma" pitchFamily="34" charset="0"/>
            </a:rPr>
            <a:t>Nghị quyết của Bộ Chính trị về tình hình mới, nhiệm vụ mới và chính sách mới của Đảng.</a:t>
          </a:r>
        </a:p>
      </dgm:t>
    </dgm:pt>
    <dgm:pt modelId="{8291F2A7-1492-44BC-824A-06023BE7529E}" type="parTrans" cxnId="{AFC200AA-FCBB-40A1-9492-9C84A0D2B962}">
      <dgm:prSet/>
      <dgm:spPr/>
      <dgm:t>
        <a:bodyPr/>
        <a:lstStyle/>
        <a:p>
          <a:endParaRPr lang="en-US" sz="2400" b="1">
            <a:latin typeface="Tahoma" pitchFamily="34" charset="0"/>
            <a:cs typeface="Tahoma" pitchFamily="34" charset="0"/>
          </a:endParaRPr>
        </a:p>
      </dgm:t>
    </dgm:pt>
    <dgm:pt modelId="{501ECFFE-C2A6-481C-BAE5-22DDBFA9547C}" type="sibTrans" cxnId="{AFC200AA-FCBB-40A1-9492-9C84A0D2B962}">
      <dgm:prSet/>
      <dgm:spPr/>
      <dgm:t>
        <a:bodyPr/>
        <a:lstStyle/>
        <a:p>
          <a:endParaRPr lang="en-US" sz="2400" b="1">
            <a:latin typeface="Tahoma" pitchFamily="34" charset="0"/>
            <a:cs typeface="Tahoma" pitchFamily="34" charset="0"/>
          </a:endParaRPr>
        </a:p>
      </dgm:t>
    </dgm:pt>
    <dgm:pt modelId="{1B3550AF-6A28-4851-B525-C0C4B0E2A9BD}">
      <dgm:prSet phldrT="[Text]" custT="1"/>
      <dgm:spPr/>
      <dgm:t>
        <a:bodyPr/>
        <a:lstStyle/>
        <a:p>
          <a:r>
            <a:rPr lang="en-US" sz="2400" b="1">
              <a:latin typeface="Tahoma" pitchFamily="34" charset="0"/>
              <a:cs typeface="Tahoma" pitchFamily="34" charset="0"/>
            </a:rPr>
            <a:t>Tháng 3 </a:t>
          </a:r>
        </a:p>
        <a:p>
          <a:r>
            <a:rPr lang="en-US" sz="2400" b="1">
              <a:latin typeface="Tahoma" pitchFamily="34" charset="0"/>
              <a:cs typeface="Tahoma" pitchFamily="34" charset="0"/>
            </a:rPr>
            <a:t>và  tháng 8-19</a:t>
          </a:r>
          <a:r>
            <a:rPr lang="en-US" sz="2400" b="1">
              <a:solidFill>
                <a:srgbClr val="FFFF00"/>
              </a:solidFill>
              <a:latin typeface="Tahoma" pitchFamily="34" charset="0"/>
              <a:cs typeface="Tahoma" pitchFamily="34" charset="0"/>
            </a:rPr>
            <a:t>55</a:t>
          </a:r>
        </a:p>
      </dgm:t>
    </dgm:pt>
    <dgm:pt modelId="{5723402F-9A5C-4018-B381-C641C2106A28}" type="parTrans" cxnId="{C3221BE5-BC93-4853-9DE9-51FDE95706AD}">
      <dgm:prSet/>
      <dgm:spPr/>
      <dgm:t>
        <a:bodyPr/>
        <a:lstStyle/>
        <a:p>
          <a:endParaRPr lang="en-US" sz="2400" b="1">
            <a:latin typeface="Tahoma" pitchFamily="34" charset="0"/>
            <a:cs typeface="Tahoma" pitchFamily="34" charset="0"/>
          </a:endParaRPr>
        </a:p>
      </dgm:t>
    </dgm:pt>
    <dgm:pt modelId="{E82A4EC8-D61F-478D-BB1F-62EE94D9EFE2}" type="sibTrans" cxnId="{C3221BE5-BC93-4853-9DE9-51FDE95706AD}">
      <dgm:prSet/>
      <dgm:spPr/>
      <dgm:t>
        <a:bodyPr/>
        <a:lstStyle/>
        <a:p>
          <a:endParaRPr lang="en-US" sz="2400" b="1">
            <a:latin typeface="Tahoma" pitchFamily="34" charset="0"/>
            <a:cs typeface="Tahoma" pitchFamily="34" charset="0"/>
          </a:endParaRPr>
        </a:p>
      </dgm:t>
    </dgm:pt>
    <dgm:pt modelId="{651B2969-006B-484F-BF9E-E9D010A28A6F}">
      <dgm:prSet phldrT="[Text]" custT="1"/>
      <dgm:spPr/>
      <dgm:t>
        <a:bodyPr/>
        <a:lstStyle/>
        <a:p>
          <a:pPr algn="just"/>
          <a:r>
            <a:rPr lang="en-US" sz="1600" b="1">
              <a:latin typeface="Tahoma" pitchFamily="34" charset="0"/>
              <a:cs typeface="Tahoma" pitchFamily="34" charset="0"/>
            </a:rPr>
            <a:t>Nội dung Hội nghị lần thứ bảy và lần thứ tám của Trung ương Đảng: củng cố miền Bắc, đồng thời giữ vững và đẩy mạnh cuộc đấu tranh của nhân dân miền Nam.</a:t>
          </a:r>
        </a:p>
      </dgm:t>
    </dgm:pt>
    <dgm:pt modelId="{69B4EFD6-0830-4D41-9416-E76A8EA91542}" type="parTrans" cxnId="{357C6754-4EEF-4829-B73D-248B567C943C}">
      <dgm:prSet/>
      <dgm:spPr/>
      <dgm:t>
        <a:bodyPr/>
        <a:lstStyle/>
        <a:p>
          <a:endParaRPr lang="en-US" sz="2400" b="1">
            <a:latin typeface="Tahoma" pitchFamily="34" charset="0"/>
            <a:cs typeface="Tahoma" pitchFamily="34" charset="0"/>
          </a:endParaRPr>
        </a:p>
      </dgm:t>
    </dgm:pt>
    <dgm:pt modelId="{6FCB8C47-4F59-45B6-835F-D723B5C0C7A8}" type="sibTrans" cxnId="{357C6754-4EEF-4829-B73D-248B567C943C}">
      <dgm:prSet/>
      <dgm:spPr/>
      <dgm:t>
        <a:bodyPr/>
        <a:lstStyle/>
        <a:p>
          <a:endParaRPr lang="en-US" sz="2400" b="1">
            <a:latin typeface="Tahoma" pitchFamily="34" charset="0"/>
            <a:cs typeface="Tahoma" pitchFamily="34" charset="0"/>
          </a:endParaRPr>
        </a:p>
      </dgm:t>
    </dgm:pt>
    <dgm:pt modelId="{C15BFE18-7C96-4472-BD28-D1FF72188090}">
      <dgm:prSet phldrT="[Text]" custT="1"/>
      <dgm:spPr/>
      <dgm:t>
        <a:bodyPr/>
        <a:lstStyle/>
        <a:p>
          <a:r>
            <a:rPr lang="en-US" sz="2400" b="1">
              <a:latin typeface="Tahoma" pitchFamily="34" charset="0"/>
              <a:cs typeface="Tahoma" pitchFamily="34" charset="0"/>
            </a:rPr>
            <a:t>Tháng </a:t>
          </a:r>
        </a:p>
        <a:p>
          <a:r>
            <a:rPr lang="en-US" sz="2400" b="1">
              <a:latin typeface="Tahoma" pitchFamily="34" charset="0"/>
              <a:cs typeface="Tahoma" pitchFamily="34" charset="0"/>
            </a:rPr>
            <a:t>12-19</a:t>
          </a:r>
          <a:r>
            <a:rPr lang="en-US" sz="2400" b="1">
              <a:solidFill>
                <a:srgbClr val="FFFF00"/>
              </a:solidFill>
              <a:latin typeface="Tahoma" pitchFamily="34" charset="0"/>
              <a:cs typeface="Tahoma" pitchFamily="34" charset="0"/>
            </a:rPr>
            <a:t>57</a:t>
          </a:r>
        </a:p>
      </dgm:t>
    </dgm:pt>
    <dgm:pt modelId="{6FBA4032-6564-480E-91CD-1E9D566A59D4}" type="parTrans" cxnId="{E491BFFF-A500-40CD-96E9-0E7CB530D56A}">
      <dgm:prSet/>
      <dgm:spPr/>
      <dgm:t>
        <a:bodyPr/>
        <a:lstStyle/>
        <a:p>
          <a:endParaRPr lang="en-US" sz="2400" b="1">
            <a:latin typeface="Tahoma" pitchFamily="34" charset="0"/>
            <a:cs typeface="Tahoma" pitchFamily="34" charset="0"/>
          </a:endParaRPr>
        </a:p>
      </dgm:t>
    </dgm:pt>
    <dgm:pt modelId="{9C76B76E-8FF0-4671-8CC2-5E41CF4EDBC5}" type="sibTrans" cxnId="{E491BFFF-A500-40CD-96E9-0E7CB530D56A}">
      <dgm:prSet/>
      <dgm:spPr/>
      <dgm:t>
        <a:bodyPr/>
        <a:lstStyle/>
        <a:p>
          <a:endParaRPr lang="en-US" sz="2400" b="1">
            <a:latin typeface="Tahoma" pitchFamily="34" charset="0"/>
            <a:cs typeface="Tahoma" pitchFamily="34" charset="0"/>
          </a:endParaRPr>
        </a:p>
      </dgm:t>
    </dgm:pt>
    <dgm:pt modelId="{9D71023F-FEA9-4EAF-BA29-20F53CF32249}">
      <dgm:prSet phldrT="[Text]" custT="1"/>
      <dgm:spPr/>
      <dgm:t>
        <a:bodyPr/>
        <a:lstStyle/>
        <a:p>
          <a:pPr algn="just"/>
          <a:r>
            <a:rPr lang="en-US" sz="1600" b="1">
              <a:latin typeface="Tahoma" pitchFamily="34" charset="0"/>
              <a:cs typeface="Tahoma" pitchFamily="34" charset="0"/>
            </a:rPr>
            <a:t>Hội nghị Trung ương lần thứ 13: đường lối tiến hành đồng thời hai chiến lược cách mạng được xác định</a:t>
          </a:r>
        </a:p>
      </dgm:t>
    </dgm:pt>
    <dgm:pt modelId="{C45BCEFA-193D-4B34-A9DE-B3317543BB4E}" type="parTrans" cxnId="{B9336CDD-C097-46EF-B83E-8830B597A906}">
      <dgm:prSet/>
      <dgm:spPr/>
      <dgm:t>
        <a:bodyPr/>
        <a:lstStyle/>
        <a:p>
          <a:endParaRPr lang="en-US" sz="2400" b="1">
            <a:latin typeface="Tahoma" pitchFamily="34" charset="0"/>
            <a:cs typeface="Tahoma" pitchFamily="34" charset="0"/>
          </a:endParaRPr>
        </a:p>
      </dgm:t>
    </dgm:pt>
    <dgm:pt modelId="{40E4C2A5-B3E7-4645-A11C-DE25D184A8C1}" type="sibTrans" cxnId="{B9336CDD-C097-46EF-B83E-8830B597A906}">
      <dgm:prSet/>
      <dgm:spPr/>
      <dgm:t>
        <a:bodyPr/>
        <a:lstStyle/>
        <a:p>
          <a:endParaRPr lang="en-US" sz="2400" b="1">
            <a:latin typeface="Tahoma" pitchFamily="34" charset="0"/>
            <a:cs typeface="Tahoma" pitchFamily="34" charset="0"/>
          </a:endParaRPr>
        </a:p>
      </dgm:t>
    </dgm:pt>
    <dgm:pt modelId="{30CD7AB4-9E63-42F7-BFC4-7C447102F155}">
      <dgm:prSet phldrT="[Text]" custT="1"/>
      <dgm:spPr/>
      <dgm:t>
        <a:bodyPr/>
        <a:lstStyle/>
        <a:p>
          <a:r>
            <a:rPr lang="en-US" sz="2400" b="1">
              <a:latin typeface="Tahoma" pitchFamily="34" charset="0"/>
              <a:cs typeface="Tahoma" pitchFamily="34" charset="0"/>
            </a:rPr>
            <a:t>Tháng </a:t>
          </a:r>
        </a:p>
        <a:p>
          <a:r>
            <a:rPr lang="en-US" sz="2400" b="1">
              <a:latin typeface="Tahoma" pitchFamily="34" charset="0"/>
              <a:cs typeface="Tahoma" pitchFamily="34" charset="0"/>
            </a:rPr>
            <a:t>1-19</a:t>
          </a:r>
          <a:r>
            <a:rPr lang="en-US" sz="2400" b="1">
              <a:solidFill>
                <a:srgbClr val="FFFF00"/>
              </a:solidFill>
              <a:latin typeface="Tahoma" pitchFamily="34" charset="0"/>
              <a:cs typeface="Tahoma" pitchFamily="34" charset="0"/>
            </a:rPr>
            <a:t>59</a:t>
          </a:r>
        </a:p>
      </dgm:t>
    </dgm:pt>
    <dgm:pt modelId="{56AE24AB-D823-45BC-B3B5-5403CE443C47}" type="parTrans" cxnId="{58C1611E-582B-48B7-8E88-60DC5802511D}">
      <dgm:prSet/>
      <dgm:spPr/>
      <dgm:t>
        <a:bodyPr/>
        <a:lstStyle/>
        <a:p>
          <a:endParaRPr lang="en-US" sz="2400" b="1">
            <a:latin typeface="Tahoma" pitchFamily="34" charset="0"/>
            <a:cs typeface="Tahoma" pitchFamily="34" charset="0"/>
          </a:endParaRPr>
        </a:p>
      </dgm:t>
    </dgm:pt>
    <dgm:pt modelId="{6A764D7F-00C4-42AB-BCBC-07795F12A2DA}" type="sibTrans" cxnId="{58C1611E-582B-48B7-8E88-60DC5802511D}">
      <dgm:prSet/>
      <dgm:spPr/>
      <dgm:t>
        <a:bodyPr/>
        <a:lstStyle/>
        <a:p>
          <a:endParaRPr lang="en-US" sz="2400" b="1">
            <a:latin typeface="Tahoma" pitchFamily="34" charset="0"/>
            <a:cs typeface="Tahoma" pitchFamily="34" charset="0"/>
          </a:endParaRPr>
        </a:p>
      </dgm:t>
    </dgm:pt>
    <dgm:pt modelId="{C1D70C6A-9955-410F-8968-8A2F597F9537}">
      <dgm:prSet phldrT="[Text]" custT="1"/>
      <dgm:spPr/>
      <dgm:t>
        <a:bodyPr/>
        <a:lstStyle/>
        <a:p>
          <a:pPr algn="just"/>
          <a:r>
            <a:rPr lang="en-US" sz="1600" b="1">
              <a:latin typeface="Tahoma" pitchFamily="34" charset="0"/>
              <a:cs typeface="Tahoma" pitchFamily="34" charset="0"/>
            </a:rPr>
            <a:t>Hội nghị Trung ương lần thứ 15: họp bàn về cách mạng miền Nam -&gt; mở đường cho cách mạng miền Nam tiến lên.</a:t>
          </a:r>
        </a:p>
      </dgm:t>
    </dgm:pt>
    <dgm:pt modelId="{D7B41E9B-56AF-42D3-981B-00332BD43B7D}" type="parTrans" cxnId="{FE97E843-F5A9-49F6-89F5-F2E2F896B409}">
      <dgm:prSet/>
      <dgm:spPr/>
      <dgm:t>
        <a:bodyPr/>
        <a:lstStyle/>
        <a:p>
          <a:endParaRPr lang="en-US" sz="2400" b="1">
            <a:latin typeface="Tahoma" pitchFamily="34" charset="0"/>
            <a:cs typeface="Tahoma" pitchFamily="34" charset="0"/>
          </a:endParaRPr>
        </a:p>
      </dgm:t>
    </dgm:pt>
    <dgm:pt modelId="{46DFB6E6-A079-4F02-AFA7-B633A4CF025D}" type="sibTrans" cxnId="{FE97E843-F5A9-49F6-89F5-F2E2F896B409}">
      <dgm:prSet/>
      <dgm:spPr/>
      <dgm:t>
        <a:bodyPr/>
        <a:lstStyle/>
        <a:p>
          <a:endParaRPr lang="en-US" sz="2400" b="1">
            <a:latin typeface="Tahoma" pitchFamily="34" charset="0"/>
            <a:cs typeface="Tahoma" pitchFamily="34" charset="0"/>
          </a:endParaRPr>
        </a:p>
      </dgm:t>
    </dgm:pt>
    <dgm:pt modelId="{5ABD8749-7CE6-41DE-B630-2B4C8F57E1D2}">
      <dgm:prSet phldrT="[Text]" custT="1"/>
      <dgm:spPr/>
      <dgm:t>
        <a:bodyPr/>
        <a:lstStyle/>
        <a:p>
          <a:r>
            <a:rPr lang="en-US" sz="2400" b="1">
              <a:latin typeface="Tahoma" pitchFamily="34" charset="0"/>
              <a:cs typeface="Tahoma" pitchFamily="34" charset="0"/>
            </a:rPr>
            <a:t>Tháng </a:t>
          </a:r>
        </a:p>
        <a:p>
          <a:r>
            <a:rPr lang="en-US" sz="2400" b="1">
              <a:latin typeface="Tahoma" pitchFamily="34" charset="0"/>
              <a:cs typeface="Tahoma" pitchFamily="34" charset="0"/>
            </a:rPr>
            <a:t>9-19</a:t>
          </a:r>
          <a:r>
            <a:rPr lang="en-US" sz="2400" b="1">
              <a:solidFill>
                <a:srgbClr val="FFFF00"/>
              </a:solidFill>
              <a:latin typeface="Tahoma" pitchFamily="34" charset="0"/>
              <a:cs typeface="Tahoma" pitchFamily="34" charset="0"/>
            </a:rPr>
            <a:t>60</a:t>
          </a:r>
        </a:p>
      </dgm:t>
    </dgm:pt>
    <dgm:pt modelId="{7497C375-4451-447C-86FD-40F1ADBCE698}" type="parTrans" cxnId="{C36630C0-5D4D-4F58-82E3-D89ABDAB0C02}">
      <dgm:prSet/>
      <dgm:spPr/>
      <dgm:t>
        <a:bodyPr/>
        <a:lstStyle/>
        <a:p>
          <a:endParaRPr lang="en-US" sz="2400" b="1">
            <a:latin typeface="Tahoma" pitchFamily="34" charset="0"/>
            <a:cs typeface="Tahoma" pitchFamily="34" charset="0"/>
          </a:endParaRPr>
        </a:p>
      </dgm:t>
    </dgm:pt>
    <dgm:pt modelId="{A64CA6AE-253C-41B6-9198-36AB05CFDB51}" type="sibTrans" cxnId="{C36630C0-5D4D-4F58-82E3-D89ABDAB0C02}">
      <dgm:prSet/>
      <dgm:spPr/>
      <dgm:t>
        <a:bodyPr/>
        <a:lstStyle/>
        <a:p>
          <a:endParaRPr lang="en-US" sz="2400" b="1">
            <a:latin typeface="Tahoma" pitchFamily="34" charset="0"/>
            <a:cs typeface="Tahoma" pitchFamily="34" charset="0"/>
          </a:endParaRPr>
        </a:p>
      </dgm:t>
    </dgm:pt>
    <dgm:pt modelId="{7929D274-C249-4B33-9897-43FD5781FAF6}">
      <dgm:prSet phldrT="[Text]" custT="1"/>
      <dgm:spPr/>
      <dgm:t>
        <a:bodyPr/>
        <a:lstStyle/>
        <a:p>
          <a:pPr algn="just"/>
          <a:r>
            <a:rPr lang="en-US" sz="1600" b="1">
              <a:latin typeface="Tahoma" pitchFamily="34" charset="0"/>
              <a:cs typeface="Tahoma" pitchFamily="34" charset="0"/>
            </a:rPr>
            <a:t>Đường lối chiến lược chung của cách mạng Việt Nam trong giai đoạn mới được hoàn chỉnh tại Đại hội lần thứ III</a:t>
          </a:r>
        </a:p>
      </dgm:t>
    </dgm:pt>
    <dgm:pt modelId="{DD2A2295-16EE-46F8-A96B-71AC5555126E}" type="parTrans" cxnId="{46DDA4C6-312B-41CB-AE72-B6D1C83EBEE0}">
      <dgm:prSet/>
      <dgm:spPr/>
      <dgm:t>
        <a:bodyPr/>
        <a:lstStyle/>
        <a:p>
          <a:endParaRPr lang="en-US" sz="2400" b="1">
            <a:latin typeface="Tahoma" pitchFamily="34" charset="0"/>
            <a:cs typeface="Tahoma" pitchFamily="34" charset="0"/>
          </a:endParaRPr>
        </a:p>
      </dgm:t>
    </dgm:pt>
    <dgm:pt modelId="{CCC8F8EE-5571-448D-8DBE-E9DD29C67465}" type="sibTrans" cxnId="{46DDA4C6-312B-41CB-AE72-B6D1C83EBEE0}">
      <dgm:prSet/>
      <dgm:spPr/>
      <dgm:t>
        <a:bodyPr/>
        <a:lstStyle/>
        <a:p>
          <a:endParaRPr lang="en-US" sz="2400" b="1">
            <a:latin typeface="Tahoma" pitchFamily="34" charset="0"/>
            <a:cs typeface="Tahoma" pitchFamily="34" charset="0"/>
          </a:endParaRPr>
        </a:p>
      </dgm:t>
    </dgm:pt>
    <dgm:pt modelId="{27303B27-4888-4610-8618-D56B6FE3A7AA}" type="pres">
      <dgm:prSet presAssocID="{E457D3A5-289F-4232-9D96-79A55AD5103E}" presName="Name0" presStyleCnt="0">
        <dgm:presLayoutVars>
          <dgm:dir/>
          <dgm:animLvl val="lvl"/>
          <dgm:resizeHandles val="exact"/>
        </dgm:presLayoutVars>
      </dgm:prSet>
      <dgm:spPr/>
      <dgm:t>
        <a:bodyPr/>
        <a:lstStyle/>
        <a:p>
          <a:endParaRPr lang="en-US"/>
        </a:p>
      </dgm:t>
    </dgm:pt>
    <dgm:pt modelId="{510F89F5-00B3-4D82-B82A-B228ABD85E3B}" type="pres">
      <dgm:prSet presAssocID="{0EC52CA0-CE9F-451B-845E-A078C29846A2}" presName="linNode" presStyleCnt="0"/>
      <dgm:spPr/>
    </dgm:pt>
    <dgm:pt modelId="{4D653800-406D-4EAF-A876-2997BDE89951}" type="pres">
      <dgm:prSet presAssocID="{0EC52CA0-CE9F-451B-845E-A078C29846A2}" presName="parentText" presStyleLbl="node1" presStyleIdx="0" presStyleCnt="5">
        <dgm:presLayoutVars>
          <dgm:chMax val="1"/>
          <dgm:bulletEnabled val="1"/>
        </dgm:presLayoutVars>
      </dgm:prSet>
      <dgm:spPr/>
      <dgm:t>
        <a:bodyPr/>
        <a:lstStyle/>
        <a:p>
          <a:endParaRPr lang="en-US"/>
        </a:p>
      </dgm:t>
    </dgm:pt>
    <dgm:pt modelId="{157CBD79-5F29-4287-A09A-358A68555741}" type="pres">
      <dgm:prSet presAssocID="{0EC52CA0-CE9F-451B-845E-A078C29846A2}" presName="descendantText" presStyleLbl="alignAccFollowNode1" presStyleIdx="0" presStyleCnt="5" custScaleY="118393">
        <dgm:presLayoutVars>
          <dgm:bulletEnabled val="1"/>
        </dgm:presLayoutVars>
      </dgm:prSet>
      <dgm:spPr/>
      <dgm:t>
        <a:bodyPr/>
        <a:lstStyle/>
        <a:p>
          <a:endParaRPr lang="en-US"/>
        </a:p>
      </dgm:t>
    </dgm:pt>
    <dgm:pt modelId="{E277B0DF-6C08-49AC-AF07-CA4CB7B5EF4B}" type="pres">
      <dgm:prSet presAssocID="{D209AE86-07E5-4945-8E8A-30F04C7C57C9}" presName="sp" presStyleCnt="0"/>
      <dgm:spPr/>
    </dgm:pt>
    <dgm:pt modelId="{7A7664D6-A4E0-4331-A4BE-EDCE707A04EB}" type="pres">
      <dgm:prSet presAssocID="{1B3550AF-6A28-4851-B525-C0C4B0E2A9BD}" presName="linNode" presStyleCnt="0"/>
      <dgm:spPr/>
    </dgm:pt>
    <dgm:pt modelId="{8F69C45D-C8D4-4526-9974-7B3D66D69175}" type="pres">
      <dgm:prSet presAssocID="{1B3550AF-6A28-4851-B525-C0C4B0E2A9BD}" presName="parentText" presStyleLbl="node1" presStyleIdx="1" presStyleCnt="5">
        <dgm:presLayoutVars>
          <dgm:chMax val="1"/>
          <dgm:bulletEnabled val="1"/>
        </dgm:presLayoutVars>
      </dgm:prSet>
      <dgm:spPr/>
      <dgm:t>
        <a:bodyPr/>
        <a:lstStyle/>
        <a:p>
          <a:endParaRPr lang="en-US"/>
        </a:p>
      </dgm:t>
    </dgm:pt>
    <dgm:pt modelId="{16384414-C6A9-42C3-B1FD-1DE9D4813616}" type="pres">
      <dgm:prSet presAssocID="{1B3550AF-6A28-4851-B525-C0C4B0E2A9BD}" presName="descendantText" presStyleLbl="alignAccFollowNode1" presStyleIdx="1" presStyleCnt="5" custScaleY="148606">
        <dgm:presLayoutVars>
          <dgm:bulletEnabled val="1"/>
        </dgm:presLayoutVars>
      </dgm:prSet>
      <dgm:spPr/>
      <dgm:t>
        <a:bodyPr/>
        <a:lstStyle/>
        <a:p>
          <a:endParaRPr lang="en-US"/>
        </a:p>
      </dgm:t>
    </dgm:pt>
    <dgm:pt modelId="{630A50DA-F794-4456-95A3-74FEDE0D0760}" type="pres">
      <dgm:prSet presAssocID="{E82A4EC8-D61F-478D-BB1F-62EE94D9EFE2}" presName="sp" presStyleCnt="0"/>
      <dgm:spPr/>
    </dgm:pt>
    <dgm:pt modelId="{FDEDBB75-4063-488A-ABB0-AA1E60386911}" type="pres">
      <dgm:prSet presAssocID="{C15BFE18-7C96-4472-BD28-D1FF72188090}" presName="linNode" presStyleCnt="0"/>
      <dgm:spPr/>
    </dgm:pt>
    <dgm:pt modelId="{6FA2C6B0-6CC5-49C8-B030-B0DE7DCA4E0A}" type="pres">
      <dgm:prSet presAssocID="{C15BFE18-7C96-4472-BD28-D1FF72188090}" presName="parentText" presStyleLbl="node1" presStyleIdx="2" presStyleCnt="5">
        <dgm:presLayoutVars>
          <dgm:chMax val="1"/>
          <dgm:bulletEnabled val="1"/>
        </dgm:presLayoutVars>
      </dgm:prSet>
      <dgm:spPr/>
      <dgm:t>
        <a:bodyPr/>
        <a:lstStyle/>
        <a:p>
          <a:endParaRPr lang="en-US"/>
        </a:p>
      </dgm:t>
    </dgm:pt>
    <dgm:pt modelId="{AB6CBA7C-45DC-4C54-A844-6950597349B0}" type="pres">
      <dgm:prSet presAssocID="{C15BFE18-7C96-4472-BD28-D1FF72188090}" presName="descendantText" presStyleLbl="alignAccFollowNode1" presStyleIdx="2" presStyleCnt="5" custScaleY="131283">
        <dgm:presLayoutVars>
          <dgm:bulletEnabled val="1"/>
        </dgm:presLayoutVars>
      </dgm:prSet>
      <dgm:spPr/>
      <dgm:t>
        <a:bodyPr/>
        <a:lstStyle/>
        <a:p>
          <a:endParaRPr lang="en-US"/>
        </a:p>
      </dgm:t>
    </dgm:pt>
    <dgm:pt modelId="{08122B7B-AF80-4863-9E30-13DE752B1153}" type="pres">
      <dgm:prSet presAssocID="{9C76B76E-8FF0-4671-8CC2-5E41CF4EDBC5}" presName="sp" presStyleCnt="0"/>
      <dgm:spPr/>
    </dgm:pt>
    <dgm:pt modelId="{ADD72C07-02A4-4D22-B0B4-C2784D3B5E17}" type="pres">
      <dgm:prSet presAssocID="{30CD7AB4-9E63-42F7-BFC4-7C447102F155}" presName="linNode" presStyleCnt="0"/>
      <dgm:spPr/>
    </dgm:pt>
    <dgm:pt modelId="{B1AB6E11-8CF4-4178-B8F5-74586F174395}" type="pres">
      <dgm:prSet presAssocID="{30CD7AB4-9E63-42F7-BFC4-7C447102F155}" presName="parentText" presStyleLbl="node1" presStyleIdx="3" presStyleCnt="5" custLinFactNeighborX="-3472">
        <dgm:presLayoutVars>
          <dgm:chMax val="1"/>
          <dgm:bulletEnabled val="1"/>
        </dgm:presLayoutVars>
      </dgm:prSet>
      <dgm:spPr/>
      <dgm:t>
        <a:bodyPr/>
        <a:lstStyle/>
        <a:p>
          <a:endParaRPr lang="en-US"/>
        </a:p>
      </dgm:t>
    </dgm:pt>
    <dgm:pt modelId="{75D80868-42CF-48C0-9830-C6B7B382566D}" type="pres">
      <dgm:prSet presAssocID="{30CD7AB4-9E63-42F7-BFC4-7C447102F155}" presName="descendantText" presStyleLbl="alignAccFollowNode1" presStyleIdx="3" presStyleCnt="5" custScaleY="112885">
        <dgm:presLayoutVars>
          <dgm:bulletEnabled val="1"/>
        </dgm:presLayoutVars>
      </dgm:prSet>
      <dgm:spPr/>
      <dgm:t>
        <a:bodyPr/>
        <a:lstStyle/>
        <a:p>
          <a:endParaRPr lang="en-US"/>
        </a:p>
      </dgm:t>
    </dgm:pt>
    <dgm:pt modelId="{CB524BF0-C5B1-4A9A-8510-60E1360C13B3}" type="pres">
      <dgm:prSet presAssocID="{6A764D7F-00C4-42AB-BCBC-07795F12A2DA}" presName="sp" presStyleCnt="0"/>
      <dgm:spPr/>
    </dgm:pt>
    <dgm:pt modelId="{A0428A12-34EF-4292-AA19-03750DB4639B}" type="pres">
      <dgm:prSet presAssocID="{5ABD8749-7CE6-41DE-B630-2B4C8F57E1D2}" presName="linNode" presStyleCnt="0"/>
      <dgm:spPr/>
    </dgm:pt>
    <dgm:pt modelId="{9BA9BF76-348C-4207-8158-63A80FEDF1BC}" type="pres">
      <dgm:prSet presAssocID="{5ABD8749-7CE6-41DE-B630-2B4C8F57E1D2}" presName="parentText" presStyleLbl="node1" presStyleIdx="4" presStyleCnt="5">
        <dgm:presLayoutVars>
          <dgm:chMax val="1"/>
          <dgm:bulletEnabled val="1"/>
        </dgm:presLayoutVars>
      </dgm:prSet>
      <dgm:spPr/>
      <dgm:t>
        <a:bodyPr/>
        <a:lstStyle/>
        <a:p>
          <a:endParaRPr lang="en-US"/>
        </a:p>
      </dgm:t>
    </dgm:pt>
    <dgm:pt modelId="{A91B1741-72C2-47B7-ADD4-C67B337B798A}" type="pres">
      <dgm:prSet presAssocID="{5ABD8749-7CE6-41DE-B630-2B4C8F57E1D2}" presName="descendantText" presStyleLbl="alignAccFollowNode1" presStyleIdx="4" presStyleCnt="5" custScaleY="130402">
        <dgm:presLayoutVars>
          <dgm:bulletEnabled val="1"/>
        </dgm:presLayoutVars>
      </dgm:prSet>
      <dgm:spPr/>
      <dgm:t>
        <a:bodyPr/>
        <a:lstStyle/>
        <a:p>
          <a:endParaRPr lang="en-US"/>
        </a:p>
      </dgm:t>
    </dgm:pt>
  </dgm:ptLst>
  <dgm:cxnLst>
    <dgm:cxn modelId="{E491BFFF-A500-40CD-96E9-0E7CB530D56A}" srcId="{E457D3A5-289F-4232-9D96-79A55AD5103E}" destId="{C15BFE18-7C96-4472-BD28-D1FF72188090}" srcOrd="2" destOrd="0" parTransId="{6FBA4032-6564-480E-91CD-1E9D566A59D4}" sibTransId="{9C76B76E-8FF0-4671-8CC2-5E41CF4EDBC5}"/>
    <dgm:cxn modelId="{F9B7CCD4-7EFB-49F9-885A-6BCF3CBAE8DD}" type="presOf" srcId="{C1D70C6A-9955-410F-8968-8A2F597F9537}" destId="{75D80868-42CF-48C0-9830-C6B7B382566D}" srcOrd="0" destOrd="0" presId="urn:microsoft.com/office/officeart/2005/8/layout/vList5"/>
    <dgm:cxn modelId="{C73AFD44-C548-494A-9557-CC50FE10DA38}" type="presOf" srcId="{C15BFE18-7C96-4472-BD28-D1FF72188090}" destId="{6FA2C6B0-6CC5-49C8-B030-B0DE7DCA4E0A}" srcOrd="0" destOrd="0" presId="urn:microsoft.com/office/officeart/2005/8/layout/vList5"/>
    <dgm:cxn modelId="{92FAFFAB-0299-483B-8AF2-5F663D343364}" type="presOf" srcId="{9D71023F-FEA9-4EAF-BA29-20F53CF32249}" destId="{AB6CBA7C-45DC-4C54-A844-6950597349B0}" srcOrd="0" destOrd="0" presId="urn:microsoft.com/office/officeart/2005/8/layout/vList5"/>
    <dgm:cxn modelId="{289EE49F-9FFF-43A9-8028-146C66256CA4}" srcId="{E457D3A5-289F-4232-9D96-79A55AD5103E}" destId="{0EC52CA0-CE9F-451B-845E-A078C29846A2}" srcOrd="0" destOrd="0" parTransId="{197CD62C-DFF8-4164-85B8-D75C96C87A8F}" sibTransId="{D209AE86-07E5-4945-8E8A-30F04C7C57C9}"/>
    <dgm:cxn modelId="{C36630C0-5D4D-4F58-82E3-D89ABDAB0C02}" srcId="{E457D3A5-289F-4232-9D96-79A55AD5103E}" destId="{5ABD8749-7CE6-41DE-B630-2B4C8F57E1D2}" srcOrd="4" destOrd="0" parTransId="{7497C375-4451-447C-86FD-40F1ADBCE698}" sibTransId="{A64CA6AE-253C-41B6-9198-36AB05CFDB51}"/>
    <dgm:cxn modelId="{B9336CDD-C097-46EF-B83E-8830B597A906}" srcId="{C15BFE18-7C96-4472-BD28-D1FF72188090}" destId="{9D71023F-FEA9-4EAF-BA29-20F53CF32249}" srcOrd="0" destOrd="0" parTransId="{C45BCEFA-193D-4B34-A9DE-B3317543BB4E}" sibTransId="{40E4C2A5-B3E7-4645-A11C-DE25D184A8C1}"/>
    <dgm:cxn modelId="{AFC200AA-FCBB-40A1-9492-9C84A0D2B962}" srcId="{0EC52CA0-CE9F-451B-845E-A078C29846A2}" destId="{71B16AAD-063C-4616-9DE6-A5CBD15EAAEE}" srcOrd="0" destOrd="0" parTransId="{8291F2A7-1492-44BC-824A-06023BE7529E}" sibTransId="{501ECFFE-C2A6-481C-BAE5-22DDBFA9547C}"/>
    <dgm:cxn modelId="{46DDA4C6-312B-41CB-AE72-B6D1C83EBEE0}" srcId="{5ABD8749-7CE6-41DE-B630-2B4C8F57E1D2}" destId="{7929D274-C249-4B33-9897-43FD5781FAF6}" srcOrd="0" destOrd="0" parTransId="{DD2A2295-16EE-46F8-A96B-71AC5555126E}" sibTransId="{CCC8F8EE-5571-448D-8DBE-E9DD29C67465}"/>
    <dgm:cxn modelId="{F0E15589-8A37-4DE2-A4B9-B54A74E0493D}" type="presOf" srcId="{30CD7AB4-9E63-42F7-BFC4-7C447102F155}" destId="{B1AB6E11-8CF4-4178-B8F5-74586F174395}" srcOrd="0" destOrd="0" presId="urn:microsoft.com/office/officeart/2005/8/layout/vList5"/>
    <dgm:cxn modelId="{AD7848A9-0D43-481F-AD8D-DA0AEFB9C4B6}" type="presOf" srcId="{651B2969-006B-484F-BF9E-E9D010A28A6F}" destId="{16384414-C6A9-42C3-B1FD-1DE9D4813616}" srcOrd="0" destOrd="0" presId="urn:microsoft.com/office/officeart/2005/8/layout/vList5"/>
    <dgm:cxn modelId="{FE97E843-F5A9-49F6-89F5-F2E2F896B409}" srcId="{30CD7AB4-9E63-42F7-BFC4-7C447102F155}" destId="{C1D70C6A-9955-410F-8968-8A2F597F9537}" srcOrd="0" destOrd="0" parTransId="{D7B41E9B-56AF-42D3-981B-00332BD43B7D}" sibTransId="{46DFB6E6-A079-4F02-AFA7-B633A4CF025D}"/>
    <dgm:cxn modelId="{8C1182DA-C77B-49B0-9B62-CCC4606BECF9}" type="presOf" srcId="{71B16AAD-063C-4616-9DE6-A5CBD15EAAEE}" destId="{157CBD79-5F29-4287-A09A-358A68555741}" srcOrd="0" destOrd="0" presId="urn:microsoft.com/office/officeart/2005/8/layout/vList5"/>
    <dgm:cxn modelId="{988AF898-0D00-4E85-8667-0D739E30B6FE}" type="presOf" srcId="{E457D3A5-289F-4232-9D96-79A55AD5103E}" destId="{27303B27-4888-4610-8618-D56B6FE3A7AA}" srcOrd="0" destOrd="0" presId="urn:microsoft.com/office/officeart/2005/8/layout/vList5"/>
    <dgm:cxn modelId="{58C1611E-582B-48B7-8E88-60DC5802511D}" srcId="{E457D3A5-289F-4232-9D96-79A55AD5103E}" destId="{30CD7AB4-9E63-42F7-BFC4-7C447102F155}" srcOrd="3" destOrd="0" parTransId="{56AE24AB-D823-45BC-B3B5-5403CE443C47}" sibTransId="{6A764D7F-00C4-42AB-BCBC-07795F12A2DA}"/>
    <dgm:cxn modelId="{357C6754-4EEF-4829-B73D-248B567C943C}" srcId="{1B3550AF-6A28-4851-B525-C0C4B0E2A9BD}" destId="{651B2969-006B-484F-BF9E-E9D010A28A6F}" srcOrd="0" destOrd="0" parTransId="{69B4EFD6-0830-4D41-9416-E76A8EA91542}" sibTransId="{6FCB8C47-4F59-45B6-835F-D723B5C0C7A8}"/>
    <dgm:cxn modelId="{575040F0-65A2-4942-80B3-AD4873BA8BA9}" type="presOf" srcId="{1B3550AF-6A28-4851-B525-C0C4B0E2A9BD}" destId="{8F69C45D-C8D4-4526-9974-7B3D66D69175}" srcOrd="0" destOrd="0" presId="urn:microsoft.com/office/officeart/2005/8/layout/vList5"/>
    <dgm:cxn modelId="{E3DC3129-9879-4116-A0B0-9FC54AE76A1F}" type="presOf" srcId="{0EC52CA0-CE9F-451B-845E-A078C29846A2}" destId="{4D653800-406D-4EAF-A876-2997BDE89951}" srcOrd="0" destOrd="0" presId="urn:microsoft.com/office/officeart/2005/8/layout/vList5"/>
    <dgm:cxn modelId="{AB5A2585-B12D-4C41-B87D-DD0A7C6FB360}" type="presOf" srcId="{7929D274-C249-4B33-9897-43FD5781FAF6}" destId="{A91B1741-72C2-47B7-ADD4-C67B337B798A}" srcOrd="0" destOrd="0" presId="urn:microsoft.com/office/officeart/2005/8/layout/vList5"/>
    <dgm:cxn modelId="{C3221BE5-BC93-4853-9DE9-51FDE95706AD}" srcId="{E457D3A5-289F-4232-9D96-79A55AD5103E}" destId="{1B3550AF-6A28-4851-B525-C0C4B0E2A9BD}" srcOrd="1" destOrd="0" parTransId="{5723402F-9A5C-4018-B381-C641C2106A28}" sibTransId="{E82A4EC8-D61F-478D-BB1F-62EE94D9EFE2}"/>
    <dgm:cxn modelId="{640D627E-E263-4EC5-ADDA-4BBA20B0B3C4}" type="presOf" srcId="{5ABD8749-7CE6-41DE-B630-2B4C8F57E1D2}" destId="{9BA9BF76-348C-4207-8158-63A80FEDF1BC}" srcOrd="0" destOrd="0" presId="urn:microsoft.com/office/officeart/2005/8/layout/vList5"/>
    <dgm:cxn modelId="{08F3E708-6EB7-4803-A996-DD0F5A1C4719}" type="presParOf" srcId="{27303B27-4888-4610-8618-D56B6FE3A7AA}" destId="{510F89F5-00B3-4D82-B82A-B228ABD85E3B}" srcOrd="0" destOrd="0" presId="urn:microsoft.com/office/officeart/2005/8/layout/vList5"/>
    <dgm:cxn modelId="{7E04B72C-CDD9-4204-A7E4-D5C46FFE0885}" type="presParOf" srcId="{510F89F5-00B3-4D82-B82A-B228ABD85E3B}" destId="{4D653800-406D-4EAF-A876-2997BDE89951}" srcOrd="0" destOrd="0" presId="urn:microsoft.com/office/officeart/2005/8/layout/vList5"/>
    <dgm:cxn modelId="{446EB226-857C-4A44-9310-080AAB3665D9}" type="presParOf" srcId="{510F89F5-00B3-4D82-B82A-B228ABD85E3B}" destId="{157CBD79-5F29-4287-A09A-358A68555741}" srcOrd="1" destOrd="0" presId="urn:microsoft.com/office/officeart/2005/8/layout/vList5"/>
    <dgm:cxn modelId="{9A6067E4-9C61-4AF7-9C01-873BA0174DF5}" type="presParOf" srcId="{27303B27-4888-4610-8618-D56B6FE3A7AA}" destId="{E277B0DF-6C08-49AC-AF07-CA4CB7B5EF4B}" srcOrd="1" destOrd="0" presId="urn:microsoft.com/office/officeart/2005/8/layout/vList5"/>
    <dgm:cxn modelId="{4481B9BA-0940-4F34-978C-909228E22278}" type="presParOf" srcId="{27303B27-4888-4610-8618-D56B6FE3A7AA}" destId="{7A7664D6-A4E0-4331-A4BE-EDCE707A04EB}" srcOrd="2" destOrd="0" presId="urn:microsoft.com/office/officeart/2005/8/layout/vList5"/>
    <dgm:cxn modelId="{0B9DD9AB-6080-4A43-88FB-E36AB270D76A}" type="presParOf" srcId="{7A7664D6-A4E0-4331-A4BE-EDCE707A04EB}" destId="{8F69C45D-C8D4-4526-9974-7B3D66D69175}" srcOrd="0" destOrd="0" presId="urn:microsoft.com/office/officeart/2005/8/layout/vList5"/>
    <dgm:cxn modelId="{8DFBA4D6-375C-4EF2-AF0F-5DBF11E8308D}" type="presParOf" srcId="{7A7664D6-A4E0-4331-A4BE-EDCE707A04EB}" destId="{16384414-C6A9-42C3-B1FD-1DE9D4813616}" srcOrd="1" destOrd="0" presId="urn:microsoft.com/office/officeart/2005/8/layout/vList5"/>
    <dgm:cxn modelId="{81E4C3A8-3E4F-492C-BFD7-0B0181B21D3B}" type="presParOf" srcId="{27303B27-4888-4610-8618-D56B6FE3A7AA}" destId="{630A50DA-F794-4456-95A3-74FEDE0D0760}" srcOrd="3" destOrd="0" presId="urn:microsoft.com/office/officeart/2005/8/layout/vList5"/>
    <dgm:cxn modelId="{5B0B2B67-A2E3-4C00-B5AF-FF796D908FC0}" type="presParOf" srcId="{27303B27-4888-4610-8618-D56B6FE3A7AA}" destId="{FDEDBB75-4063-488A-ABB0-AA1E60386911}" srcOrd="4" destOrd="0" presId="urn:microsoft.com/office/officeart/2005/8/layout/vList5"/>
    <dgm:cxn modelId="{FA905C1D-B06C-4F80-B4F0-01044CD9EBCF}" type="presParOf" srcId="{FDEDBB75-4063-488A-ABB0-AA1E60386911}" destId="{6FA2C6B0-6CC5-49C8-B030-B0DE7DCA4E0A}" srcOrd="0" destOrd="0" presId="urn:microsoft.com/office/officeart/2005/8/layout/vList5"/>
    <dgm:cxn modelId="{67557112-83D3-4E5B-A5DD-8142DFDB5D37}" type="presParOf" srcId="{FDEDBB75-4063-488A-ABB0-AA1E60386911}" destId="{AB6CBA7C-45DC-4C54-A844-6950597349B0}" srcOrd="1" destOrd="0" presId="urn:microsoft.com/office/officeart/2005/8/layout/vList5"/>
    <dgm:cxn modelId="{4D24E6E6-A998-4015-8991-DA51BC3505A8}" type="presParOf" srcId="{27303B27-4888-4610-8618-D56B6FE3A7AA}" destId="{08122B7B-AF80-4863-9E30-13DE752B1153}" srcOrd="5" destOrd="0" presId="urn:microsoft.com/office/officeart/2005/8/layout/vList5"/>
    <dgm:cxn modelId="{007CBBDC-29C6-488F-8A24-591AEE4AE4CF}" type="presParOf" srcId="{27303B27-4888-4610-8618-D56B6FE3A7AA}" destId="{ADD72C07-02A4-4D22-B0B4-C2784D3B5E17}" srcOrd="6" destOrd="0" presId="urn:microsoft.com/office/officeart/2005/8/layout/vList5"/>
    <dgm:cxn modelId="{8E5FBD7D-28E3-4F9C-9E2A-53A60A7637A7}" type="presParOf" srcId="{ADD72C07-02A4-4D22-B0B4-C2784D3B5E17}" destId="{B1AB6E11-8CF4-4178-B8F5-74586F174395}" srcOrd="0" destOrd="0" presId="urn:microsoft.com/office/officeart/2005/8/layout/vList5"/>
    <dgm:cxn modelId="{9E20DE86-4553-418F-B5BF-7D775291AAC3}" type="presParOf" srcId="{ADD72C07-02A4-4D22-B0B4-C2784D3B5E17}" destId="{75D80868-42CF-48C0-9830-C6B7B382566D}" srcOrd="1" destOrd="0" presId="urn:microsoft.com/office/officeart/2005/8/layout/vList5"/>
    <dgm:cxn modelId="{86F153A4-09A5-475C-B670-3E9AA6264103}" type="presParOf" srcId="{27303B27-4888-4610-8618-D56B6FE3A7AA}" destId="{CB524BF0-C5B1-4A9A-8510-60E1360C13B3}" srcOrd="7" destOrd="0" presId="urn:microsoft.com/office/officeart/2005/8/layout/vList5"/>
    <dgm:cxn modelId="{D1B819D5-9275-4B9B-AB39-4C9978DF15FB}" type="presParOf" srcId="{27303B27-4888-4610-8618-D56B6FE3A7AA}" destId="{A0428A12-34EF-4292-AA19-03750DB4639B}" srcOrd="8" destOrd="0" presId="urn:microsoft.com/office/officeart/2005/8/layout/vList5"/>
    <dgm:cxn modelId="{A425D761-FB9E-4829-9091-1E3C9197B5AE}" type="presParOf" srcId="{A0428A12-34EF-4292-AA19-03750DB4639B}" destId="{9BA9BF76-348C-4207-8158-63A80FEDF1BC}" srcOrd="0" destOrd="0" presId="urn:microsoft.com/office/officeart/2005/8/layout/vList5"/>
    <dgm:cxn modelId="{DAD86AEE-C996-49B7-BFA9-492381ACD805}" type="presParOf" srcId="{A0428A12-34EF-4292-AA19-03750DB4639B}" destId="{A91B1741-72C2-47B7-ADD4-C67B337B798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27A82-3C10-4913-A4DB-90FE6D24BF62}" type="doc">
      <dgm:prSet loTypeId="urn:microsoft.com/office/officeart/2005/8/layout/hList3" loCatId="list" qsTypeId="urn:microsoft.com/office/officeart/2005/8/quickstyle/3d3" qsCatId="3D" csTypeId="urn:microsoft.com/office/officeart/2005/8/colors/colorful5" csCatId="colorful" phldr="1"/>
      <dgm:spPr/>
      <dgm:t>
        <a:bodyPr/>
        <a:lstStyle/>
        <a:p>
          <a:endParaRPr lang="en-US"/>
        </a:p>
      </dgm:t>
    </dgm:pt>
    <dgm:pt modelId="{1A39D699-C97B-4F96-AE40-A3585F59E17D}">
      <dgm:prSet phldrT="[Text]" custT="1"/>
      <dgm:spPr/>
      <dgm:t>
        <a:bodyPr/>
        <a:lstStyle/>
        <a:p>
          <a:r>
            <a:rPr lang="en-US" sz="3200" b="1">
              <a:solidFill>
                <a:srgbClr val="FFFF00"/>
              </a:solidFill>
              <a:latin typeface="Arial" pitchFamily="34" charset="0"/>
              <a:ea typeface="+mn-ea"/>
              <a:cs typeface="Arial" pitchFamily="34" charset="0"/>
            </a:rPr>
            <a:t>Hội nghị Trung ương lần thứ 15  (1-1959)</a:t>
          </a:r>
          <a:endParaRPr lang="en-US" sz="3200" b="1">
            <a:solidFill>
              <a:srgbClr val="FFFF00"/>
            </a:solidFill>
            <a:latin typeface="Arial" pitchFamily="34" charset="0"/>
            <a:cs typeface="Arial" pitchFamily="34" charset="0"/>
          </a:endParaRPr>
        </a:p>
      </dgm:t>
    </dgm:pt>
    <dgm:pt modelId="{88701782-B415-49DB-B516-9D0A5681E53A}" type="parTrans" cxnId="{A8254BDF-0A71-47E0-B186-77D2311BB8AE}">
      <dgm:prSet/>
      <dgm:spPr/>
      <dgm:t>
        <a:bodyPr/>
        <a:lstStyle/>
        <a:p>
          <a:endParaRPr lang="en-US">
            <a:latin typeface="Arial" pitchFamily="34" charset="0"/>
            <a:cs typeface="Arial" pitchFamily="34" charset="0"/>
          </a:endParaRPr>
        </a:p>
      </dgm:t>
    </dgm:pt>
    <dgm:pt modelId="{F8925902-5D3D-42B8-8940-94CFED344D09}" type="sibTrans" cxnId="{A8254BDF-0A71-47E0-B186-77D2311BB8AE}">
      <dgm:prSet/>
      <dgm:spPr/>
      <dgm:t>
        <a:bodyPr/>
        <a:lstStyle/>
        <a:p>
          <a:endParaRPr lang="en-US">
            <a:latin typeface="Arial" pitchFamily="34" charset="0"/>
            <a:cs typeface="Arial" pitchFamily="34" charset="0"/>
          </a:endParaRPr>
        </a:p>
      </dgm:t>
    </dgm:pt>
    <dgm:pt modelId="{61E12084-A1E8-472F-B1D1-43486C40F938}">
      <dgm:prSet phldrT="[Text]" custT="1"/>
      <dgm:spPr/>
      <dgm:t>
        <a:bodyPr/>
        <a:lstStyle/>
        <a:p>
          <a:r>
            <a:rPr lang="en-US" sz="2400" b="1" dirty="0" err="1">
              <a:solidFill>
                <a:srgbClr val="002060"/>
              </a:solidFill>
              <a:latin typeface="Times New Roman" panose="02020603050405020304" pitchFamily="18" charset="0"/>
              <a:ea typeface="+mn-ea"/>
              <a:cs typeface="Times New Roman" panose="02020603050405020304" pitchFamily="18" charset="0"/>
            </a:rPr>
            <a:t>Nhiệm</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vụ</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Việt</a:t>
          </a:r>
          <a:r>
            <a:rPr lang="en-US" sz="2400" b="1" dirty="0">
              <a:solidFill>
                <a:srgbClr val="002060"/>
              </a:solidFill>
              <a:latin typeface="Times New Roman" panose="02020603050405020304" pitchFamily="18" charset="0"/>
              <a:ea typeface="+mn-ea"/>
              <a:cs typeface="Times New Roman" panose="02020603050405020304" pitchFamily="18" charset="0"/>
            </a:rPr>
            <a:t> Nam: </a:t>
          </a:r>
          <a:r>
            <a:rPr lang="en-US" sz="2400" dirty="0" err="1">
              <a:solidFill>
                <a:srgbClr val="7030A0"/>
              </a:solidFill>
              <a:latin typeface="Times New Roman" panose="02020603050405020304" pitchFamily="18" charset="0"/>
              <a:ea typeface="+mn-ea"/>
              <a:cs typeface="Times New Roman" panose="02020603050405020304" pitchFamily="18" charset="0"/>
            </a:rPr>
            <a:t>cách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mạng</a:t>
          </a:r>
          <a:r>
            <a:rPr lang="en-US" sz="2400" dirty="0">
              <a:solidFill>
                <a:srgbClr val="7030A0"/>
              </a:solidFill>
              <a:latin typeface="Times New Roman" panose="02020603050405020304" pitchFamily="18" charset="0"/>
              <a:ea typeface="+mn-ea"/>
              <a:cs typeface="Times New Roman" panose="02020603050405020304" pitchFamily="18" charset="0"/>
            </a:rPr>
            <a:t> XHCN ở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Bắc</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và</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cách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mạng</a:t>
          </a:r>
          <a:r>
            <a:rPr lang="en-US" sz="2400" dirty="0">
              <a:solidFill>
                <a:srgbClr val="7030A0"/>
              </a:solidFill>
              <a:latin typeface="Times New Roman" panose="02020603050405020304" pitchFamily="18" charset="0"/>
              <a:ea typeface="+mn-ea"/>
              <a:cs typeface="Times New Roman" panose="02020603050405020304" pitchFamily="18" charset="0"/>
            </a:rPr>
            <a:t> DTDCND ở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Nam</a:t>
          </a:r>
          <a:r>
            <a:rPr lang="en-US" sz="2400" b="1" dirty="0">
              <a:solidFill>
                <a:srgbClr val="7030A0"/>
              </a:solidFill>
              <a:latin typeface="Times New Roman" panose="02020603050405020304" pitchFamily="18" charset="0"/>
              <a:ea typeface="+mn-ea"/>
              <a:cs typeface="Times New Roman" panose="02020603050405020304" pitchFamily="18" charset="0"/>
            </a:rPr>
            <a:t>  </a:t>
          </a:r>
          <a:endParaRPr lang="en-US" sz="2400" dirty="0">
            <a:solidFill>
              <a:srgbClr val="7030A0"/>
            </a:solidFill>
            <a:latin typeface="Times New Roman" panose="02020603050405020304" pitchFamily="18" charset="0"/>
            <a:cs typeface="Times New Roman" panose="02020603050405020304" pitchFamily="18" charset="0"/>
          </a:endParaRPr>
        </a:p>
      </dgm:t>
    </dgm:pt>
    <dgm:pt modelId="{3D7EC313-FB94-4EC9-9C04-BB0B79F4801C}" type="parTrans" cxnId="{87F856C3-EEA3-4EC4-88E3-B5DEA4ADBCA2}">
      <dgm:prSet/>
      <dgm:spPr/>
      <dgm:t>
        <a:bodyPr/>
        <a:lstStyle/>
        <a:p>
          <a:endParaRPr lang="en-US">
            <a:latin typeface="Arial" pitchFamily="34" charset="0"/>
            <a:cs typeface="Arial" pitchFamily="34" charset="0"/>
          </a:endParaRPr>
        </a:p>
      </dgm:t>
    </dgm:pt>
    <dgm:pt modelId="{6E237105-E000-4C9B-9205-AECEEC3EB142}" type="sibTrans" cxnId="{87F856C3-EEA3-4EC4-88E3-B5DEA4ADBCA2}">
      <dgm:prSet/>
      <dgm:spPr/>
      <dgm:t>
        <a:bodyPr/>
        <a:lstStyle/>
        <a:p>
          <a:endParaRPr lang="en-US">
            <a:latin typeface="Arial" pitchFamily="34" charset="0"/>
            <a:cs typeface="Arial" pitchFamily="34" charset="0"/>
          </a:endParaRPr>
        </a:p>
      </dgm:t>
    </dgm:pt>
    <dgm:pt modelId="{C5B3D2A8-6B18-41E9-8D12-BC44F49D1FA3}">
      <dgm:prSet phldrT="[Text]" custT="1"/>
      <dgm:spPr/>
      <dgm:t>
        <a:bodyPr/>
        <a:lstStyle/>
        <a:p>
          <a:r>
            <a:rPr lang="en-US" sz="2400" b="1" dirty="0" err="1">
              <a:solidFill>
                <a:srgbClr val="002060"/>
              </a:solidFill>
              <a:latin typeface="Times New Roman" panose="02020603050405020304" pitchFamily="18" charset="0"/>
              <a:ea typeface="+mn-ea"/>
              <a:cs typeface="Times New Roman" panose="02020603050405020304" pitchFamily="18" charset="0"/>
            </a:rPr>
            <a:t>Nhiệm</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vụ</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cơ</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bản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của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Việt</a:t>
          </a:r>
          <a:r>
            <a:rPr lang="en-US" sz="2400" b="1" dirty="0">
              <a:solidFill>
                <a:srgbClr val="002060"/>
              </a:solidFill>
              <a:latin typeface="Times New Roman" panose="02020603050405020304" pitchFamily="18" charset="0"/>
              <a:ea typeface="+mn-ea"/>
              <a:cs typeface="Times New Roman" panose="02020603050405020304" pitchFamily="18" charset="0"/>
            </a:rPr>
            <a:t> Nam ở </a:t>
          </a:r>
          <a:r>
            <a:rPr lang="en-US" sz="2400" b="1" dirty="0" err="1">
              <a:solidFill>
                <a:srgbClr val="002060"/>
              </a:solidFill>
              <a:latin typeface="Times New Roman" panose="02020603050405020304" pitchFamily="18" charset="0"/>
              <a:ea typeface="+mn-ea"/>
              <a:cs typeface="Times New Roman" panose="02020603050405020304" pitchFamily="18" charset="0"/>
            </a:rPr>
            <a:t>miền</a:t>
          </a:r>
          <a:r>
            <a:rPr lang="en-US" sz="2400" b="1" dirty="0">
              <a:solidFill>
                <a:srgbClr val="002060"/>
              </a:solidFill>
              <a:latin typeface="Times New Roman" panose="02020603050405020304" pitchFamily="18" charset="0"/>
              <a:ea typeface="+mn-ea"/>
              <a:cs typeface="Times New Roman" panose="02020603050405020304" pitchFamily="18" charset="0"/>
            </a:rPr>
            <a:t> Nam</a:t>
          </a:r>
          <a:r>
            <a:rPr lang="en-US" sz="2400" dirty="0">
              <a:solidFill>
                <a:srgbClr val="00206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giải</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phóng</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Nam, </a:t>
          </a:r>
          <a:r>
            <a:rPr lang="en-US" sz="2400" dirty="0" err="1">
              <a:solidFill>
                <a:srgbClr val="7030A0"/>
              </a:solidFill>
              <a:latin typeface="Times New Roman" panose="02020603050405020304" pitchFamily="18" charset="0"/>
              <a:ea typeface="+mn-ea"/>
              <a:cs typeface="Times New Roman" panose="02020603050405020304" pitchFamily="18" charset="0"/>
            </a:rPr>
            <a:t>hoàn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thành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cách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mạng</a:t>
          </a:r>
          <a:r>
            <a:rPr lang="en-US" sz="2400" dirty="0">
              <a:solidFill>
                <a:srgbClr val="7030A0"/>
              </a:solidFill>
              <a:latin typeface="Times New Roman" panose="02020603050405020304" pitchFamily="18" charset="0"/>
              <a:ea typeface="+mn-ea"/>
              <a:cs typeface="Times New Roman" panose="02020603050405020304" pitchFamily="18" charset="0"/>
            </a:rPr>
            <a:t> DTDC ở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Nam</a:t>
          </a:r>
          <a:endParaRPr lang="en-US" sz="2400" dirty="0">
            <a:solidFill>
              <a:srgbClr val="7030A0"/>
            </a:solidFill>
            <a:latin typeface="Times New Roman" panose="02020603050405020304" pitchFamily="18" charset="0"/>
            <a:cs typeface="Times New Roman" panose="02020603050405020304" pitchFamily="18" charset="0"/>
          </a:endParaRPr>
        </a:p>
      </dgm:t>
    </dgm:pt>
    <dgm:pt modelId="{71CA7174-F72C-4868-B4BA-7EEC7416ECCB}" type="parTrans" cxnId="{12C782B4-6C65-4694-9BBA-D5D630DDE88E}">
      <dgm:prSet/>
      <dgm:spPr/>
      <dgm:t>
        <a:bodyPr/>
        <a:lstStyle/>
        <a:p>
          <a:endParaRPr lang="en-US">
            <a:latin typeface="Arial" pitchFamily="34" charset="0"/>
            <a:cs typeface="Arial" pitchFamily="34" charset="0"/>
          </a:endParaRPr>
        </a:p>
      </dgm:t>
    </dgm:pt>
    <dgm:pt modelId="{82C38F36-7B0B-41F4-8C48-46E485A18305}" type="sibTrans" cxnId="{12C782B4-6C65-4694-9BBA-D5D630DDE88E}">
      <dgm:prSet/>
      <dgm:spPr/>
      <dgm:t>
        <a:bodyPr/>
        <a:lstStyle/>
        <a:p>
          <a:endParaRPr lang="en-US">
            <a:latin typeface="Arial" pitchFamily="34" charset="0"/>
            <a:cs typeface="Arial" pitchFamily="34" charset="0"/>
          </a:endParaRPr>
        </a:p>
      </dgm:t>
    </dgm:pt>
    <dgm:pt modelId="{FFC8DDC4-1F6B-4D5B-A6F6-7BD1F602D548}">
      <dgm:prSet phldrT="[Text]" custT="1"/>
      <dgm:spPr/>
      <dgm:t>
        <a:bodyPr/>
        <a:lstStyle/>
        <a:p>
          <a:r>
            <a:rPr lang="en-US" sz="2400" b="1" dirty="0">
              <a:solidFill>
                <a:srgbClr val="002060"/>
              </a:solidFill>
              <a:latin typeface="Times New Roman" panose="02020603050405020304" pitchFamily="18" charset="0"/>
              <a:ea typeface="+mn-ea"/>
              <a:cs typeface="Times New Roman" panose="02020603050405020304" pitchFamily="18" charset="0"/>
            </a:rPr>
            <a:t>Con </a:t>
          </a:r>
          <a:r>
            <a:rPr lang="en-US" sz="2400" b="1" dirty="0" err="1">
              <a:solidFill>
                <a:srgbClr val="002060"/>
              </a:solidFill>
              <a:latin typeface="Times New Roman" panose="02020603050405020304" pitchFamily="18" charset="0"/>
              <a:ea typeface="+mn-ea"/>
              <a:cs typeface="Times New Roman" panose="02020603050405020304" pitchFamily="18" charset="0"/>
            </a:rPr>
            <a:t>đường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phát</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triển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cơ</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bản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của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Việt</a:t>
          </a:r>
          <a:r>
            <a:rPr lang="en-US" sz="2400" b="1" dirty="0">
              <a:solidFill>
                <a:srgbClr val="002060"/>
              </a:solidFill>
              <a:latin typeface="Times New Roman" panose="02020603050405020304" pitchFamily="18" charset="0"/>
              <a:ea typeface="+mn-ea"/>
              <a:cs typeface="Times New Roman" panose="02020603050405020304" pitchFamily="18" charset="0"/>
            </a:rPr>
            <a:t> Nam ở </a:t>
          </a:r>
          <a:r>
            <a:rPr lang="en-US" sz="2400" b="1" dirty="0" err="1">
              <a:solidFill>
                <a:srgbClr val="002060"/>
              </a:solidFill>
              <a:latin typeface="Times New Roman" panose="02020603050405020304" pitchFamily="18" charset="0"/>
              <a:ea typeface="+mn-ea"/>
              <a:cs typeface="Times New Roman" panose="02020603050405020304" pitchFamily="18" charset="0"/>
            </a:rPr>
            <a:t>miền</a:t>
          </a:r>
          <a:r>
            <a:rPr lang="en-US" sz="2400" b="1" dirty="0">
              <a:solidFill>
                <a:srgbClr val="002060"/>
              </a:solidFill>
              <a:latin typeface="Times New Roman" panose="02020603050405020304" pitchFamily="18" charset="0"/>
              <a:ea typeface="+mn-ea"/>
              <a:cs typeface="Times New Roman" panose="02020603050405020304" pitchFamily="18" charset="0"/>
            </a:rPr>
            <a:t> Nam :</a:t>
          </a:r>
          <a:r>
            <a:rPr lang="en-US" sz="2400" b="1" dirty="0">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khởi</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nghĩa</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giành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chính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quyền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về</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tay</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nhân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dân</a:t>
          </a:r>
          <a:r>
            <a:rPr lang="en-US" sz="2400" dirty="0">
              <a:solidFill>
                <a:srgbClr val="7030A0"/>
              </a:solidFill>
              <a:latin typeface="Times New Roman" panose="02020603050405020304" pitchFamily="18" charset="0"/>
              <a:ea typeface="+mn-ea"/>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dgm:t>
    </dgm:pt>
    <dgm:pt modelId="{14CF6B69-5FC6-4E2B-9E12-A6FF7A0A8D18}" type="parTrans" cxnId="{5494A21D-AFA9-429C-90CF-0239745EC021}">
      <dgm:prSet/>
      <dgm:spPr/>
      <dgm:t>
        <a:bodyPr/>
        <a:lstStyle/>
        <a:p>
          <a:endParaRPr lang="en-US">
            <a:latin typeface="Arial" pitchFamily="34" charset="0"/>
            <a:cs typeface="Arial" pitchFamily="34" charset="0"/>
          </a:endParaRPr>
        </a:p>
      </dgm:t>
    </dgm:pt>
    <dgm:pt modelId="{B0BB64AB-C136-4A9F-BD6E-AEDFE9D22604}" type="sibTrans" cxnId="{5494A21D-AFA9-429C-90CF-0239745EC021}">
      <dgm:prSet/>
      <dgm:spPr/>
      <dgm:t>
        <a:bodyPr/>
        <a:lstStyle/>
        <a:p>
          <a:endParaRPr lang="en-US">
            <a:latin typeface="Arial" pitchFamily="34" charset="0"/>
            <a:cs typeface="Arial" pitchFamily="34" charset="0"/>
          </a:endParaRPr>
        </a:p>
      </dgm:t>
    </dgm:pt>
    <dgm:pt modelId="{2D3958C1-8CD2-49A9-AA5C-F047257CC44B}">
      <dgm:prSet phldrT="[Text]" custT="1"/>
      <dgm:spPr/>
      <dgm:t>
        <a:bodyPr/>
        <a:lstStyle/>
        <a:p>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miền</a:t>
          </a:r>
          <a:r>
            <a:rPr lang="en-US" sz="2400" b="1" dirty="0">
              <a:solidFill>
                <a:srgbClr val="002060"/>
              </a:solidFill>
              <a:latin typeface="Times New Roman" panose="02020603050405020304" pitchFamily="18" charset="0"/>
              <a:ea typeface="+mn-ea"/>
              <a:cs typeface="Times New Roman" panose="02020603050405020304" pitchFamily="18" charset="0"/>
            </a:rPr>
            <a:t> Nam </a:t>
          </a:r>
          <a:r>
            <a:rPr lang="en-US" sz="2400" b="1" dirty="0" err="1">
              <a:solidFill>
                <a:srgbClr val="002060"/>
              </a:solidFill>
              <a:latin typeface="Times New Roman" panose="02020603050405020304" pitchFamily="18" charset="0"/>
              <a:ea typeface="+mn-ea"/>
              <a:cs typeface="Times New Roman" panose="02020603050405020304" pitchFamily="18" charset="0"/>
            </a:rPr>
            <a:t>vẫn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có</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khả</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năng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hòa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bình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phát</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triển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ra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sức</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tranh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thủ</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khả</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năng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đó</a:t>
          </a:r>
          <a:endParaRPr lang="en-US" sz="2400" b="1" dirty="0">
            <a:solidFill>
              <a:srgbClr val="002060"/>
            </a:solidFill>
            <a:latin typeface="Times New Roman" panose="02020603050405020304" pitchFamily="18" charset="0"/>
            <a:cs typeface="Times New Roman" panose="02020603050405020304" pitchFamily="18" charset="0"/>
          </a:endParaRPr>
        </a:p>
      </dgm:t>
    </dgm:pt>
    <dgm:pt modelId="{8B3CC8DA-CAE0-4BCA-BDC2-0C364A3933D8}" type="parTrans" cxnId="{361DEA9A-2B34-45F5-A4DD-6F5064A9E6D0}">
      <dgm:prSet/>
      <dgm:spPr/>
      <dgm:t>
        <a:bodyPr/>
        <a:lstStyle/>
        <a:p>
          <a:endParaRPr lang="en-US">
            <a:latin typeface="Arial" pitchFamily="34" charset="0"/>
            <a:cs typeface="Arial" pitchFamily="34" charset="0"/>
          </a:endParaRPr>
        </a:p>
      </dgm:t>
    </dgm:pt>
    <dgm:pt modelId="{0925BBFE-9360-4FE9-8A2F-FA6EEBEDEE4C}" type="sibTrans" cxnId="{361DEA9A-2B34-45F5-A4DD-6F5064A9E6D0}">
      <dgm:prSet/>
      <dgm:spPr/>
      <dgm:t>
        <a:bodyPr/>
        <a:lstStyle/>
        <a:p>
          <a:endParaRPr lang="en-US">
            <a:latin typeface="Arial" pitchFamily="34" charset="0"/>
            <a:cs typeface="Arial" pitchFamily="34" charset="0"/>
          </a:endParaRPr>
        </a:p>
      </dgm:t>
    </dgm:pt>
    <dgm:pt modelId="{7BD7104D-69FA-48A4-AA1E-6BEAA4599E2D}" type="pres">
      <dgm:prSet presAssocID="{51427A82-3C10-4913-A4DB-90FE6D24BF62}" presName="composite" presStyleCnt="0">
        <dgm:presLayoutVars>
          <dgm:chMax val="1"/>
          <dgm:dir/>
          <dgm:resizeHandles val="exact"/>
        </dgm:presLayoutVars>
      </dgm:prSet>
      <dgm:spPr/>
      <dgm:t>
        <a:bodyPr/>
        <a:lstStyle/>
        <a:p>
          <a:endParaRPr lang="en-US"/>
        </a:p>
      </dgm:t>
    </dgm:pt>
    <dgm:pt modelId="{498E5568-502C-4A2C-9F83-D52ABE9D680C}" type="pres">
      <dgm:prSet presAssocID="{1A39D699-C97B-4F96-AE40-A3585F59E17D}" presName="roof" presStyleLbl="dkBgShp" presStyleIdx="0" presStyleCnt="2" custScaleY="44696" custLinFactNeighborY="10412"/>
      <dgm:spPr/>
      <dgm:t>
        <a:bodyPr/>
        <a:lstStyle/>
        <a:p>
          <a:endParaRPr lang="en-US"/>
        </a:p>
      </dgm:t>
    </dgm:pt>
    <dgm:pt modelId="{1A9F0A82-73C2-45C2-9B53-D392A3755A9F}" type="pres">
      <dgm:prSet presAssocID="{1A39D699-C97B-4F96-AE40-A3585F59E17D}" presName="pillars" presStyleCnt="0"/>
      <dgm:spPr/>
    </dgm:pt>
    <dgm:pt modelId="{A866092A-D3C4-444B-9974-74418A26F307}" type="pres">
      <dgm:prSet presAssocID="{1A39D699-C97B-4F96-AE40-A3585F59E17D}" presName="pillar1" presStyleLbl="node1" presStyleIdx="0" presStyleCnt="4" custScaleY="110253">
        <dgm:presLayoutVars>
          <dgm:bulletEnabled val="1"/>
        </dgm:presLayoutVars>
      </dgm:prSet>
      <dgm:spPr/>
      <dgm:t>
        <a:bodyPr/>
        <a:lstStyle/>
        <a:p>
          <a:endParaRPr lang="en-US"/>
        </a:p>
      </dgm:t>
    </dgm:pt>
    <dgm:pt modelId="{2A5378AD-38C2-40CB-A531-2978A255A8EF}" type="pres">
      <dgm:prSet presAssocID="{C5B3D2A8-6B18-41E9-8D12-BC44F49D1FA3}" presName="pillarX" presStyleLbl="node1" presStyleIdx="1" presStyleCnt="4" custScaleY="110253">
        <dgm:presLayoutVars>
          <dgm:bulletEnabled val="1"/>
        </dgm:presLayoutVars>
      </dgm:prSet>
      <dgm:spPr/>
      <dgm:t>
        <a:bodyPr/>
        <a:lstStyle/>
        <a:p>
          <a:endParaRPr lang="en-US"/>
        </a:p>
      </dgm:t>
    </dgm:pt>
    <dgm:pt modelId="{C3990189-78CD-49BC-AD67-E8CA6C650A4B}" type="pres">
      <dgm:prSet presAssocID="{FFC8DDC4-1F6B-4D5B-A6F6-7BD1F602D548}" presName="pillarX" presStyleLbl="node1" presStyleIdx="2" presStyleCnt="4" custScaleY="110253">
        <dgm:presLayoutVars>
          <dgm:bulletEnabled val="1"/>
        </dgm:presLayoutVars>
      </dgm:prSet>
      <dgm:spPr/>
      <dgm:t>
        <a:bodyPr/>
        <a:lstStyle/>
        <a:p>
          <a:endParaRPr lang="en-US"/>
        </a:p>
      </dgm:t>
    </dgm:pt>
    <dgm:pt modelId="{02D91B57-E155-4544-BE3A-CA255DF9CD3C}" type="pres">
      <dgm:prSet presAssocID="{2D3958C1-8CD2-49A9-AA5C-F047257CC44B}" presName="pillarX" presStyleLbl="node1" presStyleIdx="3" presStyleCnt="4" custScaleY="110253">
        <dgm:presLayoutVars>
          <dgm:bulletEnabled val="1"/>
        </dgm:presLayoutVars>
      </dgm:prSet>
      <dgm:spPr/>
      <dgm:t>
        <a:bodyPr/>
        <a:lstStyle/>
        <a:p>
          <a:endParaRPr lang="en-US"/>
        </a:p>
      </dgm:t>
    </dgm:pt>
    <dgm:pt modelId="{108A293A-F790-422A-92BF-43C66287CC05}" type="pres">
      <dgm:prSet presAssocID="{1A39D699-C97B-4F96-AE40-A3585F59E17D}" presName="base" presStyleLbl="dkBgShp" presStyleIdx="1" presStyleCnt="2" custScaleY="231140"/>
      <dgm:spPr/>
    </dgm:pt>
  </dgm:ptLst>
  <dgm:cxnLst>
    <dgm:cxn modelId="{A6AE22F7-BD53-415F-AE3C-ACEB05158576}" type="presOf" srcId="{2D3958C1-8CD2-49A9-AA5C-F047257CC44B}" destId="{02D91B57-E155-4544-BE3A-CA255DF9CD3C}" srcOrd="0" destOrd="0" presId="urn:microsoft.com/office/officeart/2005/8/layout/hList3"/>
    <dgm:cxn modelId="{EA53EB8A-F023-4842-ADEF-476865269490}" type="presOf" srcId="{C5B3D2A8-6B18-41E9-8D12-BC44F49D1FA3}" destId="{2A5378AD-38C2-40CB-A531-2978A255A8EF}" srcOrd="0" destOrd="0" presId="urn:microsoft.com/office/officeart/2005/8/layout/hList3"/>
    <dgm:cxn modelId="{361DEA9A-2B34-45F5-A4DD-6F5064A9E6D0}" srcId="{1A39D699-C97B-4F96-AE40-A3585F59E17D}" destId="{2D3958C1-8CD2-49A9-AA5C-F047257CC44B}" srcOrd="3" destOrd="0" parTransId="{8B3CC8DA-CAE0-4BCA-BDC2-0C364A3933D8}" sibTransId="{0925BBFE-9360-4FE9-8A2F-FA6EEBEDEE4C}"/>
    <dgm:cxn modelId="{5C0AD9A7-9DF7-4638-AC35-97EB9C9B0ADD}" type="presOf" srcId="{1A39D699-C97B-4F96-AE40-A3585F59E17D}" destId="{498E5568-502C-4A2C-9F83-D52ABE9D680C}" srcOrd="0" destOrd="0" presId="urn:microsoft.com/office/officeart/2005/8/layout/hList3"/>
    <dgm:cxn modelId="{A8254BDF-0A71-47E0-B186-77D2311BB8AE}" srcId="{51427A82-3C10-4913-A4DB-90FE6D24BF62}" destId="{1A39D699-C97B-4F96-AE40-A3585F59E17D}" srcOrd="0" destOrd="0" parTransId="{88701782-B415-49DB-B516-9D0A5681E53A}" sibTransId="{F8925902-5D3D-42B8-8940-94CFED344D09}"/>
    <dgm:cxn modelId="{24FCBBA6-730F-4CA0-9AAD-2037253A4FF4}" type="presOf" srcId="{61E12084-A1E8-472F-B1D1-43486C40F938}" destId="{A866092A-D3C4-444B-9974-74418A26F307}" srcOrd="0" destOrd="0" presId="urn:microsoft.com/office/officeart/2005/8/layout/hList3"/>
    <dgm:cxn modelId="{5494A21D-AFA9-429C-90CF-0239745EC021}" srcId="{1A39D699-C97B-4F96-AE40-A3585F59E17D}" destId="{FFC8DDC4-1F6B-4D5B-A6F6-7BD1F602D548}" srcOrd="2" destOrd="0" parTransId="{14CF6B69-5FC6-4E2B-9E12-A6FF7A0A8D18}" sibTransId="{B0BB64AB-C136-4A9F-BD6E-AEDFE9D22604}"/>
    <dgm:cxn modelId="{12C782B4-6C65-4694-9BBA-D5D630DDE88E}" srcId="{1A39D699-C97B-4F96-AE40-A3585F59E17D}" destId="{C5B3D2A8-6B18-41E9-8D12-BC44F49D1FA3}" srcOrd="1" destOrd="0" parTransId="{71CA7174-F72C-4868-B4BA-7EEC7416ECCB}" sibTransId="{82C38F36-7B0B-41F4-8C48-46E485A18305}"/>
    <dgm:cxn modelId="{87F856C3-EEA3-4EC4-88E3-B5DEA4ADBCA2}" srcId="{1A39D699-C97B-4F96-AE40-A3585F59E17D}" destId="{61E12084-A1E8-472F-B1D1-43486C40F938}" srcOrd="0" destOrd="0" parTransId="{3D7EC313-FB94-4EC9-9C04-BB0B79F4801C}" sibTransId="{6E237105-E000-4C9B-9205-AECEEC3EB142}"/>
    <dgm:cxn modelId="{D839A935-8A7E-492A-B137-64FBE15083BE}" type="presOf" srcId="{51427A82-3C10-4913-A4DB-90FE6D24BF62}" destId="{7BD7104D-69FA-48A4-AA1E-6BEAA4599E2D}" srcOrd="0" destOrd="0" presId="urn:microsoft.com/office/officeart/2005/8/layout/hList3"/>
    <dgm:cxn modelId="{294535B8-CFBB-4269-805E-82EC90ED3D46}" type="presOf" srcId="{FFC8DDC4-1F6B-4D5B-A6F6-7BD1F602D548}" destId="{C3990189-78CD-49BC-AD67-E8CA6C650A4B}" srcOrd="0" destOrd="0" presId="urn:microsoft.com/office/officeart/2005/8/layout/hList3"/>
    <dgm:cxn modelId="{AF8E2442-85DA-45A5-A3C1-DFDD3FBE7697}" type="presParOf" srcId="{7BD7104D-69FA-48A4-AA1E-6BEAA4599E2D}" destId="{498E5568-502C-4A2C-9F83-D52ABE9D680C}" srcOrd="0" destOrd="0" presId="urn:microsoft.com/office/officeart/2005/8/layout/hList3"/>
    <dgm:cxn modelId="{0D5ABC01-E17B-424D-AA07-5DD951BC7275}" type="presParOf" srcId="{7BD7104D-69FA-48A4-AA1E-6BEAA4599E2D}" destId="{1A9F0A82-73C2-45C2-9B53-D392A3755A9F}" srcOrd="1" destOrd="0" presId="urn:microsoft.com/office/officeart/2005/8/layout/hList3"/>
    <dgm:cxn modelId="{68D8A6D0-DF85-4651-8B20-29A21B9AC9A4}" type="presParOf" srcId="{1A9F0A82-73C2-45C2-9B53-D392A3755A9F}" destId="{A866092A-D3C4-444B-9974-74418A26F307}" srcOrd="0" destOrd="0" presId="urn:microsoft.com/office/officeart/2005/8/layout/hList3"/>
    <dgm:cxn modelId="{4C76B15D-262E-4F7A-B351-84F4A4DE20CC}" type="presParOf" srcId="{1A9F0A82-73C2-45C2-9B53-D392A3755A9F}" destId="{2A5378AD-38C2-40CB-A531-2978A255A8EF}" srcOrd="1" destOrd="0" presId="urn:microsoft.com/office/officeart/2005/8/layout/hList3"/>
    <dgm:cxn modelId="{C0C9B446-2616-4DC2-85A5-CADC52BFDB07}" type="presParOf" srcId="{1A9F0A82-73C2-45C2-9B53-D392A3755A9F}" destId="{C3990189-78CD-49BC-AD67-E8CA6C650A4B}" srcOrd="2" destOrd="0" presId="urn:microsoft.com/office/officeart/2005/8/layout/hList3"/>
    <dgm:cxn modelId="{9EFF163D-825D-46B7-A369-FEADBC96470C}" type="presParOf" srcId="{1A9F0A82-73C2-45C2-9B53-D392A3755A9F}" destId="{02D91B57-E155-4544-BE3A-CA255DF9CD3C}" srcOrd="3" destOrd="0" presId="urn:microsoft.com/office/officeart/2005/8/layout/hList3"/>
    <dgm:cxn modelId="{DFB2F956-2923-4027-864D-71D8C2C2E468}" type="presParOf" srcId="{7BD7104D-69FA-48A4-AA1E-6BEAA4599E2D}" destId="{108A293A-F790-422A-92BF-43C66287CC0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FD8B5-7EF0-4633-868D-9B24A5061509}" type="doc">
      <dgm:prSet loTypeId="urn:microsoft.com/office/officeart/2005/8/layout/vList3#2" loCatId="list" qsTypeId="urn:microsoft.com/office/officeart/2005/8/quickstyle/simple5" qsCatId="simple" csTypeId="urn:microsoft.com/office/officeart/2005/8/colors/accent1_2" csCatId="accent1" phldr="1"/>
      <dgm:spPr/>
    </dgm:pt>
    <dgm:pt modelId="{ECD5439A-A2A2-4D4E-8889-7B3808CF3A7F}">
      <dgm:prSet phldrT="[Text]" custT="1"/>
      <dgm:spPr/>
      <dgm:t>
        <a:bodyPr/>
        <a:lstStyle/>
        <a:p>
          <a:pPr algn="just"/>
          <a:r>
            <a:rPr lang="en-US" sz="1600" b="1">
              <a:solidFill>
                <a:schemeClr val="bg1">
                  <a:lumMod val="95000"/>
                </a:schemeClr>
              </a:solidFill>
              <a:latin typeface="Arial" pitchFamily="34" charset="0"/>
              <a:ea typeface="+mn-ea"/>
              <a:cs typeface="Arial" pitchFamily="34" charset="0"/>
            </a:rPr>
            <a:t>Nhiệm vụ chung: </a:t>
          </a:r>
          <a:r>
            <a:rPr lang="en-US" sz="1600" b="1">
              <a:solidFill>
                <a:srgbClr val="FFFF00"/>
              </a:solidFill>
              <a:latin typeface="Arial" pitchFamily="34" charset="0"/>
              <a:ea typeface="+mn-ea"/>
              <a:cs typeface="Arial" pitchFamily="34" charset="0"/>
            </a:rPr>
            <a:t>xây dựng một nước Việt Nam hòa bình, thống nhất, độc lập, dân chủ và giàu mạnh. </a:t>
          </a:r>
          <a:endParaRPr lang="en-US" sz="1600" b="1">
            <a:solidFill>
              <a:srgbClr val="FFFF00"/>
            </a:solidFill>
            <a:latin typeface="Arial" pitchFamily="34" charset="0"/>
            <a:cs typeface="Arial" pitchFamily="34" charset="0"/>
          </a:endParaRPr>
        </a:p>
      </dgm:t>
    </dgm:pt>
    <dgm:pt modelId="{0D2FFC7C-9FE0-4453-98AD-66A9DC691F37}" type="parTrans" cxnId="{B4ADF56D-4647-4860-9EC8-D95FFF6955FA}">
      <dgm:prSet/>
      <dgm:spPr/>
      <dgm:t>
        <a:bodyPr/>
        <a:lstStyle/>
        <a:p>
          <a:pPr algn="just"/>
          <a:endParaRPr lang="en-US" sz="2400">
            <a:latin typeface="Arial" pitchFamily="34" charset="0"/>
            <a:cs typeface="Arial" pitchFamily="34" charset="0"/>
          </a:endParaRPr>
        </a:p>
      </dgm:t>
    </dgm:pt>
    <dgm:pt modelId="{30E0EB3F-8C10-4B68-AD61-2C10D50CE672}" type="sibTrans" cxnId="{B4ADF56D-4647-4860-9EC8-D95FFF6955FA}">
      <dgm:prSet/>
      <dgm:spPr/>
      <dgm:t>
        <a:bodyPr/>
        <a:lstStyle/>
        <a:p>
          <a:pPr algn="just"/>
          <a:endParaRPr lang="en-US" sz="2400">
            <a:latin typeface="Arial" pitchFamily="34" charset="0"/>
            <a:cs typeface="Arial" pitchFamily="34" charset="0"/>
          </a:endParaRPr>
        </a:p>
      </dgm:t>
    </dgm:pt>
    <dgm:pt modelId="{9BC9CE44-CF26-439F-8CB8-EA58495DF719}">
      <dgm:prSet phldrT="[Text]" custT="1"/>
      <dgm:spPr/>
      <dgm:t>
        <a:bodyPr/>
        <a:lstStyle/>
        <a:p>
          <a:pPr algn="just"/>
          <a:r>
            <a:rPr lang="en-US" sz="1600" b="1">
              <a:solidFill>
                <a:schemeClr val="bg1">
                  <a:lumMod val="95000"/>
                </a:schemeClr>
              </a:solidFill>
              <a:latin typeface="Arial" pitchFamily="34" charset="0"/>
              <a:ea typeface="+mn-ea"/>
              <a:cs typeface="Arial" pitchFamily="34" charset="0"/>
            </a:rPr>
            <a:t>Hai nhiệm vụ chiến lược </a:t>
          </a:r>
          <a:r>
            <a:rPr lang="en-US" sz="1600" b="1">
              <a:solidFill>
                <a:srgbClr val="FFFF00"/>
              </a:solidFill>
              <a:latin typeface="Arial" pitchFamily="34" charset="0"/>
              <a:ea typeface="+mn-ea"/>
              <a:cs typeface="Arial" pitchFamily="34" charset="0"/>
            </a:rPr>
            <a:t>có mỗi quan hệ mật thiết với nhau: tiến hành cách mạng xã hội chủ nghĩa ở miền Bắc và giải phóng miền Nam, thực hiện thống nhất nước nhà. </a:t>
          </a:r>
          <a:endParaRPr lang="en-US" sz="1600" b="1">
            <a:solidFill>
              <a:srgbClr val="FFFF00"/>
            </a:solidFill>
            <a:latin typeface="Arial" pitchFamily="34" charset="0"/>
            <a:cs typeface="Arial" pitchFamily="34" charset="0"/>
          </a:endParaRPr>
        </a:p>
      </dgm:t>
    </dgm:pt>
    <dgm:pt modelId="{5BC50528-764B-4171-8D1F-F9734D9B4FB8}" type="parTrans" cxnId="{F1B812DA-27C4-44BE-9FCA-FB0A05C5AC89}">
      <dgm:prSet/>
      <dgm:spPr/>
      <dgm:t>
        <a:bodyPr/>
        <a:lstStyle/>
        <a:p>
          <a:pPr algn="just"/>
          <a:endParaRPr lang="en-US" sz="2400">
            <a:latin typeface="Arial" pitchFamily="34" charset="0"/>
            <a:cs typeface="Arial" pitchFamily="34" charset="0"/>
          </a:endParaRPr>
        </a:p>
      </dgm:t>
    </dgm:pt>
    <dgm:pt modelId="{F214A361-84D8-4A82-B5B6-59FACA2E0E93}" type="sibTrans" cxnId="{F1B812DA-27C4-44BE-9FCA-FB0A05C5AC89}">
      <dgm:prSet/>
      <dgm:spPr/>
      <dgm:t>
        <a:bodyPr/>
        <a:lstStyle/>
        <a:p>
          <a:pPr algn="just"/>
          <a:endParaRPr lang="en-US" sz="2400">
            <a:latin typeface="Arial" pitchFamily="34" charset="0"/>
            <a:cs typeface="Arial" pitchFamily="34" charset="0"/>
          </a:endParaRPr>
        </a:p>
      </dgm:t>
    </dgm:pt>
    <dgm:pt modelId="{31611149-B2CB-4777-898E-D625B4CE19FE}">
      <dgm:prSet phldrT="[Text]" custT="1"/>
      <dgm:spPr/>
      <dgm:t>
        <a:bodyPr/>
        <a:lstStyle/>
        <a:p>
          <a:pPr algn="just"/>
          <a:r>
            <a:rPr lang="en-US" sz="1600" b="1">
              <a:solidFill>
                <a:schemeClr val="bg1">
                  <a:lumMod val="95000"/>
                </a:schemeClr>
              </a:solidFill>
              <a:latin typeface="Arial" pitchFamily="34" charset="0"/>
              <a:ea typeface="+mn-ea"/>
              <a:cs typeface="Arial" pitchFamily="34" charset="0"/>
            </a:rPr>
            <a:t>Vai trò, vị trí </a:t>
          </a:r>
          <a:r>
            <a:rPr lang="en-US" sz="1600" b="1">
              <a:solidFill>
                <a:srgbClr val="FFFF00"/>
              </a:solidFill>
              <a:latin typeface="Arial" pitchFamily="34" charset="0"/>
              <a:ea typeface="+mn-ea"/>
              <a:cs typeface="Arial" pitchFamily="34" charset="0"/>
            </a:rPr>
            <a:t>của cách mạng xã hội chủ nghĩa ở miền Bắc</a:t>
          </a:r>
          <a:r>
            <a:rPr lang="en-US" sz="1600">
              <a:solidFill>
                <a:srgbClr val="FFFF00"/>
              </a:solidFill>
              <a:latin typeface="Arial" pitchFamily="34" charset="0"/>
              <a:ea typeface="+mn-ea"/>
              <a:cs typeface="Arial" pitchFamily="34" charset="0"/>
            </a:rPr>
            <a:t>  </a:t>
          </a:r>
          <a:r>
            <a:rPr lang="en-US" sz="1600" b="1">
              <a:solidFill>
                <a:srgbClr val="FFFF00"/>
              </a:solidFill>
              <a:latin typeface="Arial" pitchFamily="34" charset="0"/>
              <a:ea typeface="+mn-ea"/>
              <a:cs typeface="Arial" pitchFamily="34" charset="0"/>
            </a:rPr>
            <a:t>và Cách mạng dân tộc dân chủ nhân dân ở miền Nam </a:t>
          </a:r>
          <a:endParaRPr lang="en-US" sz="1600">
            <a:solidFill>
              <a:srgbClr val="FFFF00"/>
            </a:solidFill>
            <a:latin typeface="Arial" pitchFamily="34" charset="0"/>
            <a:cs typeface="Arial" pitchFamily="34" charset="0"/>
          </a:endParaRPr>
        </a:p>
      </dgm:t>
    </dgm:pt>
    <dgm:pt modelId="{2E228E7D-E508-40BC-AA28-70EB47AB0E73}" type="parTrans" cxnId="{6EE592F9-ABA9-4751-BE14-786B258DDC4D}">
      <dgm:prSet/>
      <dgm:spPr/>
      <dgm:t>
        <a:bodyPr/>
        <a:lstStyle/>
        <a:p>
          <a:pPr algn="just"/>
          <a:endParaRPr lang="en-US" sz="2400">
            <a:latin typeface="Arial" pitchFamily="34" charset="0"/>
            <a:cs typeface="Arial" pitchFamily="34" charset="0"/>
          </a:endParaRPr>
        </a:p>
      </dgm:t>
    </dgm:pt>
    <dgm:pt modelId="{B57B223C-7FDE-410F-9E22-EB242B973EB7}" type="sibTrans" cxnId="{6EE592F9-ABA9-4751-BE14-786B258DDC4D}">
      <dgm:prSet/>
      <dgm:spPr/>
      <dgm:t>
        <a:bodyPr/>
        <a:lstStyle/>
        <a:p>
          <a:pPr algn="just"/>
          <a:endParaRPr lang="en-US" sz="2400">
            <a:latin typeface="Arial" pitchFamily="34" charset="0"/>
            <a:cs typeface="Arial" pitchFamily="34" charset="0"/>
          </a:endParaRPr>
        </a:p>
      </dgm:t>
    </dgm:pt>
    <dgm:pt modelId="{4E2DDC36-3AD1-4CF4-A537-6D15CF1E19FE}">
      <dgm:prSet phldrT="[Text]" custT="1"/>
      <dgm:spPr/>
      <dgm:t>
        <a:bodyPr/>
        <a:lstStyle/>
        <a:p>
          <a:pPr algn="just"/>
          <a:r>
            <a:rPr lang="en-US" sz="1600" b="1">
              <a:solidFill>
                <a:schemeClr val="bg1">
                  <a:lumMod val="95000"/>
                </a:schemeClr>
              </a:solidFill>
              <a:latin typeface="Arial" pitchFamily="34" charset="0"/>
              <a:ea typeface="+mn-ea"/>
              <a:cs typeface="Arial" pitchFamily="34" charset="0"/>
            </a:rPr>
            <a:t>Con đường thống nhất Tổ quốc: </a:t>
          </a:r>
          <a:r>
            <a:rPr lang="en-US" sz="1600" b="1">
              <a:solidFill>
                <a:srgbClr val="FFFF00"/>
              </a:solidFill>
              <a:latin typeface="Arial" pitchFamily="34" charset="0"/>
              <a:ea typeface="+mn-ea"/>
              <a:cs typeface="Arial" pitchFamily="34" charset="0"/>
            </a:rPr>
            <a:t>tiến hành hai chiến lược cách mạng, kiên trì con đường hòa bình thống nhất theo tinh thần Hiệp nghị Giơ-ne-vơ, sẵn sàng thực hiện hiệp thương tổng tuyển cử hòa bình thống nhất Việt Nam. </a:t>
          </a:r>
          <a:endParaRPr lang="en-US" sz="1600" b="1">
            <a:solidFill>
              <a:srgbClr val="FFFF00"/>
            </a:solidFill>
            <a:latin typeface="Arial" pitchFamily="34" charset="0"/>
            <a:cs typeface="Arial" pitchFamily="34" charset="0"/>
          </a:endParaRPr>
        </a:p>
      </dgm:t>
    </dgm:pt>
    <dgm:pt modelId="{84D7D8D9-77A8-415E-B900-5BF101C6DB0C}" type="parTrans" cxnId="{736F68FA-0EE3-499B-95F0-B1899B3CCA98}">
      <dgm:prSet/>
      <dgm:spPr/>
      <dgm:t>
        <a:bodyPr/>
        <a:lstStyle/>
        <a:p>
          <a:endParaRPr lang="en-US" sz="2400">
            <a:latin typeface="Arial" pitchFamily="34" charset="0"/>
            <a:cs typeface="Arial" pitchFamily="34" charset="0"/>
          </a:endParaRPr>
        </a:p>
      </dgm:t>
    </dgm:pt>
    <dgm:pt modelId="{DCAB6D86-8BE9-4314-8C6F-9D7645B0193F}" type="sibTrans" cxnId="{736F68FA-0EE3-499B-95F0-B1899B3CCA98}">
      <dgm:prSet/>
      <dgm:spPr/>
      <dgm:t>
        <a:bodyPr/>
        <a:lstStyle/>
        <a:p>
          <a:endParaRPr lang="en-US" sz="2400">
            <a:latin typeface="Arial" pitchFamily="34" charset="0"/>
            <a:cs typeface="Arial" pitchFamily="34" charset="0"/>
          </a:endParaRPr>
        </a:p>
      </dgm:t>
    </dgm:pt>
    <dgm:pt modelId="{01E054DA-39F9-400D-8204-55C644C9C9E7}">
      <dgm:prSet phldrT="[Text]" custT="1"/>
      <dgm:spPr/>
      <dgm:t>
        <a:bodyPr/>
        <a:lstStyle/>
        <a:p>
          <a:pPr algn="just"/>
          <a:r>
            <a:rPr lang="en-US" sz="1600" b="1">
              <a:solidFill>
                <a:schemeClr val="bg1">
                  <a:lumMod val="95000"/>
                </a:schemeClr>
              </a:solidFill>
              <a:latin typeface="Arial" pitchFamily="34" charset="0"/>
              <a:ea typeface="+mn-ea"/>
              <a:cs typeface="Arial" pitchFamily="34" charset="0"/>
            </a:rPr>
            <a:t>Triển vọng cuộc đấu tranh thống nhất nước nhà: </a:t>
          </a:r>
          <a:r>
            <a:rPr lang="en-US" sz="1600" b="1">
              <a:solidFill>
                <a:srgbClr val="FFFF00"/>
              </a:solidFill>
              <a:latin typeface="Arial" pitchFamily="34" charset="0"/>
              <a:ea typeface="+mn-ea"/>
              <a:cs typeface="Arial" pitchFamily="34" charset="0"/>
            </a:rPr>
            <a:t>gay go, gian khổ, phức tạp và lâu dài song nhất định thắng lợi, đất nước thống nhất, đi lên chủ nghĩa xã hội.</a:t>
          </a:r>
        </a:p>
      </dgm:t>
    </dgm:pt>
    <dgm:pt modelId="{AA8D767B-326C-439E-A3CD-480694EA24A4}" type="parTrans" cxnId="{08DB5760-5483-43C6-B501-A72E4A6F7143}">
      <dgm:prSet/>
      <dgm:spPr/>
      <dgm:t>
        <a:bodyPr/>
        <a:lstStyle/>
        <a:p>
          <a:endParaRPr lang="en-US" sz="2400">
            <a:latin typeface="Arial" pitchFamily="34" charset="0"/>
            <a:cs typeface="Arial" pitchFamily="34" charset="0"/>
          </a:endParaRPr>
        </a:p>
      </dgm:t>
    </dgm:pt>
    <dgm:pt modelId="{16726FE0-E154-4846-B5BB-FB737B11383C}" type="sibTrans" cxnId="{08DB5760-5483-43C6-B501-A72E4A6F7143}">
      <dgm:prSet/>
      <dgm:spPr/>
      <dgm:t>
        <a:bodyPr/>
        <a:lstStyle/>
        <a:p>
          <a:endParaRPr lang="en-US" sz="2400">
            <a:latin typeface="Arial" pitchFamily="34" charset="0"/>
            <a:cs typeface="Arial" pitchFamily="34" charset="0"/>
          </a:endParaRPr>
        </a:p>
      </dgm:t>
    </dgm:pt>
    <dgm:pt modelId="{7EF3C80E-2190-452A-BA42-4C8B73A372AC}" type="pres">
      <dgm:prSet presAssocID="{1F2FD8B5-7EF0-4633-868D-9B24A5061509}" presName="linearFlow" presStyleCnt="0">
        <dgm:presLayoutVars>
          <dgm:dir/>
          <dgm:resizeHandles val="exact"/>
        </dgm:presLayoutVars>
      </dgm:prSet>
      <dgm:spPr/>
    </dgm:pt>
    <dgm:pt modelId="{E0C13B53-4AA1-4148-8314-5CE91497AB21}" type="pres">
      <dgm:prSet presAssocID="{ECD5439A-A2A2-4D4E-8889-7B3808CF3A7F}" presName="composite" presStyleCnt="0"/>
      <dgm:spPr/>
    </dgm:pt>
    <dgm:pt modelId="{36C32543-9EE1-4D4B-86DE-C0B53C21240B}" type="pres">
      <dgm:prSet presAssocID="{ECD5439A-A2A2-4D4E-8889-7B3808CF3A7F}" presName="imgShp" presStyleLbl="fgImgPlace1" presStyleIdx="0" presStyleCnt="5" custLinFactNeighborX="-99901" custLinFactNeighborY="8525"/>
      <dgm:spPr>
        <a:blipFill rotWithShape="0">
          <a:blip xmlns:r="http://schemas.openxmlformats.org/officeDocument/2006/relationships" r:embed="rId1"/>
          <a:stretch>
            <a:fillRect/>
          </a:stretch>
        </a:blipFill>
      </dgm:spPr>
    </dgm:pt>
    <dgm:pt modelId="{218BF0D5-F844-4BE2-A337-31DFC039E049}" type="pres">
      <dgm:prSet presAssocID="{ECD5439A-A2A2-4D4E-8889-7B3808CF3A7F}" presName="txShp" presStyleLbl="node1" presStyleIdx="0" presStyleCnt="5" custScaleX="130701">
        <dgm:presLayoutVars>
          <dgm:bulletEnabled val="1"/>
        </dgm:presLayoutVars>
      </dgm:prSet>
      <dgm:spPr/>
      <dgm:t>
        <a:bodyPr/>
        <a:lstStyle/>
        <a:p>
          <a:endParaRPr lang="en-US"/>
        </a:p>
      </dgm:t>
    </dgm:pt>
    <dgm:pt modelId="{33A77BC6-B6C0-4B6F-A003-D9DD27DA206D}" type="pres">
      <dgm:prSet presAssocID="{30E0EB3F-8C10-4B68-AD61-2C10D50CE672}" presName="spacing" presStyleCnt="0"/>
      <dgm:spPr/>
    </dgm:pt>
    <dgm:pt modelId="{04D534A7-2262-4A47-9043-8D64EB39215B}" type="pres">
      <dgm:prSet presAssocID="{9BC9CE44-CF26-439F-8CB8-EA58495DF719}" presName="composite" presStyleCnt="0"/>
      <dgm:spPr/>
    </dgm:pt>
    <dgm:pt modelId="{6394B7D9-B5DA-4C5E-AB93-0F67A5F217FE}" type="pres">
      <dgm:prSet presAssocID="{9BC9CE44-CF26-439F-8CB8-EA58495DF719}" presName="imgShp" presStyleLbl="fgImgPlace1" presStyleIdx="1" presStyleCnt="5" custLinFactNeighborX="-99902" custLinFactNeighborY="2688"/>
      <dgm:spPr>
        <a:blipFill rotWithShape="0">
          <a:blip xmlns:r="http://schemas.openxmlformats.org/officeDocument/2006/relationships" r:embed="rId2"/>
          <a:stretch>
            <a:fillRect/>
          </a:stretch>
        </a:blipFill>
      </dgm:spPr>
    </dgm:pt>
    <dgm:pt modelId="{8E9487F7-3667-4F03-8E9B-B255A4931E54}" type="pres">
      <dgm:prSet presAssocID="{9BC9CE44-CF26-439F-8CB8-EA58495DF719}" presName="txShp" presStyleLbl="node1" presStyleIdx="1" presStyleCnt="5" custScaleX="130701" custScaleY="116212">
        <dgm:presLayoutVars>
          <dgm:bulletEnabled val="1"/>
        </dgm:presLayoutVars>
      </dgm:prSet>
      <dgm:spPr/>
      <dgm:t>
        <a:bodyPr/>
        <a:lstStyle/>
        <a:p>
          <a:endParaRPr lang="en-US"/>
        </a:p>
      </dgm:t>
    </dgm:pt>
    <dgm:pt modelId="{E9DB5735-2153-4AA6-A7F2-29015D960FCD}" type="pres">
      <dgm:prSet presAssocID="{F214A361-84D8-4A82-B5B6-59FACA2E0E93}" presName="spacing" presStyleCnt="0"/>
      <dgm:spPr/>
    </dgm:pt>
    <dgm:pt modelId="{C433BBC9-01B5-444B-B1E2-E1F16BC2BD1D}" type="pres">
      <dgm:prSet presAssocID="{31611149-B2CB-4777-898E-D625B4CE19FE}" presName="composite" presStyleCnt="0"/>
      <dgm:spPr/>
    </dgm:pt>
    <dgm:pt modelId="{7613382D-FEF8-426D-A253-DA3D1CDF9207}" type="pres">
      <dgm:prSet presAssocID="{31611149-B2CB-4777-898E-D625B4CE19FE}" presName="imgShp" presStyleLbl="fgImgPlace1" presStyleIdx="2" presStyleCnt="5" custLinFactNeighborX="-93604" custLinFactNeighborY="-3149"/>
      <dgm:spPr>
        <a:blipFill rotWithShape="0">
          <a:blip xmlns:r="http://schemas.openxmlformats.org/officeDocument/2006/relationships" r:embed="rId3"/>
          <a:stretch>
            <a:fillRect/>
          </a:stretch>
        </a:blipFill>
      </dgm:spPr>
    </dgm:pt>
    <dgm:pt modelId="{D84B8D7A-C8E1-44D7-ACB9-F5C5E6B1E6DA}" type="pres">
      <dgm:prSet presAssocID="{31611149-B2CB-4777-898E-D625B4CE19FE}" presName="txShp" presStyleLbl="node1" presStyleIdx="2" presStyleCnt="5" custScaleX="130701">
        <dgm:presLayoutVars>
          <dgm:bulletEnabled val="1"/>
        </dgm:presLayoutVars>
      </dgm:prSet>
      <dgm:spPr/>
      <dgm:t>
        <a:bodyPr/>
        <a:lstStyle/>
        <a:p>
          <a:endParaRPr lang="en-US"/>
        </a:p>
      </dgm:t>
    </dgm:pt>
    <dgm:pt modelId="{88A54C0F-8AFE-4E00-AC00-4FEE1C289E72}" type="pres">
      <dgm:prSet presAssocID="{B57B223C-7FDE-410F-9E22-EB242B973EB7}" presName="spacing" presStyleCnt="0"/>
      <dgm:spPr/>
    </dgm:pt>
    <dgm:pt modelId="{FA913465-BDF3-4C75-8CD5-C8A70777FB00}" type="pres">
      <dgm:prSet presAssocID="{4E2DDC36-3AD1-4CF4-A537-6D15CF1E19FE}" presName="composite" presStyleCnt="0"/>
      <dgm:spPr/>
    </dgm:pt>
    <dgm:pt modelId="{0B4B010E-4C57-4E43-998C-578D0A5E54D1}" type="pres">
      <dgm:prSet presAssocID="{4E2DDC36-3AD1-4CF4-A537-6D15CF1E19FE}" presName="imgShp" presStyleLbl="fgImgPlace1" presStyleIdx="3" presStyleCnt="5" custLinFactNeighborX="-95824"/>
      <dgm:spPr>
        <a:blipFill rotWithShape="0">
          <a:blip xmlns:r="http://schemas.openxmlformats.org/officeDocument/2006/relationships" r:embed="rId4"/>
          <a:stretch>
            <a:fillRect/>
          </a:stretch>
        </a:blipFill>
      </dgm:spPr>
    </dgm:pt>
    <dgm:pt modelId="{42459573-A8FD-467D-A532-C76A4FE9FE87}" type="pres">
      <dgm:prSet presAssocID="{4E2DDC36-3AD1-4CF4-A537-6D15CF1E19FE}" presName="txShp" presStyleLbl="node1" presStyleIdx="3" presStyleCnt="5" custScaleX="130701" custScaleY="137970">
        <dgm:presLayoutVars>
          <dgm:bulletEnabled val="1"/>
        </dgm:presLayoutVars>
      </dgm:prSet>
      <dgm:spPr/>
      <dgm:t>
        <a:bodyPr/>
        <a:lstStyle/>
        <a:p>
          <a:endParaRPr lang="en-US"/>
        </a:p>
      </dgm:t>
    </dgm:pt>
    <dgm:pt modelId="{AB8DCB48-71D4-4F43-8CDE-C8CF1CF4BD3A}" type="pres">
      <dgm:prSet presAssocID="{DCAB6D86-8BE9-4314-8C6F-9D7645B0193F}" presName="spacing" presStyleCnt="0"/>
      <dgm:spPr/>
    </dgm:pt>
    <dgm:pt modelId="{2F363313-A3E5-41A8-81F5-56564FF264FD}" type="pres">
      <dgm:prSet presAssocID="{01E054DA-39F9-400D-8204-55C644C9C9E7}" presName="composite" presStyleCnt="0"/>
      <dgm:spPr/>
    </dgm:pt>
    <dgm:pt modelId="{694F158A-8841-42C9-9932-AAF7870D6961}" type="pres">
      <dgm:prSet presAssocID="{01E054DA-39F9-400D-8204-55C644C9C9E7}" presName="imgShp" presStyleLbl="fgImgPlace1" presStyleIdx="4" presStyleCnt="5" custLinFactX="-1719" custLinFactNeighborX="-100000"/>
      <dgm:spPr>
        <a:blipFill rotWithShape="0">
          <a:blip xmlns:r="http://schemas.openxmlformats.org/officeDocument/2006/relationships" r:embed="rId5"/>
          <a:stretch>
            <a:fillRect/>
          </a:stretch>
        </a:blipFill>
      </dgm:spPr>
    </dgm:pt>
    <dgm:pt modelId="{101398D6-2E5E-493A-8236-0C4D5C82B45B}" type="pres">
      <dgm:prSet presAssocID="{01E054DA-39F9-400D-8204-55C644C9C9E7}" presName="txShp" presStyleLbl="node1" presStyleIdx="4" presStyleCnt="5" custScaleX="130701">
        <dgm:presLayoutVars>
          <dgm:bulletEnabled val="1"/>
        </dgm:presLayoutVars>
      </dgm:prSet>
      <dgm:spPr/>
      <dgm:t>
        <a:bodyPr/>
        <a:lstStyle/>
        <a:p>
          <a:endParaRPr lang="en-US"/>
        </a:p>
      </dgm:t>
    </dgm:pt>
  </dgm:ptLst>
  <dgm:cxnLst>
    <dgm:cxn modelId="{B4ADF56D-4647-4860-9EC8-D95FFF6955FA}" srcId="{1F2FD8B5-7EF0-4633-868D-9B24A5061509}" destId="{ECD5439A-A2A2-4D4E-8889-7B3808CF3A7F}" srcOrd="0" destOrd="0" parTransId="{0D2FFC7C-9FE0-4453-98AD-66A9DC691F37}" sibTransId="{30E0EB3F-8C10-4B68-AD61-2C10D50CE672}"/>
    <dgm:cxn modelId="{6FDD5193-3CD2-4A8B-A61E-DC0DA0CF664D}" type="presOf" srcId="{1F2FD8B5-7EF0-4633-868D-9B24A5061509}" destId="{7EF3C80E-2190-452A-BA42-4C8B73A372AC}" srcOrd="0" destOrd="0" presId="urn:microsoft.com/office/officeart/2005/8/layout/vList3#2"/>
    <dgm:cxn modelId="{134208CC-6E7E-4679-8DB3-710BAF83916E}" type="presOf" srcId="{01E054DA-39F9-400D-8204-55C644C9C9E7}" destId="{101398D6-2E5E-493A-8236-0C4D5C82B45B}" srcOrd="0" destOrd="0" presId="urn:microsoft.com/office/officeart/2005/8/layout/vList3#2"/>
    <dgm:cxn modelId="{F1B812DA-27C4-44BE-9FCA-FB0A05C5AC89}" srcId="{1F2FD8B5-7EF0-4633-868D-9B24A5061509}" destId="{9BC9CE44-CF26-439F-8CB8-EA58495DF719}" srcOrd="1" destOrd="0" parTransId="{5BC50528-764B-4171-8D1F-F9734D9B4FB8}" sibTransId="{F214A361-84D8-4A82-B5B6-59FACA2E0E93}"/>
    <dgm:cxn modelId="{9E1442ED-5AA4-4D64-92D7-B70803A1357C}" type="presOf" srcId="{9BC9CE44-CF26-439F-8CB8-EA58495DF719}" destId="{8E9487F7-3667-4F03-8E9B-B255A4931E54}" srcOrd="0" destOrd="0" presId="urn:microsoft.com/office/officeart/2005/8/layout/vList3#2"/>
    <dgm:cxn modelId="{BC48A975-132E-49A9-A054-2CDC5B080E4D}" type="presOf" srcId="{ECD5439A-A2A2-4D4E-8889-7B3808CF3A7F}" destId="{218BF0D5-F844-4BE2-A337-31DFC039E049}" srcOrd="0" destOrd="0" presId="urn:microsoft.com/office/officeart/2005/8/layout/vList3#2"/>
    <dgm:cxn modelId="{08DB5760-5483-43C6-B501-A72E4A6F7143}" srcId="{1F2FD8B5-7EF0-4633-868D-9B24A5061509}" destId="{01E054DA-39F9-400D-8204-55C644C9C9E7}" srcOrd="4" destOrd="0" parTransId="{AA8D767B-326C-439E-A3CD-480694EA24A4}" sibTransId="{16726FE0-E154-4846-B5BB-FB737B11383C}"/>
    <dgm:cxn modelId="{6EE592F9-ABA9-4751-BE14-786B258DDC4D}" srcId="{1F2FD8B5-7EF0-4633-868D-9B24A5061509}" destId="{31611149-B2CB-4777-898E-D625B4CE19FE}" srcOrd="2" destOrd="0" parTransId="{2E228E7D-E508-40BC-AA28-70EB47AB0E73}" sibTransId="{B57B223C-7FDE-410F-9E22-EB242B973EB7}"/>
    <dgm:cxn modelId="{736F68FA-0EE3-499B-95F0-B1899B3CCA98}" srcId="{1F2FD8B5-7EF0-4633-868D-9B24A5061509}" destId="{4E2DDC36-3AD1-4CF4-A537-6D15CF1E19FE}" srcOrd="3" destOrd="0" parTransId="{84D7D8D9-77A8-415E-B900-5BF101C6DB0C}" sibTransId="{DCAB6D86-8BE9-4314-8C6F-9D7645B0193F}"/>
    <dgm:cxn modelId="{A30B063D-B98C-4314-8FF6-CE0C3A0E72BE}" type="presOf" srcId="{4E2DDC36-3AD1-4CF4-A537-6D15CF1E19FE}" destId="{42459573-A8FD-467D-A532-C76A4FE9FE87}" srcOrd="0" destOrd="0" presId="urn:microsoft.com/office/officeart/2005/8/layout/vList3#2"/>
    <dgm:cxn modelId="{9DC1A761-505D-4DB4-9468-D5B316AD85D0}" type="presOf" srcId="{31611149-B2CB-4777-898E-D625B4CE19FE}" destId="{D84B8D7A-C8E1-44D7-ACB9-F5C5E6B1E6DA}" srcOrd="0" destOrd="0" presId="urn:microsoft.com/office/officeart/2005/8/layout/vList3#2"/>
    <dgm:cxn modelId="{E3A5F733-C6BA-4D62-A51A-98991D159FA0}" type="presParOf" srcId="{7EF3C80E-2190-452A-BA42-4C8B73A372AC}" destId="{E0C13B53-4AA1-4148-8314-5CE91497AB21}" srcOrd="0" destOrd="0" presId="urn:microsoft.com/office/officeart/2005/8/layout/vList3#2"/>
    <dgm:cxn modelId="{B809FACB-9761-4978-97F2-2D9A72DC34D1}" type="presParOf" srcId="{E0C13B53-4AA1-4148-8314-5CE91497AB21}" destId="{36C32543-9EE1-4D4B-86DE-C0B53C21240B}" srcOrd="0" destOrd="0" presId="urn:microsoft.com/office/officeart/2005/8/layout/vList3#2"/>
    <dgm:cxn modelId="{CEE591B8-AC2F-4DFF-BB78-42981F04B9C1}" type="presParOf" srcId="{E0C13B53-4AA1-4148-8314-5CE91497AB21}" destId="{218BF0D5-F844-4BE2-A337-31DFC039E049}" srcOrd="1" destOrd="0" presId="urn:microsoft.com/office/officeart/2005/8/layout/vList3#2"/>
    <dgm:cxn modelId="{906C6A0E-046D-4C1C-A442-5A6FB9FFB9F9}" type="presParOf" srcId="{7EF3C80E-2190-452A-BA42-4C8B73A372AC}" destId="{33A77BC6-B6C0-4B6F-A003-D9DD27DA206D}" srcOrd="1" destOrd="0" presId="urn:microsoft.com/office/officeart/2005/8/layout/vList3#2"/>
    <dgm:cxn modelId="{4E7F468D-57BE-4497-8FBF-753AD5C4C3A7}" type="presParOf" srcId="{7EF3C80E-2190-452A-BA42-4C8B73A372AC}" destId="{04D534A7-2262-4A47-9043-8D64EB39215B}" srcOrd="2" destOrd="0" presId="urn:microsoft.com/office/officeart/2005/8/layout/vList3#2"/>
    <dgm:cxn modelId="{7C7BD7A2-9E59-4FF3-8D84-2E540F56AA6C}" type="presParOf" srcId="{04D534A7-2262-4A47-9043-8D64EB39215B}" destId="{6394B7D9-B5DA-4C5E-AB93-0F67A5F217FE}" srcOrd="0" destOrd="0" presId="urn:microsoft.com/office/officeart/2005/8/layout/vList3#2"/>
    <dgm:cxn modelId="{222E63DC-B4A3-469E-B443-0F27D84FA921}" type="presParOf" srcId="{04D534A7-2262-4A47-9043-8D64EB39215B}" destId="{8E9487F7-3667-4F03-8E9B-B255A4931E54}" srcOrd="1" destOrd="0" presId="urn:microsoft.com/office/officeart/2005/8/layout/vList3#2"/>
    <dgm:cxn modelId="{7DFA0DD4-4DBA-4F23-82FA-A75670E17F82}" type="presParOf" srcId="{7EF3C80E-2190-452A-BA42-4C8B73A372AC}" destId="{E9DB5735-2153-4AA6-A7F2-29015D960FCD}" srcOrd="3" destOrd="0" presId="urn:microsoft.com/office/officeart/2005/8/layout/vList3#2"/>
    <dgm:cxn modelId="{3ED25686-9102-49F7-8F4A-DE9A452EFDEF}" type="presParOf" srcId="{7EF3C80E-2190-452A-BA42-4C8B73A372AC}" destId="{C433BBC9-01B5-444B-B1E2-E1F16BC2BD1D}" srcOrd="4" destOrd="0" presId="urn:microsoft.com/office/officeart/2005/8/layout/vList3#2"/>
    <dgm:cxn modelId="{F55DC212-82A8-48D0-83BF-F7EDEF40E8DC}" type="presParOf" srcId="{C433BBC9-01B5-444B-B1E2-E1F16BC2BD1D}" destId="{7613382D-FEF8-426D-A253-DA3D1CDF9207}" srcOrd="0" destOrd="0" presId="urn:microsoft.com/office/officeart/2005/8/layout/vList3#2"/>
    <dgm:cxn modelId="{42BD6F4A-69C7-4A9F-89CE-477901144D3E}" type="presParOf" srcId="{C433BBC9-01B5-444B-B1E2-E1F16BC2BD1D}" destId="{D84B8D7A-C8E1-44D7-ACB9-F5C5E6B1E6DA}" srcOrd="1" destOrd="0" presId="urn:microsoft.com/office/officeart/2005/8/layout/vList3#2"/>
    <dgm:cxn modelId="{9982297F-9D2E-4B35-B055-5006091DE0E6}" type="presParOf" srcId="{7EF3C80E-2190-452A-BA42-4C8B73A372AC}" destId="{88A54C0F-8AFE-4E00-AC00-4FEE1C289E72}" srcOrd="5" destOrd="0" presId="urn:microsoft.com/office/officeart/2005/8/layout/vList3#2"/>
    <dgm:cxn modelId="{4DDB0F6C-FB47-46A0-BCCE-8488245ED441}" type="presParOf" srcId="{7EF3C80E-2190-452A-BA42-4C8B73A372AC}" destId="{FA913465-BDF3-4C75-8CD5-C8A70777FB00}" srcOrd="6" destOrd="0" presId="urn:microsoft.com/office/officeart/2005/8/layout/vList3#2"/>
    <dgm:cxn modelId="{436F7023-38EB-4402-8708-48CF445BD742}" type="presParOf" srcId="{FA913465-BDF3-4C75-8CD5-C8A70777FB00}" destId="{0B4B010E-4C57-4E43-998C-578D0A5E54D1}" srcOrd="0" destOrd="0" presId="urn:microsoft.com/office/officeart/2005/8/layout/vList3#2"/>
    <dgm:cxn modelId="{74E83D61-DDA5-4A62-A137-E51E4C1F63F1}" type="presParOf" srcId="{FA913465-BDF3-4C75-8CD5-C8A70777FB00}" destId="{42459573-A8FD-467D-A532-C76A4FE9FE87}" srcOrd="1" destOrd="0" presId="urn:microsoft.com/office/officeart/2005/8/layout/vList3#2"/>
    <dgm:cxn modelId="{CD61D69F-00E7-4C0A-85A8-0D174357161E}" type="presParOf" srcId="{7EF3C80E-2190-452A-BA42-4C8B73A372AC}" destId="{AB8DCB48-71D4-4F43-8CDE-C8CF1CF4BD3A}" srcOrd="7" destOrd="0" presId="urn:microsoft.com/office/officeart/2005/8/layout/vList3#2"/>
    <dgm:cxn modelId="{BA2D4A07-31DB-419E-BA19-928037A43DB2}" type="presParOf" srcId="{7EF3C80E-2190-452A-BA42-4C8B73A372AC}" destId="{2F363313-A3E5-41A8-81F5-56564FF264FD}" srcOrd="8" destOrd="0" presId="urn:microsoft.com/office/officeart/2005/8/layout/vList3#2"/>
    <dgm:cxn modelId="{10A2DC46-AF4B-4453-A6C7-16E0FA9AAC29}" type="presParOf" srcId="{2F363313-A3E5-41A8-81F5-56564FF264FD}" destId="{694F158A-8841-42C9-9932-AAF7870D6961}" srcOrd="0" destOrd="0" presId="urn:microsoft.com/office/officeart/2005/8/layout/vList3#2"/>
    <dgm:cxn modelId="{7BCD2A77-E0AA-4AC3-950D-91B5A0119144}" type="presParOf" srcId="{2F363313-A3E5-41A8-81F5-56564FF264FD}" destId="{101398D6-2E5E-493A-8236-0C4D5C82B45B}" srcOrd="1" destOrd="0" presId="urn:microsoft.com/office/officeart/2005/8/layout/vList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55C5DF-22A8-4DFD-9618-19BE162E7F6B}"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AABC03AD-175E-4C12-B537-7FE66389CBD2}">
      <dgm:prSet phldrT="[Text]" custT="1"/>
      <dgm:spPr/>
      <dgm:t>
        <a:bodyPr/>
        <a:lstStyle/>
        <a:p>
          <a:r>
            <a:rPr lang="en-US" sz="1600" b="1">
              <a:solidFill>
                <a:schemeClr val="tx1"/>
              </a:solidFill>
              <a:latin typeface="Arial" pitchFamily="34" charset="0"/>
              <a:ea typeface="+mn-ea"/>
              <a:cs typeface="Arial" pitchFamily="34" charset="0"/>
            </a:rPr>
            <a:t>Chống Mỹ cứu nước là nhiệm vụ thiêng liêng của cả dân tộc </a:t>
          </a:r>
          <a:endParaRPr lang="en-US" sz="1600" b="1">
            <a:solidFill>
              <a:schemeClr val="tx1"/>
            </a:solidFill>
            <a:latin typeface="Arial" pitchFamily="34" charset="0"/>
            <a:cs typeface="Arial" pitchFamily="34" charset="0"/>
          </a:endParaRPr>
        </a:p>
      </dgm:t>
    </dgm:pt>
    <dgm:pt modelId="{1CF46442-789A-4707-8362-0C1C36AC8DA2}" type="parTrans" cxnId="{95D355F8-051F-463C-AD2C-72A62F7BDD13}">
      <dgm:prSet/>
      <dgm:spPr/>
      <dgm:t>
        <a:bodyPr/>
        <a:lstStyle/>
        <a:p>
          <a:endParaRPr lang="en-US" sz="2800" b="1">
            <a:solidFill>
              <a:srgbClr val="7030A0"/>
            </a:solidFill>
            <a:latin typeface="Arial" pitchFamily="34" charset="0"/>
            <a:cs typeface="Arial" pitchFamily="34" charset="0"/>
          </a:endParaRPr>
        </a:p>
      </dgm:t>
    </dgm:pt>
    <dgm:pt modelId="{2C1BE476-4EFC-42AD-AD29-FBE5E29BE754}" type="sibTrans" cxnId="{95D355F8-051F-463C-AD2C-72A62F7BDD13}">
      <dgm:prSet/>
      <dgm:spPr/>
      <dgm:t>
        <a:bodyPr/>
        <a:lstStyle/>
        <a:p>
          <a:endParaRPr lang="en-US" sz="2800" b="1">
            <a:solidFill>
              <a:srgbClr val="7030A0"/>
            </a:solidFill>
            <a:latin typeface="Arial" pitchFamily="34" charset="0"/>
            <a:cs typeface="Arial" pitchFamily="34" charset="0"/>
          </a:endParaRPr>
        </a:p>
      </dgm:t>
    </dgm:pt>
    <dgm:pt modelId="{8CD74F1B-DF9A-4E0B-932A-DFACDFF8D3E0}">
      <dgm:prSet phldrT="[Text]" custT="1"/>
      <dgm:spPr/>
      <dgm:t>
        <a:bodyPr/>
        <a:lstStyle/>
        <a:p>
          <a:r>
            <a:rPr lang="en-US" sz="1600" b="1">
              <a:latin typeface="Arial" pitchFamily="34" charset="0"/>
              <a:ea typeface="+mn-ea"/>
              <a:cs typeface="Arial" pitchFamily="34" charset="0"/>
            </a:rPr>
            <a:t>Phương châm chỉ đạo chiến lược </a:t>
          </a:r>
          <a:r>
            <a:rPr lang="en-US" sz="1600" b="1">
              <a:solidFill>
                <a:srgbClr val="C00000"/>
              </a:solidFill>
              <a:latin typeface="Arial" pitchFamily="34" charset="0"/>
              <a:ea typeface="+mn-ea"/>
              <a:cs typeface="Arial" pitchFamily="34" charset="0"/>
            </a:rPr>
            <a:t>chung</a:t>
          </a:r>
          <a:endParaRPr lang="en-US" sz="1600" b="1">
            <a:solidFill>
              <a:srgbClr val="C00000"/>
            </a:solidFill>
            <a:latin typeface="Arial" pitchFamily="34" charset="0"/>
            <a:cs typeface="Arial" pitchFamily="34" charset="0"/>
          </a:endParaRPr>
        </a:p>
      </dgm:t>
    </dgm:pt>
    <dgm:pt modelId="{3CBBF203-189D-4FCF-B7B2-36B3A90400B1}" type="parTrans" cxnId="{A43C8165-0212-4082-9869-AD3807ABCC97}">
      <dgm:prSet/>
      <dgm:spPr/>
      <dgm:t>
        <a:bodyPr/>
        <a:lstStyle/>
        <a:p>
          <a:endParaRPr lang="en-US" sz="2800" b="1">
            <a:solidFill>
              <a:srgbClr val="7030A0"/>
            </a:solidFill>
            <a:latin typeface="Arial" pitchFamily="34" charset="0"/>
            <a:cs typeface="Arial" pitchFamily="34" charset="0"/>
          </a:endParaRPr>
        </a:p>
      </dgm:t>
    </dgm:pt>
    <dgm:pt modelId="{E3EF079E-5430-46CA-B687-D5D6BED280CB}" type="sibTrans" cxnId="{A43C8165-0212-4082-9869-AD3807ABCC97}">
      <dgm:prSet/>
      <dgm:spPr/>
      <dgm:t>
        <a:bodyPr/>
        <a:lstStyle/>
        <a:p>
          <a:endParaRPr lang="en-US" sz="2800" b="1">
            <a:solidFill>
              <a:srgbClr val="7030A0"/>
            </a:solidFill>
            <a:latin typeface="Arial" pitchFamily="34" charset="0"/>
            <a:cs typeface="Arial" pitchFamily="34" charset="0"/>
          </a:endParaRPr>
        </a:p>
      </dgm:t>
    </dgm:pt>
    <dgm:pt modelId="{DECF22DC-BDFE-40B9-9914-49B1F965B76B}">
      <dgm:prSet phldrT="[Text]" custT="1"/>
      <dgm:spPr/>
      <dgm:t>
        <a:bodyPr/>
        <a:lstStyle/>
        <a:p>
          <a:r>
            <a:rPr lang="en-US" sz="1600" b="1">
              <a:latin typeface="Arial" pitchFamily="34" charset="0"/>
              <a:ea typeface="+mn-ea"/>
              <a:cs typeface="Arial" pitchFamily="34" charset="0"/>
            </a:rPr>
            <a:t>Quyết tâm và mục tiêu </a:t>
          </a:r>
          <a:r>
            <a:rPr lang="en-US" sz="1600" b="1">
              <a:solidFill>
                <a:srgbClr val="C00000"/>
              </a:solidFill>
              <a:latin typeface="Arial" pitchFamily="34" charset="0"/>
              <a:ea typeface="+mn-ea"/>
              <a:cs typeface="Arial" pitchFamily="34" charset="0"/>
            </a:rPr>
            <a:t>chiến lược</a:t>
          </a:r>
          <a:endParaRPr lang="en-US" sz="1600" b="1">
            <a:solidFill>
              <a:srgbClr val="C00000"/>
            </a:solidFill>
            <a:latin typeface="Arial" pitchFamily="34" charset="0"/>
            <a:cs typeface="Arial" pitchFamily="34" charset="0"/>
          </a:endParaRPr>
        </a:p>
      </dgm:t>
    </dgm:pt>
    <dgm:pt modelId="{09963666-5F47-415D-8006-ECBF2D72824A}" type="parTrans" cxnId="{B762BF94-C17B-48FF-A9AB-4955F7EF33BF}">
      <dgm:prSet/>
      <dgm:spPr/>
      <dgm:t>
        <a:bodyPr/>
        <a:lstStyle/>
        <a:p>
          <a:endParaRPr lang="en-US" sz="2800" b="1">
            <a:solidFill>
              <a:srgbClr val="7030A0"/>
            </a:solidFill>
            <a:latin typeface="Arial" pitchFamily="34" charset="0"/>
            <a:cs typeface="Arial" pitchFamily="34" charset="0"/>
          </a:endParaRPr>
        </a:p>
      </dgm:t>
    </dgm:pt>
    <dgm:pt modelId="{EA57B104-D19E-4EF8-8711-9A2B3B66B71A}" type="sibTrans" cxnId="{B762BF94-C17B-48FF-A9AB-4955F7EF33BF}">
      <dgm:prSet/>
      <dgm:spPr/>
      <dgm:t>
        <a:bodyPr/>
        <a:lstStyle/>
        <a:p>
          <a:endParaRPr lang="en-US" sz="2800" b="1">
            <a:solidFill>
              <a:srgbClr val="7030A0"/>
            </a:solidFill>
            <a:latin typeface="Arial" pitchFamily="34" charset="0"/>
            <a:cs typeface="Arial" pitchFamily="34" charset="0"/>
          </a:endParaRPr>
        </a:p>
      </dgm:t>
    </dgm:pt>
    <dgm:pt modelId="{126579F4-748B-48B6-972B-2FD706148189}">
      <dgm:prSet phldrT="[Text]" custT="1"/>
      <dgm:spPr/>
      <dgm:t>
        <a:bodyPr/>
        <a:lstStyle/>
        <a:p>
          <a:r>
            <a:rPr lang="en-US" sz="1600" b="1">
              <a:latin typeface="Arial" pitchFamily="34" charset="0"/>
              <a:ea typeface="+mn-ea"/>
              <a:cs typeface="Arial" pitchFamily="34" charset="0"/>
            </a:rPr>
            <a:t>Tư tưởng chỉ đạo và phương châm đấu tranh ở </a:t>
          </a:r>
          <a:r>
            <a:rPr lang="en-US" sz="1600" b="1">
              <a:solidFill>
                <a:srgbClr val="C00000"/>
              </a:solidFill>
              <a:latin typeface="Arial" pitchFamily="34" charset="0"/>
              <a:ea typeface="+mn-ea"/>
              <a:cs typeface="Arial" pitchFamily="34" charset="0"/>
            </a:rPr>
            <a:t>miền Nam</a:t>
          </a:r>
          <a:endParaRPr lang="en-US" sz="1600" b="1">
            <a:solidFill>
              <a:srgbClr val="C00000"/>
            </a:solidFill>
            <a:latin typeface="Arial" pitchFamily="34" charset="0"/>
            <a:cs typeface="Arial" pitchFamily="34" charset="0"/>
          </a:endParaRPr>
        </a:p>
      </dgm:t>
    </dgm:pt>
    <dgm:pt modelId="{D26F44B8-CF96-4910-A7B8-13B718D2C20D}" type="parTrans" cxnId="{8730F9E3-05CE-4F27-A18B-1D8437F6D3C0}">
      <dgm:prSet/>
      <dgm:spPr/>
      <dgm:t>
        <a:bodyPr/>
        <a:lstStyle/>
        <a:p>
          <a:endParaRPr lang="en-US" sz="2800" b="1">
            <a:solidFill>
              <a:srgbClr val="7030A0"/>
            </a:solidFill>
            <a:latin typeface="Arial" pitchFamily="34" charset="0"/>
            <a:cs typeface="Arial" pitchFamily="34" charset="0"/>
          </a:endParaRPr>
        </a:p>
      </dgm:t>
    </dgm:pt>
    <dgm:pt modelId="{7AF3CC00-E2BC-4828-8E11-1C0DD3A1638F}" type="sibTrans" cxnId="{8730F9E3-05CE-4F27-A18B-1D8437F6D3C0}">
      <dgm:prSet/>
      <dgm:spPr/>
      <dgm:t>
        <a:bodyPr/>
        <a:lstStyle/>
        <a:p>
          <a:endParaRPr lang="en-US" sz="2800" b="1">
            <a:solidFill>
              <a:srgbClr val="7030A0"/>
            </a:solidFill>
            <a:latin typeface="Arial" pitchFamily="34" charset="0"/>
            <a:cs typeface="Arial" pitchFamily="34" charset="0"/>
          </a:endParaRPr>
        </a:p>
      </dgm:t>
    </dgm:pt>
    <dgm:pt modelId="{9D286206-CFA1-49B7-8D11-F8855D3AF784}">
      <dgm:prSet phldrT="[Text]" custT="1"/>
      <dgm:spPr/>
      <dgm:t>
        <a:bodyPr/>
        <a:lstStyle/>
        <a:p>
          <a:r>
            <a:rPr lang="en-US" sz="1600" b="1">
              <a:solidFill>
                <a:srgbClr val="C00000"/>
              </a:solidFill>
              <a:latin typeface="Arial" pitchFamily="34" charset="0"/>
              <a:ea typeface="+mn-ea"/>
              <a:cs typeface="Arial" pitchFamily="34" charset="0"/>
            </a:rPr>
            <a:t>Tư tưởng chỉ đạo đối với miền Bắc</a:t>
          </a:r>
          <a:endParaRPr lang="en-US" sz="1600" b="1">
            <a:solidFill>
              <a:srgbClr val="C00000"/>
            </a:solidFill>
            <a:latin typeface="Arial" pitchFamily="34" charset="0"/>
            <a:cs typeface="Arial" pitchFamily="34" charset="0"/>
          </a:endParaRPr>
        </a:p>
      </dgm:t>
    </dgm:pt>
    <dgm:pt modelId="{F9027C57-E41E-4CA7-BE33-0EAFEDF20829}" type="parTrans" cxnId="{6197F5C6-A8E3-4196-AC18-6DCD9D4148BE}">
      <dgm:prSet/>
      <dgm:spPr/>
      <dgm:t>
        <a:bodyPr/>
        <a:lstStyle/>
        <a:p>
          <a:endParaRPr lang="en-US" sz="2800" b="1">
            <a:solidFill>
              <a:srgbClr val="7030A0"/>
            </a:solidFill>
            <a:latin typeface="Arial" pitchFamily="34" charset="0"/>
            <a:cs typeface="Arial" pitchFamily="34" charset="0"/>
          </a:endParaRPr>
        </a:p>
      </dgm:t>
    </dgm:pt>
    <dgm:pt modelId="{14B9CD7E-3469-459F-8E30-B528398707BC}" type="sibTrans" cxnId="{6197F5C6-A8E3-4196-AC18-6DCD9D4148BE}">
      <dgm:prSet/>
      <dgm:spPr/>
      <dgm:t>
        <a:bodyPr/>
        <a:lstStyle/>
        <a:p>
          <a:endParaRPr lang="en-US" sz="2800" b="1">
            <a:solidFill>
              <a:srgbClr val="7030A0"/>
            </a:solidFill>
            <a:latin typeface="Arial" pitchFamily="34" charset="0"/>
            <a:cs typeface="Arial" pitchFamily="34" charset="0"/>
          </a:endParaRPr>
        </a:p>
      </dgm:t>
    </dgm:pt>
    <dgm:pt modelId="{EFBBFE37-14FD-4E10-8010-556C008BF688}">
      <dgm:prSet phldrT="[Text]" custT="1"/>
      <dgm:spPr/>
      <dgm:t>
        <a:bodyPr/>
        <a:lstStyle/>
        <a:p>
          <a:r>
            <a:rPr lang="en-US" sz="1600" b="1">
              <a:solidFill>
                <a:srgbClr val="C00000"/>
              </a:solidFill>
              <a:latin typeface="Arial" pitchFamily="34" charset="0"/>
              <a:ea typeface="+mn-ea"/>
              <a:cs typeface="Arial" pitchFamily="34" charset="0"/>
            </a:rPr>
            <a:t>Nhiệm vụ </a:t>
          </a:r>
          <a:r>
            <a:rPr lang="en-US" sz="1600" b="1">
              <a:latin typeface="Arial" pitchFamily="34" charset="0"/>
              <a:ea typeface="+mn-ea"/>
              <a:cs typeface="Arial" pitchFamily="34" charset="0"/>
            </a:rPr>
            <a:t>và </a:t>
          </a:r>
          <a:r>
            <a:rPr lang="en-US" sz="1600" b="1">
              <a:solidFill>
                <a:srgbClr val="C00000"/>
              </a:solidFill>
              <a:latin typeface="Arial" pitchFamily="34" charset="0"/>
              <a:ea typeface="+mn-ea"/>
              <a:cs typeface="Arial" pitchFamily="34" charset="0"/>
            </a:rPr>
            <a:t>mối quan hệ </a:t>
          </a:r>
          <a:r>
            <a:rPr lang="en-US" sz="1600" b="1">
              <a:latin typeface="Arial" pitchFamily="34" charset="0"/>
              <a:ea typeface="+mn-ea"/>
              <a:cs typeface="Arial" pitchFamily="34" charset="0"/>
            </a:rPr>
            <a:t>giữa cuộc chiến đấu ở hai miền</a:t>
          </a:r>
          <a:endParaRPr lang="en-US" sz="1600" b="1">
            <a:latin typeface="Arial" pitchFamily="34" charset="0"/>
            <a:cs typeface="Arial" pitchFamily="34" charset="0"/>
          </a:endParaRPr>
        </a:p>
      </dgm:t>
    </dgm:pt>
    <dgm:pt modelId="{45DBFCE2-064F-4C40-ACAA-6E5FA44D08E9}" type="parTrans" cxnId="{C73EAE61-3C4D-4997-96C6-04D99E1A297E}">
      <dgm:prSet/>
      <dgm:spPr/>
      <dgm:t>
        <a:bodyPr/>
        <a:lstStyle/>
        <a:p>
          <a:endParaRPr lang="en-US" sz="2800" b="1">
            <a:solidFill>
              <a:srgbClr val="7030A0"/>
            </a:solidFill>
            <a:latin typeface="Arial" pitchFamily="34" charset="0"/>
            <a:cs typeface="Arial" pitchFamily="34" charset="0"/>
          </a:endParaRPr>
        </a:p>
      </dgm:t>
    </dgm:pt>
    <dgm:pt modelId="{D8B4F9B8-82A5-40FE-850D-B8271001BD41}" type="sibTrans" cxnId="{C73EAE61-3C4D-4997-96C6-04D99E1A297E}">
      <dgm:prSet/>
      <dgm:spPr/>
      <dgm:t>
        <a:bodyPr/>
        <a:lstStyle/>
        <a:p>
          <a:endParaRPr lang="en-US" sz="2800" b="1">
            <a:solidFill>
              <a:srgbClr val="7030A0"/>
            </a:solidFill>
            <a:latin typeface="Arial" pitchFamily="34" charset="0"/>
            <a:cs typeface="Arial" pitchFamily="34" charset="0"/>
          </a:endParaRPr>
        </a:p>
      </dgm:t>
    </dgm:pt>
    <dgm:pt modelId="{A1FF057C-F1D1-49B7-8D84-8434C662A878}" type="pres">
      <dgm:prSet presAssocID="{5055C5DF-22A8-4DFD-9618-19BE162E7F6B}" presName="hierChild1" presStyleCnt="0">
        <dgm:presLayoutVars>
          <dgm:orgChart val="1"/>
          <dgm:chPref val="1"/>
          <dgm:dir/>
          <dgm:animOne val="branch"/>
          <dgm:animLvl val="lvl"/>
          <dgm:resizeHandles/>
        </dgm:presLayoutVars>
      </dgm:prSet>
      <dgm:spPr/>
      <dgm:t>
        <a:bodyPr/>
        <a:lstStyle/>
        <a:p>
          <a:endParaRPr lang="en-US"/>
        </a:p>
      </dgm:t>
    </dgm:pt>
    <dgm:pt modelId="{05F57287-BBC4-4ED4-9807-2BA8F6EA2D13}" type="pres">
      <dgm:prSet presAssocID="{AABC03AD-175E-4C12-B537-7FE66389CBD2}" presName="hierRoot1" presStyleCnt="0">
        <dgm:presLayoutVars>
          <dgm:hierBranch val="init"/>
        </dgm:presLayoutVars>
      </dgm:prSet>
      <dgm:spPr/>
    </dgm:pt>
    <dgm:pt modelId="{DD66EB3B-E0C2-4666-B7F5-10BC4FD24AB6}" type="pres">
      <dgm:prSet presAssocID="{AABC03AD-175E-4C12-B537-7FE66389CBD2}" presName="rootComposite1" presStyleCnt="0"/>
      <dgm:spPr/>
    </dgm:pt>
    <dgm:pt modelId="{5C72588F-DB83-471A-9084-7C3E3ACB18F7}" type="pres">
      <dgm:prSet presAssocID="{AABC03AD-175E-4C12-B537-7FE66389CBD2}" presName="rootText1" presStyleLbl="node0" presStyleIdx="0" presStyleCnt="6" custScaleX="219198" custScaleY="396010">
        <dgm:presLayoutVars>
          <dgm:chPref val="3"/>
        </dgm:presLayoutVars>
      </dgm:prSet>
      <dgm:spPr/>
      <dgm:t>
        <a:bodyPr/>
        <a:lstStyle/>
        <a:p>
          <a:endParaRPr lang="en-US"/>
        </a:p>
      </dgm:t>
    </dgm:pt>
    <dgm:pt modelId="{5543CCB6-4D37-48B8-92CB-43DC5A565605}" type="pres">
      <dgm:prSet presAssocID="{AABC03AD-175E-4C12-B537-7FE66389CBD2}" presName="rootConnector1" presStyleLbl="node1" presStyleIdx="0" presStyleCnt="0"/>
      <dgm:spPr/>
      <dgm:t>
        <a:bodyPr/>
        <a:lstStyle/>
        <a:p>
          <a:endParaRPr lang="en-US"/>
        </a:p>
      </dgm:t>
    </dgm:pt>
    <dgm:pt modelId="{903396C9-0F7B-4D10-B3C2-F648CAA9B007}" type="pres">
      <dgm:prSet presAssocID="{AABC03AD-175E-4C12-B537-7FE66389CBD2}" presName="hierChild2" presStyleCnt="0"/>
      <dgm:spPr/>
    </dgm:pt>
    <dgm:pt modelId="{ED65EFD9-091C-4E73-B41E-421CF448468C}" type="pres">
      <dgm:prSet presAssocID="{AABC03AD-175E-4C12-B537-7FE66389CBD2}" presName="hierChild3" presStyleCnt="0"/>
      <dgm:spPr/>
    </dgm:pt>
    <dgm:pt modelId="{8CDE2E5B-1AC1-4342-9750-C87F3F72E127}" type="pres">
      <dgm:prSet presAssocID="{DECF22DC-BDFE-40B9-9914-49B1F965B76B}" presName="hierRoot1" presStyleCnt="0">
        <dgm:presLayoutVars>
          <dgm:hierBranch val="init"/>
        </dgm:presLayoutVars>
      </dgm:prSet>
      <dgm:spPr/>
    </dgm:pt>
    <dgm:pt modelId="{15F83957-8DEF-4DF3-875E-D062EB689F57}" type="pres">
      <dgm:prSet presAssocID="{DECF22DC-BDFE-40B9-9914-49B1F965B76B}" presName="rootComposite1" presStyleCnt="0"/>
      <dgm:spPr/>
    </dgm:pt>
    <dgm:pt modelId="{71F7D14A-806A-4910-99A2-F7820E7402F1}" type="pres">
      <dgm:prSet presAssocID="{DECF22DC-BDFE-40B9-9914-49B1F965B76B}" presName="rootText1" presStyleLbl="node0" presStyleIdx="1" presStyleCnt="6" custScaleX="168989" custScaleY="396614">
        <dgm:presLayoutVars>
          <dgm:chPref val="3"/>
        </dgm:presLayoutVars>
      </dgm:prSet>
      <dgm:spPr/>
      <dgm:t>
        <a:bodyPr/>
        <a:lstStyle/>
        <a:p>
          <a:endParaRPr lang="en-US"/>
        </a:p>
      </dgm:t>
    </dgm:pt>
    <dgm:pt modelId="{3216BC84-C389-4E93-A0D8-6646A06CE5A3}" type="pres">
      <dgm:prSet presAssocID="{DECF22DC-BDFE-40B9-9914-49B1F965B76B}" presName="rootConnector1" presStyleLbl="node1" presStyleIdx="0" presStyleCnt="0"/>
      <dgm:spPr/>
      <dgm:t>
        <a:bodyPr/>
        <a:lstStyle/>
        <a:p>
          <a:endParaRPr lang="en-US"/>
        </a:p>
      </dgm:t>
    </dgm:pt>
    <dgm:pt modelId="{6C202025-5E85-42E8-BF61-0FA1D4CA8FE0}" type="pres">
      <dgm:prSet presAssocID="{DECF22DC-BDFE-40B9-9914-49B1F965B76B}" presName="hierChild2" presStyleCnt="0"/>
      <dgm:spPr/>
    </dgm:pt>
    <dgm:pt modelId="{E84FE42A-B095-487A-A986-AB8B48426917}" type="pres">
      <dgm:prSet presAssocID="{DECF22DC-BDFE-40B9-9914-49B1F965B76B}" presName="hierChild3" presStyleCnt="0"/>
      <dgm:spPr/>
    </dgm:pt>
    <dgm:pt modelId="{3CA42B0F-5B63-4057-9804-4381E6401EA5}" type="pres">
      <dgm:prSet presAssocID="{8CD74F1B-DF9A-4E0B-932A-DFACDFF8D3E0}" presName="hierRoot1" presStyleCnt="0">
        <dgm:presLayoutVars>
          <dgm:hierBranch val="init"/>
        </dgm:presLayoutVars>
      </dgm:prSet>
      <dgm:spPr/>
    </dgm:pt>
    <dgm:pt modelId="{24A898A0-2B62-4635-858C-F0FF7E107424}" type="pres">
      <dgm:prSet presAssocID="{8CD74F1B-DF9A-4E0B-932A-DFACDFF8D3E0}" presName="rootComposite1" presStyleCnt="0"/>
      <dgm:spPr/>
    </dgm:pt>
    <dgm:pt modelId="{1B04C638-3C1C-486A-B61D-3765C2F7C57F}" type="pres">
      <dgm:prSet presAssocID="{8CD74F1B-DF9A-4E0B-932A-DFACDFF8D3E0}" presName="rootText1" presStyleLbl="node0" presStyleIdx="2" presStyleCnt="6" custScaleX="146787" custScaleY="396614">
        <dgm:presLayoutVars>
          <dgm:chPref val="3"/>
        </dgm:presLayoutVars>
      </dgm:prSet>
      <dgm:spPr/>
      <dgm:t>
        <a:bodyPr/>
        <a:lstStyle/>
        <a:p>
          <a:endParaRPr lang="en-US"/>
        </a:p>
      </dgm:t>
    </dgm:pt>
    <dgm:pt modelId="{6F28F58A-8EC0-4D75-9F3E-D231F8F32CE6}" type="pres">
      <dgm:prSet presAssocID="{8CD74F1B-DF9A-4E0B-932A-DFACDFF8D3E0}" presName="rootConnector1" presStyleLbl="node1" presStyleIdx="0" presStyleCnt="0"/>
      <dgm:spPr/>
      <dgm:t>
        <a:bodyPr/>
        <a:lstStyle/>
        <a:p>
          <a:endParaRPr lang="en-US"/>
        </a:p>
      </dgm:t>
    </dgm:pt>
    <dgm:pt modelId="{64105E18-3FF0-41CB-8211-A4D18668CC8A}" type="pres">
      <dgm:prSet presAssocID="{8CD74F1B-DF9A-4E0B-932A-DFACDFF8D3E0}" presName="hierChild2" presStyleCnt="0"/>
      <dgm:spPr/>
    </dgm:pt>
    <dgm:pt modelId="{9A8368F0-E3C9-4915-9A5C-3284BE206E0C}" type="pres">
      <dgm:prSet presAssocID="{8CD74F1B-DF9A-4E0B-932A-DFACDFF8D3E0}" presName="hierChild3" presStyleCnt="0"/>
      <dgm:spPr/>
    </dgm:pt>
    <dgm:pt modelId="{CA116B71-B511-43CF-98FA-BD6B03818FE1}" type="pres">
      <dgm:prSet presAssocID="{126579F4-748B-48B6-972B-2FD706148189}" presName="hierRoot1" presStyleCnt="0">
        <dgm:presLayoutVars>
          <dgm:hierBranch val="init"/>
        </dgm:presLayoutVars>
      </dgm:prSet>
      <dgm:spPr/>
    </dgm:pt>
    <dgm:pt modelId="{164F3E88-218F-4956-A2AB-1D3FEC1C465E}" type="pres">
      <dgm:prSet presAssocID="{126579F4-748B-48B6-972B-2FD706148189}" presName="rootComposite1" presStyleCnt="0"/>
      <dgm:spPr/>
    </dgm:pt>
    <dgm:pt modelId="{C16AA577-8984-4981-8A86-0440F6FBE42D}" type="pres">
      <dgm:prSet presAssocID="{126579F4-748B-48B6-972B-2FD706148189}" presName="rootText1" presStyleLbl="node0" presStyleIdx="3" presStyleCnt="6" custScaleX="194690" custScaleY="396614">
        <dgm:presLayoutVars>
          <dgm:chPref val="3"/>
        </dgm:presLayoutVars>
      </dgm:prSet>
      <dgm:spPr/>
      <dgm:t>
        <a:bodyPr/>
        <a:lstStyle/>
        <a:p>
          <a:endParaRPr lang="en-US"/>
        </a:p>
      </dgm:t>
    </dgm:pt>
    <dgm:pt modelId="{C1CEA6FD-96D8-41C5-BAB5-2F3277A34E6D}" type="pres">
      <dgm:prSet presAssocID="{126579F4-748B-48B6-972B-2FD706148189}" presName="rootConnector1" presStyleLbl="node1" presStyleIdx="0" presStyleCnt="0"/>
      <dgm:spPr/>
      <dgm:t>
        <a:bodyPr/>
        <a:lstStyle/>
        <a:p>
          <a:endParaRPr lang="en-US"/>
        </a:p>
      </dgm:t>
    </dgm:pt>
    <dgm:pt modelId="{6CD8FA21-379D-4886-9093-3CAB7B376D9C}" type="pres">
      <dgm:prSet presAssocID="{126579F4-748B-48B6-972B-2FD706148189}" presName="hierChild2" presStyleCnt="0"/>
      <dgm:spPr/>
    </dgm:pt>
    <dgm:pt modelId="{8C28F486-4BD4-4C3F-BC9D-E31B5A83DE0B}" type="pres">
      <dgm:prSet presAssocID="{126579F4-748B-48B6-972B-2FD706148189}" presName="hierChild3" presStyleCnt="0"/>
      <dgm:spPr/>
    </dgm:pt>
    <dgm:pt modelId="{529DDA15-4277-4714-BC65-73B4AAD777D7}" type="pres">
      <dgm:prSet presAssocID="{9D286206-CFA1-49B7-8D11-F8855D3AF784}" presName="hierRoot1" presStyleCnt="0">
        <dgm:presLayoutVars>
          <dgm:hierBranch val="init"/>
        </dgm:presLayoutVars>
      </dgm:prSet>
      <dgm:spPr/>
    </dgm:pt>
    <dgm:pt modelId="{9EFF7F44-4444-4313-8243-0052CF019C7C}" type="pres">
      <dgm:prSet presAssocID="{9D286206-CFA1-49B7-8D11-F8855D3AF784}" presName="rootComposite1" presStyleCnt="0"/>
      <dgm:spPr/>
    </dgm:pt>
    <dgm:pt modelId="{CC913C06-F655-4E1D-8CE5-36942F55131E}" type="pres">
      <dgm:prSet presAssocID="{9D286206-CFA1-49B7-8D11-F8855D3AF784}" presName="rootText1" presStyleLbl="node0" presStyleIdx="4" presStyleCnt="6" custScaleX="142107" custScaleY="396614">
        <dgm:presLayoutVars>
          <dgm:chPref val="3"/>
        </dgm:presLayoutVars>
      </dgm:prSet>
      <dgm:spPr/>
      <dgm:t>
        <a:bodyPr/>
        <a:lstStyle/>
        <a:p>
          <a:endParaRPr lang="en-US"/>
        </a:p>
      </dgm:t>
    </dgm:pt>
    <dgm:pt modelId="{9A949DB5-401E-4DBE-910F-4F571D578148}" type="pres">
      <dgm:prSet presAssocID="{9D286206-CFA1-49B7-8D11-F8855D3AF784}" presName="rootConnector1" presStyleLbl="node1" presStyleIdx="0" presStyleCnt="0"/>
      <dgm:spPr/>
      <dgm:t>
        <a:bodyPr/>
        <a:lstStyle/>
        <a:p>
          <a:endParaRPr lang="en-US"/>
        </a:p>
      </dgm:t>
    </dgm:pt>
    <dgm:pt modelId="{14E9A72C-28AE-45CE-9C14-541E9F3CD3F0}" type="pres">
      <dgm:prSet presAssocID="{9D286206-CFA1-49B7-8D11-F8855D3AF784}" presName="hierChild2" presStyleCnt="0"/>
      <dgm:spPr/>
    </dgm:pt>
    <dgm:pt modelId="{8467F1B7-80FC-4F9B-B335-4BE93A4E2AFC}" type="pres">
      <dgm:prSet presAssocID="{9D286206-CFA1-49B7-8D11-F8855D3AF784}" presName="hierChild3" presStyleCnt="0"/>
      <dgm:spPr/>
    </dgm:pt>
    <dgm:pt modelId="{A73EB890-B5C7-47B1-B213-0E7505C6B9DD}" type="pres">
      <dgm:prSet presAssocID="{EFBBFE37-14FD-4E10-8010-556C008BF688}" presName="hierRoot1" presStyleCnt="0">
        <dgm:presLayoutVars>
          <dgm:hierBranch val="init"/>
        </dgm:presLayoutVars>
      </dgm:prSet>
      <dgm:spPr/>
    </dgm:pt>
    <dgm:pt modelId="{6FF67B97-6E8F-4CBA-BC82-4C5D9E399023}" type="pres">
      <dgm:prSet presAssocID="{EFBBFE37-14FD-4E10-8010-556C008BF688}" presName="rootComposite1" presStyleCnt="0"/>
      <dgm:spPr/>
    </dgm:pt>
    <dgm:pt modelId="{0D23C73D-4589-4159-8D20-42673E8D39A5}" type="pres">
      <dgm:prSet presAssocID="{EFBBFE37-14FD-4E10-8010-556C008BF688}" presName="rootText1" presStyleLbl="node0" presStyleIdx="5" presStyleCnt="6" custScaleX="167050" custScaleY="396614">
        <dgm:presLayoutVars>
          <dgm:chPref val="3"/>
        </dgm:presLayoutVars>
      </dgm:prSet>
      <dgm:spPr/>
      <dgm:t>
        <a:bodyPr/>
        <a:lstStyle/>
        <a:p>
          <a:endParaRPr lang="en-US"/>
        </a:p>
      </dgm:t>
    </dgm:pt>
    <dgm:pt modelId="{7438AD0D-2D28-4570-A0C7-BFAE2AC1E6F9}" type="pres">
      <dgm:prSet presAssocID="{EFBBFE37-14FD-4E10-8010-556C008BF688}" presName="rootConnector1" presStyleLbl="node1" presStyleIdx="0" presStyleCnt="0"/>
      <dgm:spPr/>
      <dgm:t>
        <a:bodyPr/>
        <a:lstStyle/>
        <a:p>
          <a:endParaRPr lang="en-US"/>
        </a:p>
      </dgm:t>
    </dgm:pt>
    <dgm:pt modelId="{09848610-FFDA-4DF0-B3BA-FE3207C83B08}" type="pres">
      <dgm:prSet presAssocID="{EFBBFE37-14FD-4E10-8010-556C008BF688}" presName="hierChild2" presStyleCnt="0"/>
      <dgm:spPr/>
    </dgm:pt>
    <dgm:pt modelId="{E7D582DA-B670-4B0D-8944-403584D13313}" type="pres">
      <dgm:prSet presAssocID="{EFBBFE37-14FD-4E10-8010-556C008BF688}" presName="hierChild3" presStyleCnt="0"/>
      <dgm:spPr/>
    </dgm:pt>
  </dgm:ptLst>
  <dgm:cxnLst>
    <dgm:cxn modelId="{A43C8165-0212-4082-9869-AD3807ABCC97}" srcId="{5055C5DF-22A8-4DFD-9618-19BE162E7F6B}" destId="{8CD74F1B-DF9A-4E0B-932A-DFACDFF8D3E0}" srcOrd="2" destOrd="0" parTransId="{3CBBF203-189D-4FCF-B7B2-36B3A90400B1}" sibTransId="{E3EF079E-5430-46CA-B687-D5D6BED280CB}"/>
    <dgm:cxn modelId="{A1EF0067-CB95-4174-A7E4-EAE391C0E0E7}" type="presOf" srcId="{8CD74F1B-DF9A-4E0B-932A-DFACDFF8D3E0}" destId="{1B04C638-3C1C-486A-B61D-3765C2F7C57F}" srcOrd="0" destOrd="0" presId="urn:microsoft.com/office/officeart/2005/8/layout/orgChart1"/>
    <dgm:cxn modelId="{5EA405F1-48BB-40C1-A533-A465E2BEF197}" type="presOf" srcId="{9D286206-CFA1-49B7-8D11-F8855D3AF784}" destId="{9A949DB5-401E-4DBE-910F-4F571D578148}" srcOrd="1" destOrd="0" presId="urn:microsoft.com/office/officeart/2005/8/layout/orgChart1"/>
    <dgm:cxn modelId="{5B8C9D82-8034-4984-9556-BF2B376F46DB}" type="presOf" srcId="{DECF22DC-BDFE-40B9-9914-49B1F965B76B}" destId="{71F7D14A-806A-4910-99A2-F7820E7402F1}" srcOrd="0" destOrd="0" presId="urn:microsoft.com/office/officeart/2005/8/layout/orgChart1"/>
    <dgm:cxn modelId="{645CA3CD-3C5F-4869-8CAC-AC97D92020E2}" type="presOf" srcId="{126579F4-748B-48B6-972B-2FD706148189}" destId="{C16AA577-8984-4981-8A86-0440F6FBE42D}" srcOrd="0" destOrd="0" presId="urn:microsoft.com/office/officeart/2005/8/layout/orgChart1"/>
    <dgm:cxn modelId="{586BC071-8954-42E8-A823-505586B2EBFF}" type="presOf" srcId="{EFBBFE37-14FD-4E10-8010-556C008BF688}" destId="{0D23C73D-4589-4159-8D20-42673E8D39A5}" srcOrd="0" destOrd="0" presId="urn:microsoft.com/office/officeart/2005/8/layout/orgChart1"/>
    <dgm:cxn modelId="{8730F9E3-05CE-4F27-A18B-1D8437F6D3C0}" srcId="{5055C5DF-22A8-4DFD-9618-19BE162E7F6B}" destId="{126579F4-748B-48B6-972B-2FD706148189}" srcOrd="3" destOrd="0" parTransId="{D26F44B8-CF96-4910-A7B8-13B718D2C20D}" sibTransId="{7AF3CC00-E2BC-4828-8E11-1C0DD3A1638F}"/>
    <dgm:cxn modelId="{CDA2E707-5D56-4B57-AB36-F00D5AB28C40}" type="presOf" srcId="{8CD74F1B-DF9A-4E0B-932A-DFACDFF8D3E0}" destId="{6F28F58A-8EC0-4D75-9F3E-D231F8F32CE6}" srcOrd="1" destOrd="0" presId="urn:microsoft.com/office/officeart/2005/8/layout/orgChart1"/>
    <dgm:cxn modelId="{0C4DAF5B-8333-4CBB-817D-827FBD86DD81}" type="presOf" srcId="{DECF22DC-BDFE-40B9-9914-49B1F965B76B}" destId="{3216BC84-C389-4E93-A0D8-6646A06CE5A3}" srcOrd="1" destOrd="0" presId="urn:microsoft.com/office/officeart/2005/8/layout/orgChart1"/>
    <dgm:cxn modelId="{B762BF94-C17B-48FF-A9AB-4955F7EF33BF}" srcId="{5055C5DF-22A8-4DFD-9618-19BE162E7F6B}" destId="{DECF22DC-BDFE-40B9-9914-49B1F965B76B}" srcOrd="1" destOrd="0" parTransId="{09963666-5F47-415D-8006-ECBF2D72824A}" sibTransId="{EA57B104-D19E-4EF8-8711-9A2B3B66B71A}"/>
    <dgm:cxn modelId="{6754DDD4-E86F-4F37-8442-AD01255F232B}" type="presOf" srcId="{EFBBFE37-14FD-4E10-8010-556C008BF688}" destId="{7438AD0D-2D28-4570-A0C7-BFAE2AC1E6F9}" srcOrd="1" destOrd="0" presId="urn:microsoft.com/office/officeart/2005/8/layout/orgChart1"/>
    <dgm:cxn modelId="{95943E48-7112-4786-A75A-3B4C9A903A28}" type="presOf" srcId="{AABC03AD-175E-4C12-B537-7FE66389CBD2}" destId="{5543CCB6-4D37-48B8-92CB-43DC5A565605}" srcOrd="1" destOrd="0" presId="urn:microsoft.com/office/officeart/2005/8/layout/orgChart1"/>
    <dgm:cxn modelId="{41C58C60-67C3-4DC8-A1D2-FE62A7F60422}" type="presOf" srcId="{5055C5DF-22A8-4DFD-9618-19BE162E7F6B}" destId="{A1FF057C-F1D1-49B7-8D84-8434C662A878}" srcOrd="0" destOrd="0" presId="urn:microsoft.com/office/officeart/2005/8/layout/orgChart1"/>
    <dgm:cxn modelId="{95D355F8-051F-463C-AD2C-72A62F7BDD13}" srcId="{5055C5DF-22A8-4DFD-9618-19BE162E7F6B}" destId="{AABC03AD-175E-4C12-B537-7FE66389CBD2}" srcOrd="0" destOrd="0" parTransId="{1CF46442-789A-4707-8362-0C1C36AC8DA2}" sibTransId="{2C1BE476-4EFC-42AD-AD29-FBE5E29BE754}"/>
    <dgm:cxn modelId="{6197F5C6-A8E3-4196-AC18-6DCD9D4148BE}" srcId="{5055C5DF-22A8-4DFD-9618-19BE162E7F6B}" destId="{9D286206-CFA1-49B7-8D11-F8855D3AF784}" srcOrd="4" destOrd="0" parTransId="{F9027C57-E41E-4CA7-BE33-0EAFEDF20829}" sibTransId="{14B9CD7E-3469-459F-8E30-B528398707BC}"/>
    <dgm:cxn modelId="{1D6BF365-20E2-4D9F-8A1B-B8269DC405E6}" type="presOf" srcId="{126579F4-748B-48B6-972B-2FD706148189}" destId="{C1CEA6FD-96D8-41C5-BAB5-2F3277A34E6D}" srcOrd="1" destOrd="0" presId="urn:microsoft.com/office/officeart/2005/8/layout/orgChart1"/>
    <dgm:cxn modelId="{6B77E57E-7CDA-4B3A-A5D3-7C7A8B506040}" type="presOf" srcId="{9D286206-CFA1-49B7-8D11-F8855D3AF784}" destId="{CC913C06-F655-4E1D-8CE5-36942F55131E}" srcOrd="0" destOrd="0" presId="urn:microsoft.com/office/officeart/2005/8/layout/orgChart1"/>
    <dgm:cxn modelId="{C73EAE61-3C4D-4997-96C6-04D99E1A297E}" srcId="{5055C5DF-22A8-4DFD-9618-19BE162E7F6B}" destId="{EFBBFE37-14FD-4E10-8010-556C008BF688}" srcOrd="5" destOrd="0" parTransId="{45DBFCE2-064F-4C40-ACAA-6E5FA44D08E9}" sibTransId="{D8B4F9B8-82A5-40FE-850D-B8271001BD41}"/>
    <dgm:cxn modelId="{96DE7745-9C83-41D2-96C5-0FD2EA7CCD6F}" type="presOf" srcId="{AABC03AD-175E-4C12-B537-7FE66389CBD2}" destId="{5C72588F-DB83-471A-9084-7C3E3ACB18F7}" srcOrd="0" destOrd="0" presId="urn:microsoft.com/office/officeart/2005/8/layout/orgChart1"/>
    <dgm:cxn modelId="{6657FF65-5F82-46DF-8983-063B341F417F}" type="presParOf" srcId="{A1FF057C-F1D1-49B7-8D84-8434C662A878}" destId="{05F57287-BBC4-4ED4-9807-2BA8F6EA2D13}" srcOrd="0" destOrd="0" presId="urn:microsoft.com/office/officeart/2005/8/layout/orgChart1"/>
    <dgm:cxn modelId="{814028AA-4CD8-4BBD-9F19-E3219172696D}" type="presParOf" srcId="{05F57287-BBC4-4ED4-9807-2BA8F6EA2D13}" destId="{DD66EB3B-E0C2-4666-B7F5-10BC4FD24AB6}" srcOrd="0" destOrd="0" presId="urn:microsoft.com/office/officeart/2005/8/layout/orgChart1"/>
    <dgm:cxn modelId="{CC48ADA4-7029-4A95-8C41-AEA2DB9FCE7B}" type="presParOf" srcId="{DD66EB3B-E0C2-4666-B7F5-10BC4FD24AB6}" destId="{5C72588F-DB83-471A-9084-7C3E3ACB18F7}" srcOrd="0" destOrd="0" presId="urn:microsoft.com/office/officeart/2005/8/layout/orgChart1"/>
    <dgm:cxn modelId="{E7AE8DA5-A406-4ED7-9A8B-86AF86D2E932}" type="presParOf" srcId="{DD66EB3B-E0C2-4666-B7F5-10BC4FD24AB6}" destId="{5543CCB6-4D37-48B8-92CB-43DC5A565605}" srcOrd="1" destOrd="0" presId="urn:microsoft.com/office/officeart/2005/8/layout/orgChart1"/>
    <dgm:cxn modelId="{CBC904F2-A663-4311-885A-93CC059C988B}" type="presParOf" srcId="{05F57287-BBC4-4ED4-9807-2BA8F6EA2D13}" destId="{903396C9-0F7B-4D10-B3C2-F648CAA9B007}" srcOrd="1" destOrd="0" presId="urn:microsoft.com/office/officeart/2005/8/layout/orgChart1"/>
    <dgm:cxn modelId="{F2AEF778-471C-41BE-BD6A-C2F9CD4FAA2F}" type="presParOf" srcId="{05F57287-BBC4-4ED4-9807-2BA8F6EA2D13}" destId="{ED65EFD9-091C-4E73-B41E-421CF448468C}" srcOrd="2" destOrd="0" presId="urn:microsoft.com/office/officeart/2005/8/layout/orgChart1"/>
    <dgm:cxn modelId="{72DA91F3-401B-42C6-8EC8-0E87B8725194}" type="presParOf" srcId="{A1FF057C-F1D1-49B7-8D84-8434C662A878}" destId="{8CDE2E5B-1AC1-4342-9750-C87F3F72E127}" srcOrd="1" destOrd="0" presId="urn:microsoft.com/office/officeart/2005/8/layout/orgChart1"/>
    <dgm:cxn modelId="{9B267DE8-D5A6-4A23-BDB2-15015E6857E9}" type="presParOf" srcId="{8CDE2E5B-1AC1-4342-9750-C87F3F72E127}" destId="{15F83957-8DEF-4DF3-875E-D062EB689F57}" srcOrd="0" destOrd="0" presId="urn:microsoft.com/office/officeart/2005/8/layout/orgChart1"/>
    <dgm:cxn modelId="{43E20B33-3116-41A3-BEBB-6C7A4C5969EF}" type="presParOf" srcId="{15F83957-8DEF-4DF3-875E-D062EB689F57}" destId="{71F7D14A-806A-4910-99A2-F7820E7402F1}" srcOrd="0" destOrd="0" presId="urn:microsoft.com/office/officeart/2005/8/layout/orgChart1"/>
    <dgm:cxn modelId="{652DFC85-8649-455D-B553-D2627EC81381}" type="presParOf" srcId="{15F83957-8DEF-4DF3-875E-D062EB689F57}" destId="{3216BC84-C389-4E93-A0D8-6646A06CE5A3}" srcOrd="1" destOrd="0" presId="urn:microsoft.com/office/officeart/2005/8/layout/orgChart1"/>
    <dgm:cxn modelId="{037E186D-84AE-4624-BF26-2C9B57CFB32E}" type="presParOf" srcId="{8CDE2E5B-1AC1-4342-9750-C87F3F72E127}" destId="{6C202025-5E85-42E8-BF61-0FA1D4CA8FE0}" srcOrd="1" destOrd="0" presId="urn:microsoft.com/office/officeart/2005/8/layout/orgChart1"/>
    <dgm:cxn modelId="{F7248F45-6895-4FBE-9E56-D92FB7149872}" type="presParOf" srcId="{8CDE2E5B-1AC1-4342-9750-C87F3F72E127}" destId="{E84FE42A-B095-487A-A986-AB8B48426917}" srcOrd="2" destOrd="0" presId="urn:microsoft.com/office/officeart/2005/8/layout/orgChart1"/>
    <dgm:cxn modelId="{45845620-1662-46EA-976B-6B058D77E252}" type="presParOf" srcId="{A1FF057C-F1D1-49B7-8D84-8434C662A878}" destId="{3CA42B0F-5B63-4057-9804-4381E6401EA5}" srcOrd="2" destOrd="0" presId="urn:microsoft.com/office/officeart/2005/8/layout/orgChart1"/>
    <dgm:cxn modelId="{864982C7-868D-4F32-921E-BFB095CB8495}" type="presParOf" srcId="{3CA42B0F-5B63-4057-9804-4381E6401EA5}" destId="{24A898A0-2B62-4635-858C-F0FF7E107424}" srcOrd="0" destOrd="0" presId="urn:microsoft.com/office/officeart/2005/8/layout/orgChart1"/>
    <dgm:cxn modelId="{D6B68C2E-E862-4D27-BA5A-DAC6C3F93644}" type="presParOf" srcId="{24A898A0-2B62-4635-858C-F0FF7E107424}" destId="{1B04C638-3C1C-486A-B61D-3765C2F7C57F}" srcOrd="0" destOrd="0" presId="urn:microsoft.com/office/officeart/2005/8/layout/orgChart1"/>
    <dgm:cxn modelId="{30C257F8-5E10-4905-9989-351A377AC8D4}" type="presParOf" srcId="{24A898A0-2B62-4635-858C-F0FF7E107424}" destId="{6F28F58A-8EC0-4D75-9F3E-D231F8F32CE6}" srcOrd="1" destOrd="0" presId="urn:microsoft.com/office/officeart/2005/8/layout/orgChart1"/>
    <dgm:cxn modelId="{97DB1FA5-A91B-46CF-B5D8-09C20044A226}" type="presParOf" srcId="{3CA42B0F-5B63-4057-9804-4381E6401EA5}" destId="{64105E18-3FF0-41CB-8211-A4D18668CC8A}" srcOrd="1" destOrd="0" presId="urn:microsoft.com/office/officeart/2005/8/layout/orgChart1"/>
    <dgm:cxn modelId="{43B1EC0B-4F8E-423E-8BD0-F58430DDCBE8}" type="presParOf" srcId="{3CA42B0F-5B63-4057-9804-4381E6401EA5}" destId="{9A8368F0-E3C9-4915-9A5C-3284BE206E0C}" srcOrd="2" destOrd="0" presId="urn:microsoft.com/office/officeart/2005/8/layout/orgChart1"/>
    <dgm:cxn modelId="{BF2B957D-9A24-40FE-A17F-D76BC776A99E}" type="presParOf" srcId="{A1FF057C-F1D1-49B7-8D84-8434C662A878}" destId="{CA116B71-B511-43CF-98FA-BD6B03818FE1}" srcOrd="3" destOrd="0" presId="urn:microsoft.com/office/officeart/2005/8/layout/orgChart1"/>
    <dgm:cxn modelId="{2FFD477F-6612-4E66-918A-9D8FF945ED5D}" type="presParOf" srcId="{CA116B71-B511-43CF-98FA-BD6B03818FE1}" destId="{164F3E88-218F-4956-A2AB-1D3FEC1C465E}" srcOrd="0" destOrd="0" presId="urn:microsoft.com/office/officeart/2005/8/layout/orgChart1"/>
    <dgm:cxn modelId="{B2740264-6C0C-47FB-B304-78F6CB5A5B21}" type="presParOf" srcId="{164F3E88-218F-4956-A2AB-1D3FEC1C465E}" destId="{C16AA577-8984-4981-8A86-0440F6FBE42D}" srcOrd="0" destOrd="0" presId="urn:microsoft.com/office/officeart/2005/8/layout/orgChart1"/>
    <dgm:cxn modelId="{7B0F193C-E75E-4B5D-921A-2DF4519A5FD9}" type="presParOf" srcId="{164F3E88-218F-4956-A2AB-1D3FEC1C465E}" destId="{C1CEA6FD-96D8-41C5-BAB5-2F3277A34E6D}" srcOrd="1" destOrd="0" presId="urn:microsoft.com/office/officeart/2005/8/layout/orgChart1"/>
    <dgm:cxn modelId="{748014E6-6D4F-4199-B10D-FA5F279F5FD3}" type="presParOf" srcId="{CA116B71-B511-43CF-98FA-BD6B03818FE1}" destId="{6CD8FA21-379D-4886-9093-3CAB7B376D9C}" srcOrd="1" destOrd="0" presId="urn:microsoft.com/office/officeart/2005/8/layout/orgChart1"/>
    <dgm:cxn modelId="{65ED25F7-185C-490E-B6C6-02CBD86932D0}" type="presParOf" srcId="{CA116B71-B511-43CF-98FA-BD6B03818FE1}" destId="{8C28F486-4BD4-4C3F-BC9D-E31B5A83DE0B}" srcOrd="2" destOrd="0" presId="urn:microsoft.com/office/officeart/2005/8/layout/orgChart1"/>
    <dgm:cxn modelId="{8736F2F3-252E-4D73-8087-6CA981C0A5A8}" type="presParOf" srcId="{A1FF057C-F1D1-49B7-8D84-8434C662A878}" destId="{529DDA15-4277-4714-BC65-73B4AAD777D7}" srcOrd="4" destOrd="0" presId="urn:microsoft.com/office/officeart/2005/8/layout/orgChart1"/>
    <dgm:cxn modelId="{CCCF482E-49F8-4B2B-8689-2BE5FD2893D3}" type="presParOf" srcId="{529DDA15-4277-4714-BC65-73B4AAD777D7}" destId="{9EFF7F44-4444-4313-8243-0052CF019C7C}" srcOrd="0" destOrd="0" presId="urn:microsoft.com/office/officeart/2005/8/layout/orgChart1"/>
    <dgm:cxn modelId="{F1C5A70E-B891-4563-B35A-F95C069739A1}" type="presParOf" srcId="{9EFF7F44-4444-4313-8243-0052CF019C7C}" destId="{CC913C06-F655-4E1D-8CE5-36942F55131E}" srcOrd="0" destOrd="0" presId="urn:microsoft.com/office/officeart/2005/8/layout/orgChart1"/>
    <dgm:cxn modelId="{BD98F34B-DB99-4816-BE79-3DAA4C1F43C8}" type="presParOf" srcId="{9EFF7F44-4444-4313-8243-0052CF019C7C}" destId="{9A949DB5-401E-4DBE-910F-4F571D578148}" srcOrd="1" destOrd="0" presId="urn:microsoft.com/office/officeart/2005/8/layout/orgChart1"/>
    <dgm:cxn modelId="{4DFA5712-9D0D-47DE-BD7B-D5FEC10B54B3}" type="presParOf" srcId="{529DDA15-4277-4714-BC65-73B4AAD777D7}" destId="{14E9A72C-28AE-45CE-9C14-541E9F3CD3F0}" srcOrd="1" destOrd="0" presId="urn:microsoft.com/office/officeart/2005/8/layout/orgChart1"/>
    <dgm:cxn modelId="{AFBAEECA-786F-4262-A960-5DDF7AEC3DFA}" type="presParOf" srcId="{529DDA15-4277-4714-BC65-73B4AAD777D7}" destId="{8467F1B7-80FC-4F9B-B335-4BE93A4E2AFC}" srcOrd="2" destOrd="0" presId="urn:microsoft.com/office/officeart/2005/8/layout/orgChart1"/>
    <dgm:cxn modelId="{1C116578-5440-4BB4-8862-9B261CB6BCC3}" type="presParOf" srcId="{A1FF057C-F1D1-49B7-8D84-8434C662A878}" destId="{A73EB890-B5C7-47B1-B213-0E7505C6B9DD}" srcOrd="5" destOrd="0" presId="urn:microsoft.com/office/officeart/2005/8/layout/orgChart1"/>
    <dgm:cxn modelId="{6F1D007F-091A-4EB1-99E0-C35DAB5974AA}" type="presParOf" srcId="{A73EB890-B5C7-47B1-B213-0E7505C6B9DD}" destId="{6FF67B97-6E8F-4CBA-BC82-4C5D9E399023}" srcOrd="0" destOrd="0" presId="urn:microsoft.com/office/officeart/2005/8/layout/orgChart1"/>
    <dgm:cxn modelId="{037AD5C2-8EA7-4510-B906-FE81D8163BC4}" type="presParOf" srcId="{6FF67B97-6E8F-4CBA-BC82-4C5D9E399023}" destId="{0D23C73D-4589-4159-8D20-42673E8D39A5}" srcOrd="0" destOrd="0" presId="urn:microsoft.com/office/officeart/2005/8/layout/orgChart1"/>
    <dgm:cxn modelId="{DB877548-FC5C-40EF-8DCE-1C157E46E822}" type="presParOf" srcId="{6FF67B97-6E8F-4CBA-BC82-4C5D9E399023}" destId="{7438AD0D-2D28-4570-A0C7-BFAE2AC1E6F9}" srcOrd="1" destOrd="0" presId="urn:microsoft.com/office/officeart/2005/8/layout/orgChart1"/>
    <dgm:cxn modelId="{D6CBFC66-C769-4B84-BCE1-BF9C0FC92EBB}" type="presParOf" srcId="{A73EB890-B5C7-47B1-B213-0E7505C6B9DD}" destId="{09848610-FFDA-4DF0-B3BA-FE3207C83B08}" srcOrd="1" destOrd="0" presId="urn:microsoft.com/office/officeart/2005/8/layout/orgChart1"/>
    <dgm:cxn modelId="{85C34793-F25D-4323-8652-EA919B6E0F75}" type="presParOf" srcId="{A73EB890-B5C7-47B1-B213-0E7505C6B9DD}" destId="{E7D582DA-B670-4B0D-8944-403584D13313}"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400E8E-EE63-4807-8769-80D333BA4A5C}" type="doc">
      <dgm:prSet loTypeId="urn:microsoft.com/office/officeart/2008/layout/VerticalCurvedList" loCatId="list" qsTypeId="urn:microsoft.com/office/officeart/2005/8/quickstyle/3d6" qsCatId="3D" csTypeId="urn:microsoft.com/office/officeart/2005/8/colors/colorful1" csCatId="colorful" phldr="1"/>
      <dgm:spPr/>
      <dgm:t>
        <a:bodyPr/>
        <a:lstStyle/>
        <a:p>
          <a:endParaRPr lang="en-US"/>
        </a:p>
      </dgm:t>
    </dgm:pt>
    <dgm:pt modelId="{799703BB-B947-46BA-BDEF-5B0C3B6EB7CE}">
      <dgm:prSet phldrT="[Text]"/>
      <dgm:spPr/>
      <dgm:t>
        <a:bodyPr/>
        <a:lstStyle/>
        <a:p>
          <a:r>
            <a:rPr lang="en-US" b="1" i="1" dirty="0" err="1">
              <a:solidFill>
                <a:schemeClr val="tx1"/>
              </a:solidFill>
              <a:latin typeface="Times New Roman" panose="02020603050405020304" pitchFamily="18" charset="0"/>
              <a:cs typeface="Times New Roman" panose="02020603050405020304" pitchFamily="18" charset="0"/>
            </a:rPr>
            <a:t>Thành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tựu</a:t>
          </a:r>
          <a:endParaRPr lang="en-US" dirty="0">
            <a:solidFill>
              <a:schemeClr val="tx1"/>
            </a:solidFill>
            <a:latin typeface="Times New Roman" panose="02020603050405020304" pitchFamily="18" charset="0"/>
            <a:cs typeface="Times New Roman" panose="02020603050405020304" pitchFamily="18" charset="0"/>
          </a:endParaRPr>
        </a:p>
      </dgm:t>
    </dgm:pt>
    <dgm:pt modelId="{125E02F9-8A0F-4ADF-92EF-85CF962F7D6D}" type="parTrans" cxnId="{0976AC51-40A1-4BC5-BC5C-BD4A5C97E8BD}">
      <dgm:prSet/>
      <dgm:spPr/>
      <dgm:t>
        <a:bodyPr/>
        <a:lstStyle/>
        <a:p>
          <a:endParaRPr lang="en-US"/>
        </a:p>
      </dgm:t>
    </dgm:pt>
    <dgm:pt modelId="{34F10F7D-3FAA-4407-B271-4FB791E6B10F}" type="sibTrans" cxnId="{0976AC51-40A1-4BC5-BC5C-BD4A5C97E8BD}">
      <dgm:prSet/>
      <dgm:spPr/>
      <dgm:t>
        <a:bodyPr/>
        <a:lstStyle/>
        <a:p>
          <a:endParaRPr lang="en-US"/>
        </a:p>
      </dgm:t>
    </dgm:pt>
    <dgm:pt modelId="{FF33E199-4C66-45A2-9CE4-9598B7C1EDE9}">
      <dgm:prSet phldrT="[Text]"/>
      <dgm:spPr/>
      <dgm:t>
        <a:bodyPr/>
        <a:lstStyle/>
        <a:p>
          <a:r>
            <a:rPr lang="en-US" i="1" dirty="0" err="1">
              <a:solidFill>
                <a:schemeClr val="tx1"/>
              </a:solidFill>
              <a:latin typeface="Times New Roman" panose="02020603050405020304" pitchFamily="18" charset="0"/>
              <a:cs typeface="Times New Roman" panose="02020603050405020304" pitchFamily="18" charset="0"/>
            </a:rPr>
            <a:t>Hạn</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chế</a:t>
          </a:r>
          <a:endParaRPr lang="en-US" dirty="0">
            <a:solidFill>
              <a:schemeClr val="tx1"/>
            </a:solidFill>
            <a:latin typeface="Times New Roman" panose="02020603050405020304" pitchFamily="18" charset="0"/>
            <a:cs typeface="Times New Roman" panose="02020603050405020304" pitchFamily="18" charset="0"/>
          </a:endParaRPr>
        </a:p>
      </dgm:t>
    </dgm:pt>
    <dgm:pt modelId="{8922D990-1E69-4FE2-B935-111C6C833745}" type="parTrans" cxnId="{451DD20D-E435-4361-B397-8211C2C4F640}">
      <dgm:prSet/>
      <dgm:spPr/>
      <dgm:t>
        <a:bodyPr/>
        <a:lstStyle/>
        <a:p>
          <a:endParaRPr lang="en-US"/>
        </a:p>
      </dgm:t>
    </dgm:pt>
    <dgm:pt modelId="{82ABA5DE-0ED4-4802-9318-519EEBDED7C7}" type="sibTrans" cxnId="{451DD20D-E435-4361-B397-8211C2C4F640}">
      <dgm:prSet/>
      <dgm:spPr/>
      <dgm:t>
        <a:bodyPr/>
        <a:lstStyle/>
        <a:p>
          <a:endParaRPr lang="en-US"/>
        </a:p>
      </dgm:t>
    </dgm:pt>
    <dgm:pt modelId="{72C47D82-364A-4B42-AFE3-9E4C77DF2487}">
      <dgm:prSet phldrT="[Text]"/>
      <dgm:spPr/>
      <dgm:t>
        <a:bodyPr/>
        <a:lstStyle/>
        <a:p>
          <a:r>
            <a:rPr lang="en-US" i="1" dirty="0" err="1">
              <a:solidFill>
                <a:schemeClr val="tx1"/>
              </a:solidFill>
              <a:latin typeface="Times New Roman" panose="02020603050405020304" pitchFamily="18" charset="0"/>
              <a:cs typeface="Times New Roman" panose="02020603050405020304" pitchFamily="18" charset="0"/>
            </a:rPr>
            <a:t>Kinh</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nghiệm</a:t>
          </a:r>
          <a:endParaRPr lang="en-US" dirty="0">
            <a:solidFill>
              <a:schemeClr val="tx1"/>
            </a:solidFill>
            <a:latin typeface="Times New Roman" panose="02020603050405020304" pitchFamily="18" charset="0"/>
            <a:cs typeface="Times New Roman" panose="02020603050405020304" pitchFamily="18" charset="0"/>
          </a:endParaRPr>
        </a:p>
      </dgm:t>
    </dgm:pt>
    <dgm:pt modelId="{4393DE89-2B02-4D64-BA42-2CAF976ED3FA}" type="parTrans" cxnId="{0E8292A3-8191-4B1E-8D47-23F35FAE6B15}">
      <dgm:prSet/>
      <dgm:spPr/>
      <dgm:t>
        <a:bodyPr/>
        <a:lstStyle/>
        <a:p>
          <a:endParaRPr lang="en-US"/>
        </a:p>
      </dgm:t>
    </dgm:pt>
    <dgm:pt modelId="{E109B3D9-9353-4275-B4A9-9623C9FFA16D}" type="sibTrans" cxnId="{0E8292A3-8191-4B1E-8D47-23F35FAE6B15}">
      <dgm:prSet/>
      <dgm:spPr/>
      <dgm:t>
        <a:bodyPr/>
        <a:lstStyle/>
        <a:p>
          <a:endParaRPr lang="en-US"/>
        </a:p>
      </dgm:t>
    </dgm:pt>
    <dgm:pt modelId="{B9B97898-BEF2-4126-8715-879FB10C48BF}" type="pres">
      <dgm:prSet presAssocID="{A3400E8E-EE63-4807-8769-80D333BA4A5C}" presName="Name0" presStyleCnt="0">
        <dgm:presLayoutVars>
          <dgm:chMax val="7"/>
          <dgm:chPref val="7"/>
          <dgm:dir/>
        </dgm:presLayoutVars>
      </dgm:prSet>
      <dgm:spPr/>
      <dgm:t>
        <a:bodyPr/>
        <a:lstStyle/>
        <a:p>
          <a:endParaRPr lang="en-US"/>
        </a:p>
      </dgm:t>
    </dgm:pt>
    <dgm:pt modelId="{75E968DB-5C30-447A-A2F9-67C9ECF4EBBF}" type="pres">
      <dgm:prSet presAssocID="{A3400E8E-EE63-4807-8769-80D333BA4A5C}" presName="Name1" presStyleCnt="0"/>
      <dgm:spPr/>
    </dgm:pt>
    <dgm:pt modelId="{1DAA2A52-9014-4B78-86D3-017C18B6E3ED}" type="pres">
      <dgm:prSet presAssocID="{A3400E8E-EE63-4807-8769-80D333BA4A5C}" presName="cycle" presStyleCnt="0"/>
      <dgm:spPr/>
    </dgm:pt>
    <dgm:pt modelId="{D7E5B103-F4D3-455A-BDF1-7702419AA1D2}" type="pres">
      <dgm:prSet presAssocID="{A3400E8E-EE63-4807-8769-80D333BA4A5C}" presName="srcNode" presStyleLbl="node1" presStyleIdx="0" presStyleCnt="3"/>
      <dgm:spPr/>
    </dgm:pt>
    <dgm:pt modelId="{1FFA6A2C-E3B8-4523-AF25-21093AE3332C}" type="pres">
      <dgm:prSet presAssocID="{A3400E8E-EE63-4807-8769-80D333BA4A5C}" presName="conn" presStyleLbl="parChTrans1D2" presStyleIdx="0" presStyleCnt="1"/>
      <dgm:spPr/>
      <dgm:t>
        <a:bodyPr/>
        <a:lstStyle/>
        <a:p>
          <a:endParaRPr lang="en-US"/>
        </a:p>
      </dgm:t>
    </dgm:pt>
    <dgm:pt modelId="{63EBD859-6281-42FC-B8E9-98AAA5E1EE80}" type="pres">
      <dgm:prSet presAssocID="{A3400E8E-EE63-4807-8769-80D333BA4A5C}" presName="extraNode" presStyleLbl="node1" presStyleIdx="0" presStyleCnt="3"/>
      <dgm:spPr/>
    </dgm:pt>
    <dgm:pt modelId="{5162A1B3-3041-4B4E-838F-5AB419492002}" type="pres">
      <dgm:prSet presAssocID="{A3400E8E-EE63-4807-8769-80D333BA4A5C}" presName="dstNode" presStyleLbl="node1" presStyleIdx="0" presStyleCnt="3"/>
      <dgm:spPr/>
    </dgm:pt>
    <dgm:pt modelId="{CC94F404-FECA-4928-96E3-588E88C8FAFD}" type="pres">
      <dgm:prSet presAssocID="{799703BB-B947-46BA-BDEF-5B0C3B6EB7CE}" presName="text_1" presStyleLbl="node1" presStyleIdx="0" presStyleCnt="3">
        <dgm:presLayoutVars>
          <dgm:bulletEnabled val="1"/>
        </dgm:presLayoutVars>
      </dgm:prSet>
      <dgm:spPr/>
      <dgm:t>
        <a:bodyPr/>
        <a:lstStyle/>
        <a:p>
          <a:endParaRPr lang="en-US"/>
        </a:p>
      </dgm:t>
    </dgm:pt>
    <dgm:pt modelId="{E3B883D7-B5F5-41E4-95E1-6BE920D9F18F}" type="pres">
      <dgm:prSet presAssocID="{799703BB-B947-46BA-BDEF-5B0C3B6EB7CE}" presName="accent_1" presStyleCnt="0"/>
      <dgm:spPr/>
    </dgm:pt>
    <dgm:pt modelId="{E77F9A0E-85FA-42A5-A558-C50B85C33080}" type="pres">
      <dgm:prSet presAssocID="{799703BB-B947-46BA-BDEF-5B0C3B6EB7CE}" presName="accentRepeatNode" presStyleLbl="solidFgAcc1" presStyleIdx="0" presStyleCnt="3"/>
      <dgm:spPr/>
    </dgm:pt>
    <dgm:pt modelId="{E130A54E-0938-4908-9A8C-B9FA47753D66}" type="pres">
      <dgm:prSet presAssocID="{FF33E199-4C66-45A2-9CE4-9598B7C1EDE9}" presName="text_2" presStyleLbl="node1" presStyleIdx="1" presStyleCnt="3">
        <dgm:presLayoutVars>
          <dgm:bulletEnabled val="1"/>
        </dgm:presLayoutVars>
      </dgm:prSet>
      <dgm:spPr/>
      <dgm:t>
        <a:bodyPr/>
        <a:lstStyle/>
        <a:p>
          <a:endParaRPr lang="en-US"/>
        </a:p>
      </dgm:t>
    </dgm:pt>
    <dgm:pt modelId="{1C2C1183-BBDC-4066-98BD-EDDCF830DCE6}" type="pres">
      <dgm:prSet presAssocID="{FF33E199-4C66-45A2-9CE4-9598B7C1EDE9}" presName="accent_2" presStyleCnt="0"/>
      <dgm:spPr/>
    </dgm:pt>
    <dgm:pt modelId="{7A4A2AE3-24A3-43EE-9D25-CEE158AF6BD8}" type="pres">
      <dgm:prSet presAssocID="{FF33E199-4C66-45A2-9CE4-9598B7C1EDE9}" presName="accentRepeatNode" presStyleLbl="solidFgAcc1" presStyleIdx="1" presStyleCnt="3"/>
      <dgm:spPr/>
    </dgm:pt>
    <dgm:pt modelId="{62B96C47-449E-46F0-BF80-F03B9D6DEAAF}" type="pres">
      <dgm:prSet presAssocID="{72C47D82-364A-4B42-AFE3-9E4C77DF2487}" presName="text_3" presStyleLbl="node1" presStyleIdx="2" presStyleCnt="3">
        <dgm:presLayoutVars>
          <dgm:bulletEnabled val="1"/>
        </dgm:presLayoutVars>
      </dgm:prSet>
      <dgm:spPr/>
      <dgm:t>
        <a:bodyPr/>
        <a:lstStyle/>
        <a:p>
          <a:endParaRPr lang="en-US"/>
        </a:p>
      </dgm:t>
    </dgm:pt>
    <dgm:pt modelId="{5748862A-252A-408D-8429-F451D8F4E00A}" type="pres">
      <dgm:prSet presAssocID="{72C47D82-364A-4B42-AFE3-9E4C77DF2487}" presName="accent_3" presStyleCnt="0"/>
      <dgm:spPr/>
    </dgm:pt>
    <dgm:pt modelId="{FDF9CC1A-581F-49C0-BC7B-1A9DF6B767FA}" type="pres">
      <dgm:prSet presAssocID="{72C47D82-364A-4B42-AFE3-9E4C77DF2487}" presName="accentRepeatNode" presStyleLbl="solidFgAcc1" presStyleIdx="2" presStyleCnt="3"/>
      <dgm:spPr/>
    </dgm:pt>
  </dgm:ptLst>
  <dgm:cxnLst>
    <dgm:cxn modelId="{1936D078-F8C1-433B-96D2-F7AD98A9F99E}" type="presOf" srcId="{799703BB-B947-46BA-BDEF-5B0C3B6EB7CE}" destId="{CC94F404-FECA-4928-96E3-588E88C8FAFD}" srcOrd="0" destOrd="0" presId="urn:microsoft.com/office/officeart/2008/layout/VerticalCurvedList"/>
    <dgm:cxn modelId="{0976AC51-40A1-4BC5-BC5C-BD4A5C97E8BD}" srcId="{A3400E8E-EE63-4807-8769-80D333BA4A5C}" destId="{799703BB-B947-46BA-BDEF-5B0C3B6EB7CE}" srcOrd="0" destOrd="0" parTransId="{125E02F9-8A0F-4ADF-92EF-85CF962F7D6D}" sibTransId="{34F10F7D-3FAA-4407-B271-4FB791E6B10F}"/>
    <dgm:cxn modelId="{9FD505DF-0323-47AE-8443-E437AB46430C}" type="presOf" srcId="{72C47D82-364A-4B42-AFE3-9E4C77DF2487}" destId="{62B96C47-449E-46F0-BF80-F03B9D6DEAAF}" srcOrd="0" destOrd="0" presId="urn:microsoft.com/office/officeart/2008/layout/VerticalCurvedList"/>
    <dgm:cxn modelId="{0E8292A3-8191-4B1E-8D47-23F35FAE6B15}" srcId="{A3400E8E-EE63-4807-8769-80D333BA4A5C}" destId="{72C47D82-364A-4B42-AFE3-9E4C77DF2487}" srcOrd="2" destOrd="0" parTransId="{4393DE89-2B02-4D64-BA42-2CAF976ED3FA}" sibTransId="{E109B3D9-9353-4275-B4A9-9623C9FFA16D}"/>
    <dgm:cxn modelId="{8766B086-538B-48CF-91BA-D0057265DC7E}" type="presOf" srcId="{34F10F7D-3FAA-4407-B271-4FB791E6B10F}" destId="{1FFA6A2C-E3B8-4523-AF25-21093AE3332C}" srcOrd="0" destOrd="0" presId="urn:microsoft.com/office/officeart/2008/layout/VerticalCurvedList"/>
    <dgm:cxn modelId="{4718B5B3-C7F3-4FAD-8840-836C5A570CD3}" type="presOf" srcId="{FF33E199-4C66-45A2-9CE4-9598B7C1EDE9}" destId="{E130A54E-0938-4908-9A8C-B9FA47753D66}" srcOrd="0" destOrd="0" presId="urn:microsoft.com/office/officeart/2008/layout/VerticalCurvedList"/>
    <dgm:cxn modelId="{FE4C0690-72A3-4A06-971F-60E7E6B1C52F}" type="presOf" srcId="{A3400E8E-EE63-4807-8769-80D333BA4A5C}" destId="{B9B97898-BEF2-4126-8715-879FB10C48BF}" srcOrd="0" destOrd="0" presId="urn:microsoft.com/office/officeart/2008/layout/VerticalCurvedList"/>
    <dgm:cxn modelId="{451DD20D-E435-4361-B397-8211C2C4F640}" srcId="{A3400E8E-EE63-4807-8769-80D333BA4A5C}" destId="{FF33E199-4C66-45A2-9CE4-9598B7C1EDE9}" srcOrd="1" destOrd="0" parTransId="{8922D990-1E69-4FE2-B935-111C6C833745}" sibTransId="{82ABA5DE-0ED4-4802-9318-519EEBDED7C7}"/>
    <dgm:cxn modelId="{782C212A-4412-46C5-844B-A0B32BDD44C8}" type="presParOf" srcId="{B9B97898-BEF2-4126-8715-879FB10C48BF}" destId="{75E968DB-5C30-447A-A2F9-67C9ECF4EBBF}" srcOrd="0" destOrd="0" presId="urn:microsoft.com/office/officeart/2008/layout/VerticalCurvedList"/>
    <dgm:cxn modelId="{BB8040AE-3C96-4CB1-A924-FDAC84901C3F}" type="presParOf" srcId="{75E968DB-5C30-447A-A2F9-67C9ECF4EBBF}" destId="{1DAA2A52-9014-4B78-86D3-017C18B6E3ED}" srcOrd="0" destOrd="0" presId="urn:microsoft.com/office/officeart/2008/layout/VerticalCurvedList"/>
    <dgm:cxn modelId="{EAB47433-FB53-4BD3-A427-F1F6BB254642}" type="presParOf" srcId="{1DAA2A52-9014-4B78-86D3-017C18B6E3ED}" destId="{D7E5B103-F4D3-455A-BDF1-7702419AA1D2}" srcOrd="0" destOrd="0" presId="urn:microsoft.com/office/officeart/2008/layout/VerticalCurvedList"/>
    <dgm:cxn modelId="{60036FB6-2D2B-4CFF-86C0-72989966F8A5}" type="presParOf" srcId="{1DAA2A52-9014-4B78-86D3-017C18B6E3ED}" destId="{1FFA6A2C-E3B8-4523-AF25-21093AE3332C}" srcOrd="1" destOrd="0" presId="urn:microsoft.com/office/officeart/2008/layout/VerticalCurvedList"/>
    <dgm:cxn modelId="{2EADAF22-4FD2-44F1-8FD3-CF567AB37D96}" type="presParOf" srcId="{1DAA2A52-9014-4B78-86D3-017C18B6E3ED}" destId="{63EBD859-6281-42FC-B8E9-98AAA5E1EE80}" srcOrd="2" destOrd="0" presId="urn:microsoft.com/office/officeart/2008/layout/VerticalCurvedList"/>
    <dgm:cxn modelId="{0487277E-8E00-4BA1-9416-8E3CEEB9A97E}" type="presParOf" srcId="{1DAA2A52-9014-4B78-86D3-017C18B6E3ED}" destId="{5162A1B3-3041-4B4E-838F-5AB419492002}" srcOrd="3" destOrd="0" presId="urn:microsoft.com/office/officeart/2008/layout/VerticalCurvedList"/>
    <dgm:cxn modelId="{C1B04C2B-2CDC-4F08-9A96-FABF491E418F}" type="presParOf" srcId="{75E968DB-5C30-447A-A2F9-67C9ECF4EBBF}" destId="{CC94F404-FECA-4928-96E3-588E88C8FAFD}" srcOrd="1" destOrd="0" presId="urn:microsoft.com/office/officeart/2008/layout/VerticalCurvedList"/>
    <dgm:cxn modelId="{A3CD0305-6146-4088-AF00-29856035FBAD}" type="presParOf" srcId="{75E968DB-5C30-447A-A2F9-67C9ECF4EBBF}" destId="{E3B883D7-B5F5-41E4-95E1-6BE920D9F18F}" srcOrd="2" destOrd="0" presId="urn:microsoft.com/office/officeart/2008/layout/VerticalCurvedList"/>
    <dgm:cxn modelId="{D62DB4C2-8BAC-4834-9A6B-D3221287A8CB}" type="presParOf" srcId="{E3B883D7-B5F5-41E4-95E1-6BE920D9F18F}" destId="{E77F9A0E-85FA-42A5-A558-C50B85C33080}" srcOrd="0" destOrd="0" presId="urn:microsoft.com/office/officeart/2008/layout/VerticalCurvedList"/>
    <dgm:cxn modelId="{128DEFA9-C846-4FB5-BC97-DA209DD0104E}" type="presParOf" srcId="{75E968DB-5C30-447A-A2F9-67C9ECF4EBBF}" destId="{E130A54E-0938-4908-9A8C-B9FA47753D66}" srcOrd="3" destOrd="0" presId="urn:microsoft.com/office/officeart/2008/layout/VerticalCurvedList"/>
    <dgm:cxn modelId="{BEAB6EE4-FD1F-47EB-87E3-E8E35229BAD2}" type="presParOf" srcId="{75E968DB-5C30-447A-A2F9-67C9ECF4EBBF}" destId="{1C2C1183-BBDC-4066-98BD-EDDCF830DCE6}" srcOrd="4" destOrd="0" presId="urn:microsoft.com/office/officeart/2008/layout/VerticalCurvedList"/>
    <dgm:cxn modelId="{F09210F9-F8B6-44E3-8107-7D5E4185F22E}" type="presParOf" srcId="{1C2C1183-BBDC-4066-98BD-EDDCF830DCE6}" destId="{7A4A2AE3-24A3-43EE-9D25-CEE158AF6BD8}" srcOrd="0" destOrd="0" presId="urn:microsoft.com/office/officeart/2008/layout/VerticalCurvedList"/>
    <dgm:cxn modelId="{BBD27C1C-C452-4C74-B002-A5B2797A6BC9}" type="presParOf" srcId="{75E968DB-5C30-447A-A2F9-67C9ECF4EBBF}" destId="{62B96C47-449E-46F0-BF80-F03B9D6DEAAF}" srcOrd="5" destOrd="0" presId="urn:microsoft.com/office/officeart/2008/layout/VerticalCurvedList"/>
    <dgm:cxn modelId="{F3C12DBD-EF97-4BA0-8486-967F60D49769}" type="presParOf" srcId="{75E968DB-5C30-447A-A2F9-67C9ECF4EBBF}" destId="{5748862A-252A-408D-8429-F451D8F4E00A}" srcOrd="6" destOrd="0" presId="urn:microsoft.com/office/officeart/2008/layout/VerticalCurvedList"/>
    <dgm:cxn modelId="{4EAA0742-DB59-4511-BC3D-124A7F98895D}" type="presParOf" srcId="{5748862A-252A-408D-8429-F451D8F4E00A}" destId="{FDF9CC1A-581F-49C0-BC7B-1A9DF6B767F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7324DA-BE6F-4AFE-BF43-6B8ECC2B036C}" type="doc">
      <dgm:prSet loTypeId="urn:microsoft.com/office/officeart/2008/layout/VerticalCurvedList" loCatId="list" qsTypeId="urn:microsoft.com/office/officeart/2005/8/quickstyle/3d6" qsCatId="3D" csTypeId="urn:microsoft.com/office/officeart/2005/8/colors/colorful1" csCatId="colorful" phldr="1"/>
      <dgm:spPr/>
      <dgm:t>
        <a:bodyPr/>
        <a:lstStyle/>
        <a:p>
          <a:endParaRPr lang="en-US"/>
        </a:p>
      </dgm:t>
    </dgm:pt>
    <dgm:pt modelId="{C6AC1DEF-013A-42E0-A090-9716963B8D8F}">
      <dgm:prSet phldrT="[Text]" custT="1"/>
      <dgm:spPr/>
      <dgm:t>
        <a:bodyPr/>
        <a:lstStyle/>
        <a:p>
          <a:r>
            <a:rPr lang="en-US" sz="4400" b="0" i="1" dirty="0">
              <a:solidFill>
                <a:schemeClr val="tx1"/>
              </a:solidFill>
              <a:latin typeface="Times New Roman" panose="02020603050405020304" pitchFamily="18" charset="0"/>
              <a:cs typeface="Times New Roman" panose="02020603050405020304" pitchFamily="18" charset="0"/>
            </a:rPr>
            <a:t>Ý </a:t>
          </a:r>
          <a:r>
            <a:rPr lang="en-US" sz="4400" b="0" i="1" dirty="0" err="1">
              <a:solidFill>
                <a:schemeClr val="tx1"/>
              </a:solidFill>
              <a:latin typeface="Times New Roman" panose="02020603050405020304" pitchFamily="18" charset="0"/>
              <a:cs typeface="Times New Roman" panose="02020603050405020304" pitchFamily="18" charset="0"/>
            </a:rPr>
            <a:t>nghĩa</a:t>
          </a:r>
          <a:r>
            <a:rPr lang="en-US" sz="4400" b="0" i="1" dirty="0">
              <a:solidFill>
                <a:schemeClr val="tx1"/>
              </a:solidFill>
              <a:latin typeface="Times New Roman" panose="02020603050405020304" pitchFamily="18" charset="0"/>
              <a:cs typeface="Times New Roman" panose="02020603050405020304" pitchFamily="18" charset="0"/>
            </a:rPr>
            <a:t> </a:t>
          </a:r>
          <a:r>
            <a:rPr lang="en-US" sz="4400" b="0" i="1" dirty="0" err="1">
              <a:solidFill>
                <a:schemeClr val="tx1"/>
              </a:solidFill>
              <a:latin typeface="Times New Roman" panose="02020603050405020304" pitchFamily="18" charset="0"/>
              <a:cs typeface="Times New Roman" panose="02020603050405020304" pitchFamily="18" charset="0"/>
            </a:rPr>
            <a:t>lịch</a:t>
          </a:r>
          <a:r>
            <a:rPr lang="en-US" sz="4400" b="0" i="1" dirty="0">
              <a:solidFill>
                <a:schemeClr val="tx1"/>
              </a:solidFill>
              <a:latin typeface="Times New Roman" panose="02020603050405020304" pitchFamily="18" charset="0"/>
              <a:cs typeface="Times New Roman" panose="02020603050405020304" pitchFamily="18" charset="0"/>
            </a:rPr>
            <a:t> </a:t>
          </a:r>
          <a:r>
            <a:rPr lang="en-US" sz="4400" b="0" i="1" dirty="0" err="1">
              <a:solidFill>
                <a:schemeClr val="tx1"/>
              </a:solidFill>
              <a:latin typeface="Times New Roman" panose="02020603050405020304" pitchFamily="18" charset="0"/>
              <a:cs typeface="Times New Roman" panose="02020603050405020304" pitchFamily="18" charset="0"/>
            </a:rPr>
            <a:t>sử</a:t>
          </a:r>
          <a:endParaRPr lang="en-US" sz="4400" b="0" dirty="0">
            <a:solidFill>
              <a:schemeClr val="tx1"/>
            </a:solidFill>
            <a:latin typeface="Times New Roman" panose="02020603050405020304" pitchFamily="18" charset="0"/>
            <a:cs typeface="Times New Roman" panose="02020603050405020304" pitchFamily="18" charset="0"/>
          </a:endParaRPr>
        </a:p>
      </dgm:t>
    </dgm:pt>
    <dgm:pt modelId="{64E48ABE-FCCE-4294-80DB-D4642E5488B7}" type="parTrans" cxnId="{835921A7-06BD-4C7B-B1F1-FEC4ACD8A55E}">
      <dgm:prSet/>
      <dgm:spPr/>
      <dgm:t>
        <a:bodyPr/>
        <a:lstStyle/>
        <a:p>
          <a:endParaRPr lang="en-US" sz="1400" b="0"/>
        </a:p>
      </dgm:t>
    </dgm:pt>
    <dgm:pt modelId="{19649592-8718-44B7-B9B5-96F1C57B8E9E}" type="sibTrans" cxnId="{835921A7-06BD-4C7B-B1F1-FEC4ACD8A55E}">
      <dgm:prSet/>
      <dgm:spPr/>
      <dgm:t>
        <a:bodyPr/>
        <a:lstStyle/>
        <a:p>
          <a:endParaRPr lang="en-US" sz="1400" b="0"/>
        </a:p>
      </dgm:t>
    </dgm:pt>
    <dgm:pt modelId="{1317FFE9-7D69-46A0-B91C-B095BB0C455C}">
      <dgm:prSet phldrT="[Text]" custT="1"/>
      <dgm:spPr>
        <a:solidFill>
          <a:schemeClr val="bg2">
            <a:lumMod val="50000"/>
          </a:schemeClr>
        </a:solidFill>
      </dgm:spPr>
      <dgm:t>
        <a:bodyPr/>
        <a:lstStyle/>
        <a:p>
          <a:r>
            <a:rPr lang="en-US" sz="4400" b="0" i="1" dirty="0" err="1">
              <a:solidFill>
                <a:schemeClr val="tx1"/>
              </a:solidFill>
              <a:latin typeface="Times New Roman" panose="02020603050405020304" pitchFamily="18" charset="0"/>
              <a:cs typeface="Times New Roman" panose="02020603050405020304" pitchFamily="18" charset="0"/>
            </a:rPr>
            <a:t>Kinh</a:t>
          </a:r>
          <a:r>
            <a:rPr lang="en-US" sz="4400" b="0" i="1" dirty="0">
              <a:solidFill>
                <a:schemeClr val="tx1"/>
              </a:solidFill>
              <a:latin typeface="Times New Roman" panose="02020603050405020304" pitchFamily="18" charset="0"/>
              <a:cs typeface="Times New Roman" panose="02020603050405020304" pitchFamily="18" charset="0"/>
            </a:rPr>
            <a:t> </a:t>
          </a:r>
          <a:r>
            <a:rPr lang="en-US" sz="4400" b="0" i="1" dirty="0" err="1">
              <a:solidFill>
                <a:schemeClr val="tx1"/>
              </a:solidFill>
              <a:latin typeface="Times New Roman" panose="02020603050405020304" pitchFamily="18" charset="0"/>
              <a:cs typeface="Times New Roman" panose="02020603050405020304" pitchFamily="18" charset="0"/>
            </a:rPr>
            <a:t>nghiệm</a:t>
          </a:r>
          <a:endParaRPr lang="en-US" sz="4400" b="0" i="1" dirty="0">
            <a:solidFill>
              <a:schemeClr val="tx1"/>
            </a:solidFill>
            <a:latin typeface="Times New Roman" panose="02020603050405020304" pitchFamily="18" charset="0"/>
            <a:cs typeface="Times New Roman" panose="02020603050405020304" pitchFamily="18" charset="0"/>
          </a:endParaRPr>
        </a:p>
      </dgm:t>
    </dgm:pt>
    <dgm:pt modelId="{69225003-D4AE-4F54-A3F4-098211F36A32}" type="parTrans" cxnId="{9250DBC3-2E86-4CD2-B2DA-C603C09F90F2}">
      <dgm:prSet/>
      <dgm:spPr/>
      <dgm:t>
        <a:bodyPr/>
        <a:lstStyle/>
        <a:p>
          <a:endParaRPr lang="en-US" sz="1400" b="0"/>
        </a:p>
      </dgm:t>
    </dgm:pt>
    <dgm:pt modelId="{FA859D2D-1683-4F77-B47D-01F0B20F7663}" type="sibTrans" cxnId="{9250DBC3-2E86-4CD2-B2DA-C603C09F90F2}">
      <dgm:prSet/>
      <dgm:spPr/>
      <dgm:t>
        <a:bodyPr/>
        <a:lstStyle/>
        <a:p>
          <a:endParaRPr lang="en-US" sz="1400" b="0"/>
        </a:p>
      </dgm:t>
    </dgm:pt>
    <dgm:pt modelId="{9E4FA17C-E266-40E7-B6D3-297CC7989F81}">
      <dgm:prSet phldrT="[Text]" custT="1"/>
      <dgm:spPr>
        <a:solidFill>
          <a:srgbClr val="00B050"/>
        </a:solidFill>
      </dgm:spPr>
      <dgm:t>
        <a:bodyPr/>
        <a:lstStyle/>
        <a:p>
          <a:r>
            <a:rPr lang="en-US" sz="4400" b="0" i="1" dirty="0" err="1">
              <a:solidFill>
                <a:schemeClr val="tx1"/>
              </a:solidFill>
              <a:latin typeface="Times New Roman" panose="02020603050405020304" pitchFamily="18" charset="0"/>
              <a:cs typeface="Times New Roman" panose="02020603050405020304" pitchFamily="18" charset="0"/>
            </a:rPr>
            <a:t>Nguyên</a:t>
          </a:r>
          <a:r>
            <a:rPr lang="en-US" sz="4400" b="0" i="1" dirty="0">
              <a:solidFill>
                <a:schemeClr val="tx1"/>
              </a:solidFill>
              <a:latin typeface="Times New Roman" panose="02020603050405020304" pitchFamily="18" charset="0"/>
              <a:cs typeface="Times New Roman" panose="02020603050405020304" pitchFamily="18" charset="0"/>
            </a:rPr>
            <a:t> </a:t>
          </a:r>
          <a:r>
            <a:rPr lang="en-US" sz="4400" b="0" i="1" dirty="0" err="1">
              <a:solidFill>
                <a:schemeClr val="tx1"/>
              </a:solidFill>
              <a:latin typeface="Times New Roman" panose="02020603050405020304" pitchFamily="18" charset="0"/>
              <a:cs typeface="Times New Roman" panose="02020603050405020304" pitchFamily="18" charset="0"/>
            </a:rPr>
            <a:t>nhân</a:t>
          </a:r>
          <a:r>
            <a:rPr lang="en-US" sz="4400" b="0" i="1" dirty="0">
              <a:solidFill>
                <a:schemeClr val="tx1"/>
              </a:solidFill>
              <a:latin typeface="Times New Roman" panose="02020603050405020304" pitchFamily="18" charset="0"/>
              <a:cs typeface="Times New Roman" panose="02020603050405020304" pitchFamily="18" charset="0"/>
            </a:rPr>
            <a:t> </a:t>
          </a:r>
          <a:r>
            <a:rPr lang="en-US" sz="4400" b="0" i="1" dirty="0" err="1">
              <a:solidFill>
                <a:schemeClr val="tx1"/>
              </a:solidFill>
              <a:latin typeface="Times New Roman" panose="02020603050405020304" pitchFamily="18" charset="0"/>
              <a:cs typeface="Times New Roman" panose="02020603050405020304" pitchFamily="18" charset="0"/>
            </a:rPr>
            <a:t>thắng</a:t>
          </a:r>
          <a:r>
            <a:rPr lang="en-US" sz="4400" b="0" i="1" dirty="0">
              <a:solidFill>
                <a:schemeClr val="tx1"/>
              </a:solidFill>
              <a:latin typeface="Times New Roman" panose="02020603050405020304" pitchFamily="18" charset="0"/>
              <a:cs typeface="Times New Roman" panose="02020603050405020304" pitchFamily="18" charset="0"/>
            </a:rPr>
            <a:t> </a:t>
          </a:r>
          <a:r>
            <a:rPr lang="en-US" sz="4400" b="0" i="1" dirty="0" err="1">
              <a:solidFill>
                <a:schemeClr val="tx1"/>
              </a:solidFill>
              <a:latin typeface="Times New Roman" panose="02020603050405020304" pitchFamily="18" charset="0"/>
              <a:cs typeface="Times New Roman" panose="02020603050405020304" pitchFamily="18" charset="0"/>
            </a:rPr>
            <a:t>lợi</a:t>
          </a:r>
          <a:r>
            <a:rPr lang="en-US" sz="4400" b="0" dirty="0"/>
            <a:t>  </a:t>
          </a:r>
        </a:p>
      </dgm:t>
    </dgm:pt>
    <dgm:pt modelId="{51687BE7-7EAF-42D9-ADB2-98A6FD6C6C0D}" type="parTrans" cxnId="{0EFB95A5-AEA4-415F-9351-7AAD22FC47AD}">
      <dgm:prSet/>
      <dgm:spPr/>
      <dgm:t>
        <a:bodyPr/>
        <a:lstStyle/>
        <a:p>
          <a:endParaRPr lang="en-US" sz="1400" b="0"/>
        </a:p>
      </dgm:t>
    </dgm:pt>
    <dgm:pt modelId="{9B00E1B2-3A87-4843-9840-1637A74D1F9C}" type="sibTrans" cxnId="{0EFB95A5-AEA4-415F-9351-7AAD22FC47AD}">
      <dgm:prSet/>
      <dgm:spPr/>
      <dgm:t>
        <a:bodyPr/>
        <a:lstStyle/>
        <a:p>
          <a:endParaRPr lang="en-US" sz="1400" b="0"/>
        </a:p>
      </dgm:t>
    </dgm:pt>
    <dgm:pt modelId="{A0935D32-154F-4514-B867-569974277DB7}" type="pres">
      <dgm:prSet presAssocID="{387324DA-BE6F-4AFE-BF43-6B8ECC2B036C}" presName="Name0" presStyleCnt="0">
        <dgm:presLayoutVars>
          <dgm:chMax val="7"/>
          <dgm:chPref val="7"/>
          <dgm:dir/>
        </dgm:presLayoutVars>
      </dgm:prSet>
      <dgm:spPr/>
      <dgm:t>
        <a:bodyPr/>
        <a:lstStyle/>
        <a:p>
          <a:endParaRPr lang="en-US"/>
        </a:p>
      </dgm:t>
    </dgm:pt>
    <dgm:pt modelId="{5F231066-E35A-474C-A5F7-3BD13FF1F479}" type="pres">
      <dgm:prSet presAssocID="{387324DA-BE6F-4AFE-BF43-6B8ECC2B036C}" presName="Name1" presStyleCnt="0"/>
      <dgm:spPr/>
    </dgm:pt>
    <dgm:pt modelId="{D5CF88D4-8F23-4588-9086-1F37A0D8ACF1}" type="pres">
      <dgm:prSet presAssocID="{387324DA-BE6F-4AFE-BF43-6B8ECC2B036C}" presName="cycle" presStyleCnt="0"/>
      <dgm:spPr/>
    </dgm:pt>
    <dgm:pt modelId="{EAA54B60-9707-4657-B0C8-D48571BEABC2}" type="pres">
      <dgm:prSet presAssocID="{387324DA-BE6F-4AFE-BF43-6B8ECC2B036C}" presName="srcNode" presStyleLbl="node1" presStyleIdx="0" presStyleCnt="3"/>
      <dgm:spPr/>
    </dgm:pt>
    <dgm:pt modelId="{69A49B43-8743-49ED-BFE5-6354834D7F34}" type="pres">
      <dgm:prSet presAssocID="{387324DA-BE6F-4AFE-BF43-6B8ECC2B036C}" presName="conn" presStyleLbl="parChTrans1D2" presStyleIdx="0" presStyleCnt="1"/>
      <dgm:spPr/>
      <dgm:t>
        <a:bodyPr/>
        <a:lstStyle/>
        <a:p>
          <a:endParaRPr lang="en-US"/>
        </a:p>
      </dgm:t>
    </dgm:pt>
    <dgm:pt modelId="{8B6F5F23-D350-42D1-8101-7F68E2C4E877}" type="pres">
      <dgm:prSet presAssocID="{387324DA-BE6F-4AFE-BF43-6B8ECC2B036C}" presName="extraNode" presStyleLbl="node1" presStyleIdx="0" presStyleCnt="3"/>
      <dgm:spPr/>
    </dgm:pt>
    <dgm:pt modelId="{11491DBA-C354-4047-8C18-4EE8C145CB26}" type="pres">
      <dgm:prSet presAssocID="{387324DA-BE6F-4AFE-BF43-6B8ECC2B036C}" presName="dstNode" presStyleLbl="node1" presStyleIdx="0" presStyleCnt="3"/>
      <dgm:spPr/>
    </dgm:pt>
    <dgm:pt modelId="{46ECF16B-E693-4094-9954-F972132FCA1B}" type="pres">
      <dgm:prSet presAssocID="{C6AC1DEF-013A-42E0-A090-9716963B8D8F}" presName="text_1" presStyleLbl="node1" presStyleIdx="0" presStyleCnt="3">
        <dgm:presLayoutVars>
          <dgm:bulletEnabled val="1"/>
        </dgm:presLayoutVars>
      </dgm:prSet>
      <dgm:spPr/>
      <dgm:t>
        <a:bodyPr/>
        <a:lstStyle/>
        <a:p>
          <a:endParaRPr lang="en-US"/>
        </a:p>
      </dgm:t>
    </dgm:pt>
    <dgm:pt modelId="{D2FE8474-B077-46FF-A5A8-4A83FB1B2A42}" type="pres">
      <dgm:prSet presAssocID="{C6AC1DEF-013A-42E0-A090-9716963B8D8F}" presName="accent_1" presStyleCnt="0"/>
      <dgm:spPr/>
    </dgm:pt>
    <dgm:pt modelId="{B64FE703-F284-4E82-9F5D-9531722FEFAA}" type="pres">
      <dgm:prSet presAssocID="{C6AC1DEF-013A-42E0-A090-9716963B8D8F}" presName="accentRepeatNode" presStyleLbl="solidFgAcc1" presStyleIdx="0" presStyleCnt="3"/>
      <dgm:spPr/>
    </dgm:pt>
    <dgm:pt modelId="{76DA7CCF-F04B-4848-9079-627068EB08E8}" type="pres">
      <dgm:prSet presAssocID="{9E4FA17C-E266-40E7-B6D3-297CC7989F81}" presName="text_2" presStyleLbl="node1" presStyleIdx="1" presStyleCnt="3">
        <dgm:presLayoutVars>
          <dgm:bulletEnabled val="1"/>
        </dgm:presLayoutVars>
      </dgm:prSet>
      <dgm:spPr/>
      <dgm:t>
        <a:bodyPr/>
        <a:lstStyle/>
        <a:p>
          <a:endParaRPr lang="en-US"/>
        </a:p>
      </dgm:t>
    </dgm:pt>
    <dgm:pt modelId="{6A3CBC71-C269-4436-A0A3-5FFB0C5BDCC0}" type="pres">
      <dgm:prSet presAssocID="{9E4FA17C-E266-40E7-B6D3-297CC7989F81}" presName="accent_2" presStyleCnt="0"/>
      <dgm:spPr/>
    </dgm:pt>
    <dgm:pt modelId="{7F1A7B32-D445-473C-B280-D56DECF068A6}" type="pres">
      <dgm:prSet presAssocID="{9E4FA17C-E266-40E7-B6D3-297CC7989F81}" presName="accentRepeatNode" presStyleLbl="solidFgAcc1" presStyleIdx="1" presStyleCnt="3"/>
      <dgm:spPr/>
    </dgm:pt>
    <dgm:pt modelId="{27F3CE8B-0449-4758-93DD-C879C43ADEE5}" type="pres">
      <dgm:prSet presAssocID="{1317FFE9-7D69-46A0-B91C-B095BB0C455C}" presName="text_3" presStyleLbl="node1" presStyleIdx="2" presStyleCnt="3">
        <dgm:presLayoutVars>
          <dgm:bulletEnabled val="1"/>
        </dgm:presLayoutVars>
      </dgm:prSet>
      <dgm:spPr/>
      <dgm:t>
        <a:bodyPr/>
        <a:lstStyle/>
        <a:p>
          <a:endParaRPr lang="en-US"/>
        </a:p>
      </dgm:t>
    </dgm:pt>
    <dgm:pt modelId="{D5A37B40-C726-4D5E-A912-DE0B2AFBD63E}" type="pres">
      <dgm:prSet presAssocID="{1317FFE9-7D69-46A0-B91C-B095BB0C455C}" presName="accent_3" presStyleCnt="0"/>
      <dgm:spPr/>
    </dgm:pt>
    <dgm:pt modelId="{09176C4C-0918-4B42-868D-FA0D910A9A09}" type="pres">
      <dgm:prSet presAssocID="{1317FFE9-7D69-46A0-B91C-B095BB0C455C}" presName="accentRepeatNode" presStyleLbl="solidFgAcc1" presStyleIdx="2" presStyleCnt="3"/>
      <dgm:spPr/>
    </dgm:pt>
  </dgm:ptLst>
  <dgm:cxnLst>
    <dgm:cxn modelId="{F8F1BA15-B260-4F53-8F62-BDE8A8126D03}" type="presOf" srcId="{9E4FA17C-E266-40E7-B6D3-297CC7989F81}" destId="{76DA7CCF-F04B-4848-9079-627068EB08E8}" srcOrd="0" destOrd="0" presId="urn:microsoft.com/office/officeart/2008/layout/VerticalCurvedList"/>
    <dgm:cxn modelId="{835921A7-06BD-4C7B-B1F1-FEC4ACD8A55E}" srcId="{387324DA-BE6F-4AFE-BF43-6B8ECC2B036C}" destId="{C6AC1DEF-013A-42E0-A090-9716963B8D8F}" srcOrd="0" destOrd="0" parTransId="{64E48ABE-FCCE-4294-80DB-D4642E5488B7}" sibTransId="{19649592-8718-44B7-B9B5-96F1C57B8E9E}"/>
    <dgm:cxn modelId="{2A1D7171-FA87-4934-8ADA-50C86A9AA57A}" type="presOf" srcId="{19649592-8718-44B7-B9B5-96F1C57B8E9E}" destId="{69A49B43-8743-49ED-BFE5-6354834D7F34}" srcOrd="0" destOrd="0" presId="urn:microsoft.com/office/officeart/2008/layout/VerticalCurvedList"/>
    <dgm:cxn modelId="{9250DBC3-2E86-4CD2-B2DA-C603C09F90F2}" srcId="{387324DA-BE6F-4AFE-BF43-6B8ECC2B036C}" destId="{1317FFE9-7D69-46A0-B91C-B095BB0C455C}" srcOrd="2" destOrd="0" parTransId="{69225003-D4AE-4F54-A3F4-098211F36A32}" sibTransId="{FA859D2D-1683-4F77-B47D-01F0B20F7663}"/>
    <dgm:cxn modelId="{E027AC9E-D469-4E79-B784-9690B698223C}" type="presOf" srcId="{1317FFE9-7D69-46A0-B91C-B095BB0C455C}" destId="{27F3CE8B-0449-4758-93DD-C879C43ADEE5}" srcOrd="0" destOrd="0" presId="urn:microsoft.com/office/officeart/2008/layout/VerticalCurvedList"/>
    <dgm:cxn modelId="{0EFB95A5-AEA4-415F-9351-7AAD22FC47AD}" srcId="{387324DA-BE6F-4AFE-BF43-6B8ECC2B036C}" destId="{9E4FA17C-E266-40E7-B6D3-297CC7989F81}" srcOrd="1" destOrd="0" parTransId="{51687BE7-7EAF-42D9-ADB2-98A6FD6C6C0D}" sibTransId="{9B00E1B2-3A87-4843-9840-1637A74D1F9C}"/>
    <dgm:cxn modelId="{7DCDEBD0-DE57-4BFE-BAB8-93A0B7FF31A8}" type="presOf" srcId="{387324DA-BE6F-4AFE-BF43-6B8ECC2B036C}" destId="{A0935D32-154F-4514-B867-569974277DB7}" srcOrd="0" destOrd="0" presId="urn:microsoft.com/office/officeart/2008/layout/VerticalCurvedList"/>
    <dgm:cxn modelId="{7F9BE6CA-18B1-4CD7-AE81-C6F19CEF6FBB}" type="presOf" srcId="{C6AC1DEF-013A-42E0-A090-9716963B8D8F}" destId="{46ECF16B-E693-4094-9954-F972132FCA1B}" srcOrd="0" destOrd="0" presId="urn:microsoft.com/office/officeart/2008/layout/VerticalCurvedList"/>
    <dgm:cxn modelId="{CE669B19-C42C-46BC-9441-4F98C2918163}" type="presParOf" srcId="{A0935D32-154F-4514-B867-569974277DB7}" destId="{5F231066-E35A-474C-A5F7-3BD13FF1F479}" srcOrd="0" destOrd="0" presId="urn:microsoft.com/office/officeart/2008/layout/VerticalCurvedList"/>
    <dgm:cxn modelId="{C6DE0162-72C1-46DD-A2F8-06FA77E624A6}" type="presParOf" srcId="{5F231066-E35A-474C-A5F7-3BD13FF1F479}" destId="{D5CF88D4-8F23-4588-9086-1F37A0D8ACF1}" srcOrd="0" destOrd="0" presId="urn:microsoft.com/office/officeart/2008/layout/VerticalCurvedList"/>
    <dgm:cxn modelId="{3E8BB37E-10CC-4E47-A918-DAC85FC69C3A}" type="presParOf" srcId="{D5CF88D4-8F23-4588-9086-1F37A0D8ACF1}" destId="{EAA54B60-9707-4657-B0C8-D48571BEABC2}" srcOrd="0" destOrd="0" presId="urn:microsoft.com/office/officeart/2008/layout/VerticalCurvedList"/>
    <dgm:cxn modelId="{89A6C2AF-2FEB-4391-9E54-40ECA2C9A13D}" type="presParOf" srcId="{D5CF88D4-8F23-4588-9086-1F37A0D8ACF1}" destId="{69A49B43-8743-49ED-BFE5-6354834D7F34}" srcOrd="1" destOrd="0" presId="urn:microsoft.com/office/officeart/2008/layout/VerticalCurvedList"/>
    <dgm:cxn modelId="{8CEB916C-2702-4DA1-B779-7B3A720DCECB}" type="presParOf" srcId="{D5CF88D4-8F23-4588-9086-1F37A0D8ACF1}" destId="{8B6F5F23-D350-42D1-8101-7F68E2C4E877}" srcOrd="2" destOrd="0" presId="urn:microsoft.com/office/officeart/2008/layout/VerticalCurvedList"/>
    <dgm:cxn modelId="{1570DDF7-E2D0-42DE-A75E-679F9A2D5234}" type="presParOf" srcId="{D5CF88D4-8F23-4588-9086-1F37A0D8ACF1}" destId="{11491DBA-C354-4047-8C18-4EE8C145CB26}" srcOrd="3" destOrd="0" presId="urn:microsoft.com/office/officeart/2008/layout/VerticalCurvedList"/>
    <dgm:cxn modelId="{BCEF79E3-B092-46F0-B54E-AB2242A05962}" type="presParOf" srcId="{5F231066-E35A-474C-A5F7-3BD13FF1F479}" destId="{46ECF16B-E693-4094-9954-F972132FCA1B}" srcOrd="1" destOrd="0" presId="urn:microsoft.com/office/officeart/2008/layout/VerticalCurvedList"/>
    <dgm:cxn modelId="{62400DEC-C85B-4F4D-8440-CCDF86E6ACB6}" type="presParOf" srcId="{5F231066-E35A-474C-A5F7-3BD13FF1F479}" destId="{D2FE8474-B077-46FF-A5A8-4A83FB1B2A42}" srcOrd="2" destOrd="0" presId="urn:microsoft.com/office/officeart/2008/layout/VerticalCurvedList"/>
    <dgm:cxn modelId="{96145545-9AEF-4925-8C34-4B65C1D3B1D9}" type="presParOf" srcId="{D2FE8474-B077-46FF-A5A8-4A83FB1B2A42}" destId="{B64FE703-F284-4E82-9F5D-9531722FEFAA}" srcOrd="0" destOrd="0" presId="urn:microsoft.com/office/officeart/2008/layout/VerticalCurvedList"/>
    <dgm:cxn modelId="{1E1303BD-DE43-460B-A383-0C2A93B17570}" type="presParOf" srcId="{5F231066-E35A-474C-A5F7-3BD13FF1F479}" destId="{76DA7CCF-F04B-4848-9079-627068EB08E8}" srcOrd="3" destOrd="0" presId="urn:microsoft.com/office/officeart/2008/layout/VerticalCurvedList"/>
    <dgm:cxn modelId="{04A5058D-E303-41A7-880B-A445CB9830D0}" type="presParOf" srcId="{5F231066-E35A-474C-A5F7-3BD13FF1F479}" destId="{6A3CBC71-C269-4436-A0A3-5FFB0C5BDCC0}" srcOrd="4" destOrd="0" presId="urn:microsoft.com/office/officeart/2008/layout/VerticalCurvedList"/>
    <dgm:cxn modelId="{34BA8724-51C9-45BC-BDC0-CF93F96CAD48}" type="presParOf" srcId="{6A3CBC71-C269-4436-A0A3-5FFB0C5BDCC0}" destId="{7F1A7B32-D445-473C-B280-D56DECF068A6}" srcOrd="0" destOrd="0" presId="urn:microsoft.com/office/officeart/2008/layout/VerticalCurvedList"/>
    <dgm:cxn modelId="{21510CFC-A82D-484D-820B-FAC342D957B5}" type="presParOf" srcId="{5F231066-E35A-474C-A5F7-3BD13FF1F479}" destId="{27F3CE8B-0449-4758-93DD-C879C43ADEE5}" srcOrd="5" destOrd="0" presId="urn:microsoft.com/office/officeart/2008/layout/VerticalCurvedList"/>
    <dgm:cxn modelId="{933FDC07-8CAE-4AD3-AA14-E23E3A0F124F}" type="presParOf" srcId="{5F231066-E35A-474C-A5F7-3BD13FF1F479}" destId="{D5A37B40-C726-4D5E-A912-DE0B2AFBD63E}" srcOrd="6" destOrd="0" presId="urn:microsoft.com/office/officeart/2008/layout/VerticalCurvedList"/>
    <dgm:cxn modelId="{A58EC759-EB15-48A2-A067-6F35B75D7824}" type="presParOf" srcId="{D5A37B40-C726-4D5E-A912-DE0B2AFBD63E}" destId="{09176C4C-0918-4B42-868D-FA0D910A9A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0171ED-99D0-475F-861F-55850EC5D72B}" type="doc">
      <dgm:prSet loTypeId="urn:microsoft.com/office/officeart/2005/8/layout/radial5" loCatId="relationship" qsTypeId="urn:microsoft.com/office/officeart/2005/8/quickstyle/3d7" qsCatId="3D" csTypeId="urn:microsoft.com/office/officeart/2005/8/colors/colorful1#3" csCatId="colorful" phldr="1"/>
      <dgm:spPr/>
      <dgm:t>
        <a:bodyPr/>
        <a:lstStyle/>
        <a:p>
          <a:endParaRPr lang="en-US"/>
        </a:p>
      </dgm:t>
    </dgm:pt>
    <dgm:pt modelId="{0E6629D4-9479-4600-AD17-88D43F734F9A}">
      <dgm:prSet phldrT="[Text]" custT="1"/>
      <dgm:spPr>
        <a:xfrm>
          <a:off x="3079644" y="2514575"/>
          <a:ext cx="3193630" cy="1410399"/>
        </a:xfrm>
        <a:prstGeom prst="ellipse">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gm:spPr>
      <dgm:t>
        <a:bodyPr/>
        <a:lstStyle/>
        <a:p>
          <a:r>
            <a:rPr lang="en-US" sz="2800" b="1">
              <a:solidFill>
                <a:sysClr val="window" lastClr="FFFFFF"/>
              </a:solidFill>
              <a:latin typeface="Arial" pitchFamily="34" charset="0"/>
              <a:ea typeface="+mn-ea"/>
              <a:cs typeface="Arial" pitchFamily="34" charset="0"/>
            </a:rPr>
            <a:t>Kinh nghiệm</a:t>
          </a:r>
        </a:p>
      </dgm:t>
    </dgm:pt>
    <dgm:pt modelId="{05F5121F-EE59-4401-BFC3-661DF279EC3A}" type="parTrans" cxnId="{A8D952BD-4A01-463C-BC80-9BBAA2CA1D37}">
      <dgm:prSet/>
      <dgm:spPr/>
      <dgm:t>
        <a:bodyPr/>
        <a:lstStyle/>
        <a:p>
          <a:endParaRPr lang="en-US" sz="5400" b="1">
            <a:latin typeface="Arial" pitchFamily="34" charset="0"/>
            <a:cs typeface="Arial" pitchFamily="34" charset="0"/>
          </a:endParaRPr>
        </a:p>
      </dgm:t>
    </dgm:pt>
    <dgm:pt modelId="{5CEF77C7-CDE9-40B7-AA8D-318F843E467F}" type="sibTrans" cxnId="{A8D952BD-4A01-463C-BC80-9BBAA2CA1D37}">
      <dgm:prSet/>
      <dgm:spPr/>
      <dgm:t>
        <a:bodyPr/>
        <a:lstStyle/>
        <a:p>
          <a:endParaRPr lang="en-US" sz="5400" b="1">
            <a:latin typeface="Arial" pitchFamily="34" charset="0"/>
            <a:cs typeface="Arial" pitchFamily="34" charset="0"/>
          </a:endParaRPr>
        </a:p>
      </dgm:t>
    </dgm:pt>
    <dgm:pt modelId="{BD90FA4D-545D-41BA-B945-E06AE4389108}">
      <dgm:prSet phldrT="[Text]" custT="1"/>
      <dgm:spPr>
        <a:xfrm>
          <a:off x="2953271" y="280223"/>
          <a:ext cx="3123339" cy="1172673"/>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a:solidFill>
                <a:sysClr val="windowText" lastClr="000000"/>
              </a:solidFill>
              <a:latin typeface="Arial" pitchFamily="34" charset="0"/>
              <a:ea typeface="+mn-ea"/>
              <a:cs typeface="Arial" pitchFamily="34" charset="0"/>
            </a:rPr>
            <a:t>Độc lập dân tộc và chủ nghĩa xã hội </a:t>
          </a:r>
        </a:p>
      </dgm:t>
    </dgm:pt>
    <dgm:pt modelId="{A11BE53F-D3F2-4BB5-A188-254A4074E43D}" type="parTrans" cxnId="{4CC67155-1F9F-4546-BD07-D98302EDB6CF}">
      <dgm:prSet custT="1"/>
      <dgm:spPr>
        <a:xfrm rot="15964411">
          <a:off x="4310574" y="1663707"/>
          <a:ext cx="564288"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7C4D22C0-37C7-4C51-BADA-62914590DEB7}" type="sibTrans" cxnId="{4CC67155-1F9F-4546-BD07-D98302EDB6CF}">
      <dgm:prSet/>
      <dgm:spPr/>
      <dgm:t>
        <a:bodyPr/>
        <a:lstStyle/>
        <a:p>
          <a:endParaRPr lang="en-US" sz="5400" b="1">
            <a:latin typeface="Arial" pitchFamily="34" charset="0"/>
            <a:cs typeface="Arial" pitchFamily="34" charset="0"/>
          </a:endParaRPr>
        </a:p>
      </dgm:t>
    </dgm:pt>
    <dgm:pt modelId="{87BA227A-49A6-401E-8B60-1BC2917D95EB}">
      <dgm:prSet phldrT="[Text]" custT="1"/>
      <dgm:spPr>
        <a:xfrm>
          <a:off x="5711418" y="903258"/>
          <a:ext cx="3421066" cy="1778961"/>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a:solidFill>
                <a:sysClr val="windowText" lastClr="000000"/>
              </a:solidFill>
              <a:latin typeface="Arial" pitchFamily="34" charset="0"/>
              <a:ea typeface="+mn-ea"/>
              <a:cs typeface="Arial" pitchFamily="34" charset="0"/>
            </a:rPr>
            <a:t>Tin tưởng vào sức mạnh của dân tộc</a:t>
          </a:r>
        </a:p>
      </dgm:t>
    </dgm:pt>
    <dgm:pt modelId="{97C5BE29-4D7C-4C80-9C65-6B9B53C29A61}" type="parTrans" cxnId="{E4EC3C31-A125-4C18-A030-18BB964596AC}">
      <dgm:prSet custT="1"/>
      <dgm:spPr>
        <a:xfrm rot="19952144">
          <a:off x="5835462" y="2192306"/>
          <a:ext cx="299714"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64CCF5E1-E707-433E-878B-FAB1DAD7FFDF}" type="sibTrans" cxnId="{E4EC3C31-A125-4C18-A030-18BB964596AC}">
      <dgm:prSet/>
      <dgm:spPr/>
      <dgm:t>
        <a:bodyPr/>
        <a:lstStyle/>
        <a:p>
          <a:endParaRPr lang="en-US" sz="5400" b="1">
            <a:latin typeface="Arial" pitchFamily="34" charset="0"/>
            <a:cs typeface="Arial" pitchFamily="34" charset="0"/>
          </a:endParaRPr>
        </a:p>
      </dgm:t>
    </dgm:pt>
    <dgm:pt modelId="{CA1C82CE-7A09-48D8-9B8D-C5AF8D5CFA16}">
      <dgm:prSet phldrT="[Text]" custT="1"/>
      <dgm:spPr>
        <a:xfrm>
          <a:off x="4800869" y="5202858"/>
          <a:ext cx="3175267" cy="1623444"/>
        </a:xfrm>
        <a:prstGeom prst="ellipse">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a:solidFill>
                <a:sysClr val="windowText" lastClr="000000"/>
              </a:solidFill>
              <a:latin typeface="Arial" pitchFamily="34" charset="0"/>
              <a:ea typeface="+mn-ea"/>
              <a:cs typeface="Arial" pitchFamily="34" charset="0"/>
            </a:rPr>
            <a:t>Chiến tranh nhân dân, tìm ra biện pháp chiến đấu đúng đắn, sáng tạo</a:t>
          </a:r>
        </a:p>
      </dgm:t>
    </dgm:pt>
    <dgm:pt modelId="{F6337079-D58E-411C-9598-1B6A7D02F075}" type="parTrans" cxnId="{7226D7C4-0C84-461F-88CA-7379FC6A8947}">
      <dgm:prSet custT="1"/>
      <dgm:spPr>
        <a:xfrm rot="3510550">
          <a:off x="5075154" y="4214115"/>
          <a:ext cx="832523" cy="672052"/>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FADB6731-5AF0-464E-8987-B231508B47A0}" type="sibTrans" cxnId="{7226D7C4-0C84-461F-88CA-7379FC6A8947}">
      <dgm:prSet/>
      <dgm:spPr/>
      <dgm:t>
        <a:bodyPr/>
        <a:lstStyle/>
        <a:p>
          <a:endParaRPr lang="en-US" sz="5400" b="1">
            <a:latin typeface="Arial" pitchFamily="34" charset="0"/>
            <a:cs typeface="Arial" pitchFamily="34" charset="0"/>
          </a:endParaRPr>
        </a:p>
      </dgm:t>
    </dgm:pt>
    <dgm:pt modelId="{DF45DAFE-49DE-40FD-BFA4-629F417FC1D1}">
      <dgm:prSet phldrT="[Text]" custT="1"/>
      <dgm:spPr>
        <a:xfrm>
          <a:off x="1515381" y="5221872"/>
          <a:ext cx="3001463" cy="1478441"/>
        </a:xfrm>
        <a:prstGeom prst="ellipse">
          <a:avLst/>
        </a:prstGeom>
        <a:solidFill>
          <a:srgbClr val="F7964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a:solidFill>
                <a:sysClr val="windowText" lastClr="000000"/>
              </a:solidFill>
              <a:latin typeface="Arial" pitchFamily="34" charset="0"/>
              <a:ea typeface="+mn-ea"/>
              <a:cs typeface="Arial" pitchFamily="34" charset="0"/>
            </a:rPr>
            <a:t>Phải có công tác tổ chức thực hiện giỏi, năng động, sáng tạo</a:t>
          </a:r>
        </a:p>
      </dgm:t>
    </dgm:pt>
    <dgm:pt modelId="{800953D7-BD83-4F11-B08F-F5965FAFFD43}" type="parTrans" cxnId="{3C5D3884-6619-4C1B-BBC7-5175BDC276F3}">
      <dgm:prSet custT="1"/>
      <dgm:spPr>
        <a:xfrm rot="7272133">
          <a:off x="3448000" y="4220573"/>
          <a:ext cx="837558" cy="672052"/>
        </a:xfrm>
        <a:prstGeom prst="rightArrow">
          <a:avLst>
            <a:gd name="adj1" fmla="val 60000"/>
            <a:gd name="adj2" fmla="val 50000"/>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39FD9FA2-ED85-4C9C-90E4-F71FBAD8ECCC}" type="sibTrans" cxnId="{3C5D3884-6619-4C1B-BBC7-5175BDC276F3}">
      <dgm:prSet/>
      <dgm:spPr/>
      <dgm:t>
        <a:bodyPr/>
        <a:lstStyle/>
        <a:p>
          <a:endParaRPr lang="en-US" sz="5400" b="1">
            <a:latin typeface="Arial" pitchFamily="34" charset="0"/>
            <a:cs typeface="Arial" pitchFamily="34" charset="0"/>
          </a:endParaRPr>
        </a:p>
      </dgm:t>
    </dgm:pt>
    <dgm:pt modelId="{14F572E8-6FF2-4B23-84CF-41C087AF4D60}">
      <dgm:prSet phldrT="[Text]" custT="1"/>
      <dgm:spPr>
        <a:xfrm>
          <a:off x="126949" y="2743204"/>
          <a:ext cx="2717309" cy="2509011"/>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a:solidFill>
                <a:srgbClr val="FFFF00"/>
              </a:solidFill>
              <a:latin typeface="Arial" pitchFamily="34" charset="0"/>
              <a:ea typeface="+mn-ea"/>
              <a:cs typeface="Arial" pitchFamily="34" charset="0"/>
            </a:rPr>
            <a:t>Coi trọng công tác xây dựng Đảng, xây dựng lực lượng cách mạng ở cả hậu phương và tiền tuyến</a:t>
          </a:r>
        </a:p>
      </dgm:t>
    </dgm:pt>
    <dgm:pt modelId="{A2BDD4EB-B69B-4E33-8688-D20D3D13C115}" type="parTrans" cxnId="{E0367DD0-2AE4-46ED-AD7A-8FE74C210324}">
      <dgm:prSet custT="1"/>
      <dgm:spPr>
        <a:xfrm rot="9977910">
          <a:off x="2915338" y="3281241"/>
          <a:ext cx="261457"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5C01E380-BD98-49D7-8874-1C549EDDA56F}" type="sibTrans" cxnId="{E0367DD0-2AE4-46ED-AD7A-8FE74C210324}">
      <dgm:prSet/>
      <dgm:spPr/>
      <dgm:t>
        <a:bodyPr/>
        <a:lstStyle/>
        <a:p>
          <a:endParaRPr lang="en-US" sz="5400" b="1">
            <a:latin typeface="Arial" pitchFamily="34" charset="0"/>
            <a:cs typeface="Arial" pitchFamily="34" charset="0"/>
          </a:endParaRPr>
        </a:p>
      </dgm:t>
    </dgm:pt>
    <dgm:pt modelId="{F745FC24-A075-4F4A-AE2D-7799955A2696}">
      <dgm:prSet phldrT="[Text]" custT="1"/>
      <dgm:spPr>
        <a:xfrm>
          <a:off x="309512" y="749902"/>
          <a:ext cx="2860729" cy="1772414"/>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a:solidFill>
                <a:sysClr val="windowText" lastClr="000000"/>
              </a:solidFill>
              <a:latin typeface="Arial" pitchFamily="34" charset="0"/>
              <a:ea typeface="+mn-ea"/>
              <a:cs typeface="Arial" pitchFamily="34" charset="0"/>
            </a:rPr>
            <a:t>Đoàn kết quốc tế rộng rãi.</a:t>
          </a:r>
        </a:p>
      </dgm:t>
    </dgm:pt>
    <dgm:pt modelId="{69DED2C8-5ADF-4576-B716-E8DDEB001338}" type="parTrans" cxnId="{2B462A1C-3152-4C1F-8033-4CC1FDE132E3}">
      <dgm:prSet custT="1"/>
      <dgm:spPr>
        <a:xfrm rot="12500249">
          <a:off x="2999750" y="2116879"/>
          <a:ext cx="509413"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4220598D-479E-4E0D-9E71-EA58FD779CB6}" type="sibTrans" cxnId="{2B462A1C-3152-4C1F-8033-4CC1FDE132E3}">
      <dgm:prSet/>
      <dgm:spPr/>
      <dgm:t>
        <a:bodyPr/>
        <a:lstStyle/>
        <a:p>
          <a:endParaRPr lang="en-US" sz="5400" b="1">
            <a:latin typeface="Arial" pitchFamily="34" charset="0"/>
            <a:cs typeface="Arial" pitchFamily="34" charset="0"/>
          </a:endParaRPr>
        </a:p>
      </dgm:t>
    </dgm:pt>
    <dgm:pt modelId="{23C326BD-E5D0-4AC2-B1E3-2F8A6E799F72}">
      <dgm:prSet phldrT="[Text]" custT="1"/>
      <dgm:spPr>
        <a:xfrm>
          <a:off x="6514221" y="2971476"/>
          <a:ext cx="2923811" cy="2210128"/>
        </a:xfrm>
        <a:prstGeom prst="ellipse">
          <a:avLst/>
        </a:prstGeom>
        <a:solidFill>
          <a:srgbClr val="8064A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a:solidFill>
                <a:srgbClr val="FFFF00"/>
              </a:solidFill>
              <a:latin typeface="Arial" pitchFamily="34" charset="0"/>
              <a:ea typeface="+mn-ea"/>
              <a:cs typeface="Arial" pitchFamily="34" charset="0"/>
            </a:rPr>
            <a:t>Kiên định tư tưởng chiến lược tiến công, quyết đánh và quyết thắng đế quốc Mỹ xâm lược.</a:t>
          </a:r>
        </a:p>
      </dgm:t>
    </dgm:pt>
    <dgm:pt modelId="{6324E172-0C80-4402-99BF-D5A51B804E02}" type="parTrans" cxnId="{9B98ACCA-2AA1-4726-A53C-12A4A351F009}">
      <dgm:prSet custT="1"/>
      <dgm:spPr>
        <a:xfrm rot="873333">
          <a:off x="6260893" y="3306071"/>
          <a:ext cx="295980" cy="672052"/>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3200">
            <a:latin typeface="Calibri"/>
            <a:ea typeface="+mn-ea"/>
            <a:cs typeface="+mn-cs"/>
          </a:endParaRPr>
        </a:p>
      </dgm:t>
    </dgm:pt>
    <dgm:pt modelId="{0461467D-49DA-40D8-82E1-92CFDCCADF72}" type="sibTrans" cxnId="{9B98ACCA-2AA1-4726-A53C-12A4A351F009}">
      <dgm:prSet/>
      <dgm:spPr/>
      <dgm:t>
        <a:bodyPr/>
        <a:lstStyle/>
        <a:p>
          <a:endParaRPr lang="en-US" sz="2000"/>
        </a:p>
      </dgm:t>
    </dgm:pt>
    <dgm:pt modelId="{2EA99A0A-6BB1-4159-9FBA-07D9FD840EB5}" type="pres">
      <dgm:prSet presAssocID="{720171ED-99D0-475F-861F-55850EC5D72B}" presName="Name0" presStyleCnt="0">
        <dgm:presLayoutVars>
          <dgm:chMax val="1"/>
          <dgm:dir/>
          <dgm:animLvl val="ctr"/>
          <dgm:resizeHandles val="exact"/>
        </dgm:presLayoutVars>
      </dgm:prSet>
      <dgm:spPr/>
      <dgm:t>
        <a:bodyPr/>
        <a:lstStyle/>
        <a:p>
          <a:endParaRPr lang="en-US"/>
        </a:p>
      </dgm:t>
    </dgm:pt>
    <dgm:pt modelId="{DB6B44F1-AAD6-4422-845F-6A5FB4AD1663}" type="pres">
      <dgm:prSet presAssocID="{0E6629D4-9479-4600-AD17-88D43F734F9A}" presName="centerShape" presStyleLbl="node0" presStyleIdx="0" presStyleCnt="1" custScaleX="161570" custScaleY="71354" custLinFactNeighborX="-645" custLinFactNeighborY="-4285"/>
      <dgm:spPr/>
      <dgm:t>
        <a:bodyPr/>
        <a:lstStyle/>
        <a:p>
          <a:endParaRPr lang="en-US"/>
        </a:p>
      </dgm:t>
    </dgm:pt>
    <dgm:pt modelId="{0A12F1AF-F8C3-4912-A9A0-6E4462637679}" type="pres">
      <dgm:prSet presAssocID="{A11BE53F-D3F2-4BB5-A188-254A4074E43D}" presName="parTrans" presStyleLbl="sibTrans2D1" presStyleIdx="0" presStyleCnt="7"/>
      <dgm:spPr/>
      <dgm:t>
        <a:bodyPr/>
        <a:lstStyle/>
        <a:p>
          <a:endParaRPr lang="en-US"/>
        </a:p>
      </dgm:t>
    </dgm:pt>
    <dgm:pt modelId="{682CC0BB-207F-413D-B645-C1700C2B94DD}" type="pres">
      <dgm:prSet presAssocID="{A11BE53F-D3F2-4BB5-A188-254A4074E43D}" presName="connectorText" presStyleLbl="sibTrans2D1" presStyleIdx="0" presStyleCnt="7"/>
      <dgm:spPr/>
      <dgm:t>
        <a:bodyPr/>
        <a:lstStyle/>
        <a:p>
          <a:endParaRPr lang="en-US"/>
        </a:p>
      </dgm:t>
    </dgm:pt>
    <dgm:pt modelId="{4B75B5C2-5F1C-4130-81C0-88625C5FDC37}" type="pres">
      <dgm:prSet presAssocID="{BD90FA4D-545D-41BA-B945-E06AE4389108}" presName="node" presStyleLbl="node1" presStyleIdx="0" presStyleCnt="7" custScaleX="175571" custScaleY="65919" custRadScaleRad="97057" custRadScaleInc="-16877">
        <dgm:presLayoutVars>
          <dgm:bulletEnabled val="1"/>
        </dgm:presLayoutVars>
      </dgm:prSet>
      <dgm:spPr/>
      <dgm:t>
        <a:bodyPr/>
        <a:lstStyle/>
        <a:p>
          <a:endParaRPr lang="en-US"/>
        </a:p>
      </dgm:t>
    </dgm:pt>
    <dgm:pt modelId="{A5F1190C-F999-4022-ACAC-F6F3F475EA52}" type="pres">
      <dgm:prSet presAssocID="{97C5BE29-4D7C-4C80-9C65-6B9B53C29A61}" presName="parTrans" presStyleLbl="sibTrans2D1" presStyleIdx="1" presStyleCnt="7" custLinFactNeighborX="10534" custLinFactNeighborY="-4098" custRadScaleRad="0"/>
      <dgm:spPr/>
      <dgm:t>
        <a:bodyPr/>
        <a:lstStyle/>
        <a:p>
          <a:endParaRPr lang="en-US"/>
        </a:p>
      </dgm:t>
    </dgm:pt>
    <dgm:pt modelId="{A0A6B212-999A-415C-AB69-9944C278B640}" type="pres">
      <dgm:prSet presAssocID="{97C5BE29-4D7C-4C80-9C65-6B9B53C29A61}" presName="connectorText" presStyleLbl="sibTrans2D1" presStyleIdx="1" presStyleCnt="7"/>
      <dgm:spPr/>
      <dgm:t>
        <a:bodyPr/>
        <a:lstStyle/>
        <a:p>
          <a:endParaRPr lang="en-US"/>
        </a:p>
      </dgm:t>
    </dgm:pt>
    <dgm:pt modelId="{D15B37A2-86B7-4C54-B44C-415818E831E5}" type="pres">
      <dgm:prSet presAssocID="{87BA227A-49A6-401E-8B60-1BC2917D95EB}" presName="node" presStyleLbl="node1" presStyleIdx="1" presStyleCnt="7" custScaleX="192307" custRadScaleRad="119075" custRadScaleInc="27840">
        <dgm:presLayoutVars>
          <dgm:bulletEnabled val="1"/>
        </dgm:presLayoutVars>
      </dgm:prSet>
      <dgm:spPr/>
      <dgm:t>
        <a:bodyPr/>
        <a:lstStyle/>
        <a:p>
          <a:endParaRPr lang="en-US"/>
        </a:p>
      </dgm:t>
    </dgm:pt>
    <dgm:pt modelId="{381244FD-C7A9-4609-8203-4535209566DD}" type="pres">
      <dgm:prSet presAssocID="{6324E172-0C80-4402-99BF-D5A51B804E02}" presName="parTrans" presStyleLbl="sibTrans2D1" presStyleIdx="2" presStyleCnt="7" custLinFactNeighborX="31671" custLinFactNeighborY="-471" custRadScaleRad="201222" custRadScaleInc="-2147483648"/>
      <dgm:spPr/>
      <dgm:t>
        <a:bodyPr/>
        <a:lstStyle/>
        <a:p>
          <a:endParaRPr lang="en-US"/>
        </a:p>
      </dgm:t>
    </dgm:pt>
    <dgm:pt modelId="{133FBF52-6C97-47FE-86E6-CCB7ACAC4607}" type="pres">
      <dgm:prSet presAssocID="{6324E172-0C80-4402-99BF-D5A51B804E02}" presName="connectorText" presStyleLbl="sibTrans2D1" presStyleIdx="2" presStyleCnt="7"/>
      <dgm:spPr/>
      <dgm:t>
        <a:bodyPr/>
        <a:lstStyle/>
        <a:p>
          <a:endParaRPr lang="en-US"/>
        </a:p>
      </dgm:t>
    </dgm:pt>
    <dgm:pt modelId="{9AB1AB3A-3CDB-4E10-BC8A-A5A098193C93}" type="pres">
      <dgm:prSet presAssocID="{23C326BD-E5D0-4AC2-B1E3-2F8A6E799F72}" presName="node" presStyleLbl="node1" presStyleIdx="2" presStyleCnt="7" custScaleX="164355" custScaleY="124237" custRadScaleRad="124640" custRadScaleInc="-7654">
        <dgm:presLayoutVars>
          <dgm:bulletEnabled val="1"/>
        </dgm:presLayoutVars>
      </dgm:prSet>
      <dgm:spPr/>
      <dgm:t>
        <a:bodyPr/>
        <a:lstStyle/>
        <a:p>
          <a:endParaRPr lang="en-US"/>
        </a:p>
      </dgm:t>
    </dgm:pt>
    <dgm:pt modelId="{9B150244-B0F1-4B88-8113-E2A9895D6312}" type="pres">
      <dgm:prSet presAssocID="{F6337079-D58E-411C-9598-1B6A7D02F075}" presName="parTrans" presStyleLbl="sibTrans2D1" presStyleIdx="3" presStyleCnt="7"/>
      <dgm:spPr/>
      <dgm:t>
        <a:bodyPr/>
        <a:lstStyle/>
        <a:p>
          <a:endParaRPr lang="en-US"/>
        </a:p>
      </dgm:t>
    </dgm:pt>
    <dgm:pt modelId="{8FEA9E89-609C-4A89-A998-CE7CA5EDCB1E}" type="pres">
      <dgm:prSet presAssocID="{F6337079-D58E-411C-9598-1B6A7D02F075}" presName="connectorText" presStyleLbl="sibTrans2D1" presStyleIdx="3" presStyleCnt="7"/>
      <dgm:spPr/>
      <dgm:t>
        <a:bodyPr/>
        <a:lstStyle/>
        <a:p>
          <a:endParaRPr lang="en-US"/>
        </a:p>
      </dgm:t>
    </dgm:pt>
    <dgm:pt modelId="{6AA4C765-89BD-43A8-B820-70575D8EBC16}" type="pres">
      <dgm:prSet presAssocID="{CA1C82CE-7A09-48D8-9B8D-C5AF8D5CFA16}" presName="node" presStyleLbl="node1" presStyleIdx="3" presStyleCnt="7" custScaleX="178490" custScaleY="91258" custRadScaleRad="114923" custRadScaleInc="-29012">
        <dgm:presLayoutVars>
          <dgm:bulletEnabled val="1"/>
        </dgm:presLayoutVars>
      </dgm:prSet>
      <dgm:spPr/>
      <dgm:t>
        <a:bodyPr/>
        <a:lstStyle/>
        <a:p>
          <a:endParaRPr lang="en-US"/>
        </a:p>
      </dgm:t>
    </dgm:pt>
    <dgm:pt modelId="{30826A54-CEB2-40F0-8996-0EACA88ECAAB}" type="pres">
      <dgm:prSet presAssocID="{800953D7-BD83-4F11-B08F-F5965FAFFD43}" presName="parTrans" presStyleLbl="sibTrans2D1" presStyleIdx="4" presStyleCnt="7"/>
      <dgm:spPr/>
      <dgm:t>
        <a:bodyPr/>
        <a:lstStyle/>
        <a:p>
          <a:endParaRPr lang="en-US"/>
        </a:p>
      </dgm:t>
    </dgm:pt>
    <dgm:pt modelId="{CABEE813-2B69-46CC-8AC6-D02FF3D992B2}" type="pres">
      <dgm:prSet presAssocID="{800953D7-BD83-4F11-B08F-F5965FAFFD43}" presName="connectorText" presStyleLbl="sibTrans2D1" presStyleIdx="4" presStyleCnt="7"/>
      <dgm:spPr/>
      <dgm:t>
        <a:bodyPr/>
        <a:lstStyle/>
        <a:p>
          <a:endParaRPr lang="en-US"/>
        </a:p>
      </dgm:t>
    </dgm:pt>
    <dgm:pt modelId="{16967FE2-823C-4484-B267-DE17319DC24F}" type="pres">
      <dgm:prSet presAssocID="{DF45DAFE-49DE-40FD-BFA4-629F417FC1D1}" presName="node" presStyleLbl="node1" presStyleIdx="4" presStyleCnt="7" custScaleX="168720" custScaleY="83107" custRadScaleRad="113608" custRadScaleInc="32218">
        <dgm:presLayoutVars>
          <dgm:bulletEnabled val="1"/>
        </dgm:presLayoutVars>
      </dgm:prSet>
      <dgm:spPr/>
      <dgm:t>
        <a:bodyPr/>
        <a:lstStyle/>
        <a:p>
          <a:endParaRPr lang="en-US"/>
        </a:p>
      </dgm:t>
    </dgm:pt>
    <dgm:pt modelId="{C211633B-B89C-4FBD-9102-A24AAB821B43}" type="pres">
      <dgm:prSet presAssocID="{A2BDD4EB-B69B-4E33-8688-D20D3D13C115}" presName="parTrans" presStyleLbl="sibTrans2D1" presStyleIdx="5" presStyleCnt="7"/>
      <dgm:spPr/>
      <dgm:t>
        <a:bodyPr/>
        <a:lstStyle/>
        <a:p>
          <a:endParaRPr lang="en-US"/>
        </a:p>
      </dgm:t>
    </dgm:pt>
    <dgm:pt modelId="{4FF4D4FE-98AD-4C26-B7B7-7831BAB3091C}" type="pres">
      <dgm:prSet presAssocID="{A2BDD4EB-B69B-4E33-8688-D20D3D13C115}" presName="connectorText" presStyleLbl="sibTrans2D1" presStyleIdx="5" presStyleCnt="7"/>
      <dgm:spPr/>
      <dgm:t>
        <a:bodyPr/>
        <a:lstStyle/>
        <a:p>
          <a:endParaRPr lang="en-US"/>
        </a:p>
      </dgm:t>
    </dgm:pt>
    <dgm:pt modelId="{B2202932-8D17-409E-A705-373618233E04}" type="pres">
      <dgm:prSet presAssocID="{14F572E8-6FF2-4B23-84CF-41C087AF4D60}" presName="node" presStyleLbl="node1" presStyleIdx="5" presStyleCnt="7" custScaleX="152747" custScaleY="141038" custRadScaleRad="122638" custRadScaleInc="12412">
        <dgm:presLayoutVars>
          <dgm:bulletEnabled val="1"/>
        </dgm:presLayoutVars>
      </dgm:prSet>
      <dgm:spPr/>
      <dgm:t>
        <a:bodyPr/>
        <a:lstStyle/>
        <a:p>
          <a:endParaRPr lang="en-US"/>
        </a:p>
      </dgm:t>
    </dgm:pt>
    <dgm:pt modelId="{2E7C31A3-AEF7-4467-959A-406BC58C9A71}" type="pres">
      <dgm:prSet presAssocID="{69DED2C8-5ADF-4576-B716-E8DDEB001338}" presName="parTrans" presStyleLbl="sibTrans2D1" presStyleIdx="6" presStyleCnt="7"/>
      <dgm:spPr/>
      <dgm:t>
        <a:bodyPr/>
        <a:lstStyle/>
        <a:p>
          <a:endParaRPr lang="en-US"/>
        </a:p>
      </dgm:t>
    </dgm:pt>
    <dgm:pt modelId="{59AEB4B2-A2E0-4EA5-AB62-12BC84A19CB0}" type="pres">
      <dgm:prSet presAssocID="{69DED2C8-5ADF-4576-B716-E8DDEB001338}" presName="connectorText" presStyleLbl="sibTrans2D1" presStyleIdx="6" presStyleCnt="7"/>
      <dgm:spPr/>
      <dgm:t>
        <a:bodyPr/>
        <a:lstStyle/>
        <a:p>
          <a:endParaRPr lang="en-US"/>
        </a:p>
      </dgm:t>
    </dgm:pt>
    <dgm:pt modelId="{2CE811EC-8FF2-429B-AAF2-FC0D7A92DA4B}" type="pres">
      <dgm:prSet presAssocID="{F745FC24-A075-4F4A-AE2D-7799955A2696}" presName="node" presStyleLbl="node1" presStyleIdx="6" presStyleCnt="7" custScaleX="160809" custScaleY="99632" custRadScaleRad="130450" custRadScaleInc="-27955">
        <dgm:presLayoutVars>
          <dgm:bulletEnabled val="1"/>
        </dgm:presLayoutVars>
      </dgm:prSet>
      <dgm:spPr/>
      <dgm:t>
        <a:bodyPr/>
        <a:lstStyle/>
        <a:p>
          <a:endParaRPr lang="en-US"/>
        </a:p>
      </dgm:t>
    </dgm:pt>
  </dgm:ptLst>
  <dgm:cxnLst>
    <dgm:cxn modelId="{ED4BE1D5-DDB1-464B-BDD1-3E83D434DB49}" type="presOf" srcId="{BD90FA4D-545D-41BA-B945-E06AE4389108}" destId="{4B75B5C2-5F1C-4130-81C0-88625C5FDC37}" srcOrd="0" destOrd="0" presId="urn:microsoft.com/office/officeart/2005/8/layout/radial5"/>
    <dgm:cxn modelId="{9B98ACCA-2AA1-4726-A53C-12A4A351F009}" srcId="{0E6629D4-9479-4600-AD17-88D43F734F9A}" destId="{23C326BD-E5D0-4AC2-B1E3-2F8A6E799F72}" srcOrd="2" destOrd="0" parTransId="{6324E172-0C80-4402-99BF-D5A51B804E02}" sibTransId="{0461467D-49DA-40D8-82E1-92CFDCCADF72}"/>
    <dgm:cxn modelId="{DD28454B-BBAB-49CE-A90F-4B307B7AB944}" type="presOf" srcId="{0E6629D4-9479-4600-AD17-88D43F734F9A}" destId="{DB6B44F1-AAD6-4422-845F-6A5FB4AD1663}" srcOrd="0" destOrd="0" presId="urn:microsoft.com/office/officeart/2005/8/layout/radial5"/>
    <dgm:cxn modelId="{BEBDC3C5-290C-4B31-8E9A-69158F368A80}" type="presOf" srcId="{F6337079-D58E-411C-9598-1B6A7D02F075}" destId="{9B150244-B0F1-4B88-8113-E2A9895D6312}" srcOrd="0" destOrd="0" presId="urn:microsoft.com/office/officeart/2005/8/layout/radial5"/>
    <dgm:cxn modelId="{4CC67155-1F9F-4546-BD07-D98302EDB6CF}" srcId="{0E6629D4-9479-4600-AD17-88D43F734F9A}" destId="{BD90FA4D-545D-41BA-B945-E06AE4389108}" srcOrd="0" destOrd="0" parTransId="{A11BE53F-D3F2-4BB5-A188-254A4074E43D}" sibTransId="{7C4D22C0-37C7-4C51-BADA-62914590DEB7}"/>
    <dgm:cxn modelId="{4C55BF7C-8DB0-4C25-B6D2-274648108E39}" type="presOf" srcId="{6324E172-0C80-4402-99BF-D5A51B804E02}" destId="{381244FD-C7A9-4609-8203-4535209566DD}" srcOrd="0" destOrd="0" presId="urn:microsoft.com/office/officeart/2005/8/layout/radial5"/>
    <dgm:cxn modelId="{A7DA2FD5-D0BC-4326-A8C8-7E5909EA7DF0}" type="presOf" srcId="{97C5BE29-4D7C-4C80-9C65-6B9B53C29A61}" destId="{A5F1190C-F999-4022-ACAC-F6F3F475EA52}" srcOrd="0" destOrd="0" presId="urn:microsoft.com/office/officeart/2005/8/layout/radial5"/>
    <dgm:cxn modelId="{FE09137C-2282-4951-BDA6-B60297F83321}" type="presOf" srcId="{A2BDD4EB-B69B-4E33-8688-D20D3D13C115}" destId="{C211633B-B89C-4FBD-9102-A24AAB821B43}" srcOrd="0" destOrd="0" presId="urn:microsoft.com/office/officeart/2005/8/layout/radial5"/>
    <dgm:cxn modelId="{CC75F748-0D81-450C-AB42-D4C387F33227}" type="presOf" srcId="{A11BE53F-D3F2-4BB5-A188-254A4074E43D}" destId="{682CC0BB-207F-413D-B645-C1700C2B94DD}" srcOrd="1" destOrd="0" presId="urn:microsoft.com/office/officeart/2005/8/layout/radial5"/>
    <dgm:cxn modelId="{FBB22A58-19F8-4309-837A-79FAC99C68F3}" type="presOf" srcId="{800953D7-BD83-4F11-B08F-F5965FAFFD43}" destId="{CABEE813-2B69-46CC-8AC6-D02FF3D992B2}" srcOrd="1" destOrd="0" presId="urn:microsoft.com/office/officeart/2005/8/layout/radial5"/>
    <dgm:cxn modelId="{E4EC3C31-A125-4C18-A030-18BB964596AC}" srcId="{0E6629D4-9479-4600-AD17-88D43F734F9A}" destId="{87BA227A-49A6-401E-8B60-1BC2917D95EB}" srcOrd="1" destOrd="0" parTransId="{97C5BE29-4D7C-4C80-9C65-6B9B53C29A61}" sibTransId="{64CCF5E1-E707-433E-878B-FAB1DAD7FFDF}"/>
    <dgm:cxn modelId="{63A31309-782C-4A51-9F86-9FC09A4BF4BA}" type="presOf" srcId="{14F572E8-6FF2-4B23-84CF-41C087AF4D60}" destId="{B2202932-8D17-409E-A705-373618233E04}" srcOrd="0" destOrd="0" presId="urn:microsoft.com/office/officeart/2005/8/layout/radial5"/>
    <dgm:cxn modelId="{91C5769D-5545-4847-86C7-4C3ABB330AFB}" type="presOf" srcId="{A11BE53F-D3F2-4BB5-A188-254A4074E43D}" destId="{0A12F1AF-F8C3-4912-A9A0-6E4462637679}" srcOrd="0" destOrd="0" presId="urn:microsoft.com/office/officeart/2005/8/layout/radial5"/>
    <dgm:cxn modelId="{76F798FD-BE0A-4E0B-9C01-56F7A84E5DF2}" type="presOf" srcId="{A2BDD4EB-B69B-4E33-8688-D20D3D13C115}" destId="{4FF4D4FE-98AD-4C26-B7B7-7831BAB3091C}" srcOrd="1" destOrd="0" presId="urn:microsoft.com/office/officeart/2005/8/layout/radial5"/>
    <dgm:cxn modelId="{A92A6CA1-08E6-45DC-928F-14381C379A61}" type="presOf" srcId="{F6337079-D58E-411C-9598-1B6A7D02F075}" destId="{8FEA9E89-609C-4A89-A998-CE7CA5EDCB1E}" srcOrd="1" destOrd="0" presId="urn:microsoft.com/office/officeart/2005/8/layout/radial5"/>
    <dgm:cxn modelId="{B34D41C0-B687-4FF9-AC13-6A14CAA65775}" type="presOf" srcId="{87BA227A-49A6-401E-8B60-1BC2917D95EB}" destId="{D15B37A2-86B7-4C54-B44C-415818E831E5}" srcOrd="0" destOrd="0" presId="urn:microsoft.com/office/officeart/2005/8/layout/radial5"/>
    <dgm:cxn modelId="{AA61419E-024D-4659-A877-E82E93EC24F0}" type="presOf" srcId="{6324E172-0C80-4402-99BF-D5A51B804E02}" destId="{133FBF52-6C97-47FE-86E6-CCB7ACAC4607}" srcOrd="1" destOrd="0" presId="urn:microsoft.com/office/officeart/2005/8/layout/radial5"/>
    <dgm:cxn modelId="{EF7FCB04-F6A6-439A-A42C-3F20DCB780E6}" type="presOf" srcId="{800953D7-BD83-4F11-B08F-F5965FAFFD43}" destId="{30826A54-CEB2-40F0-8996-0EACA88ECAAB}" srcOrd="0" destOrd="0" presId="urn:microsoft.com/office/officeart/2005/8/layout/radial5"/>
    <dgm:cxn modelId="{03E7F501-97F0-4172-B0F3-C437A7EE0422}" type="presOf" srcId="{97C5BE29-4D7C-4C80-9C65-6B9B53C29A61}" destId="{A0A6B212-999A-415C-AB69-9944C278B640}" srcOrd="1" destOrd="0" presId="urn:microsoft.com/office/officeart/2005/8/layout/radial5"/>
    <dgm:cxn modelId="{A1E95C71-8719-4DB4-8D5F-D7A80943E8A4}" type="presOf" srcId="{DF45DAFE-49DE-40FD-BFA4-629F417FC1D1}" destId="{16967FE2-823C-4484-B267-DE17319DC24F}" srcOrd="0" destOrd="0" presId="urn:microsoft.com/office/officeart/2005/8/layout/radial5"/>
    <dgm:cxn modelId="{473F6891-0747-4C86-9815-667C3AAC0966}" type="presOf" srcId="{720171ED-99D0-475F-861F-55850EC5D72B}" destId="{2EA99A0A-6BB1-4159-9FBA-07D9FD840EB5}" srcOrd="0" destOrd="0" presId="urn:microsoft.com/office/officeart/2005/8/layout/radial5"/>
    <dgm:cxn modelId="{7226D7C4-0C84-461F-88CA-7379FC6A8947}" srcId="{0E6629D4-9479-4600-AD17-88D43F734F9A}" destId="{CA1C82CE-7A09-48D8-9B8D-C5AF8D5CFA16}" srcOrd="3" destOrd="0" parTransId="{F6337079-D58E-411C-9598-1B6A7D02F075}" sibTransId="{FADB6731-5AF0-464E-8987-B231508B47A0}"/>
    <dgm:cxn modelId="{3C5D3884-6619-4C1B-BBC7-5175BDC276F3}" srcId="{0E6629D4-9479-4600-AD17-88D43F734F9A}" destId="{DF45DAFE-49DE-40FD-BFA4-629F417FC1D1}" srcOrd="4" destOrd="0" parTransId="{800953D7-BD83-4F11-B08F-F5965FAFFD43}" sibTransId="{39FD9FA2-ED85-4C9C-90E4-F71FBAD8ECCC}"/>
    <dgm:cxn modelId="{A8D952BD-4A01-463C-BC80-9BBAA2CA1D37}" srcId="{720171ED-99D0-475F-861F-55850EC5D72B}" destId="{0E6629D4-9479-4600-AD17-88D43F734F9A}" srcOrd="0" destOrd="0" parTransId="{05F5121F-EE59-4401-BFC3-661DF279EC3A}" sibTransId="{5CEF77C7-CDE9-40B7-AA8D-318F843E467F}"/>
    <dgm:cxn modelId="{4952340C-8DDC-4083-8A2B-51A9C564660F}" type="presOf" srcId="{23C326BD-E5D0-4AC2-B1E3-2F8A6E799F72}" destId="{9AB1AB3A-3CDB-4E10-BC8A-A5A098193C93}" srcOrd="0" destOrd="0" presId="urn:microsoft.com/office/officeart/2005/8/layout/radial5"/>
    <dgm:cxn modelId="{8E6DC088-FD52-43C7-8AE5-F4B87175EDA1}" type="presOf" srcId="{CA1C82CE-7A09-48D8-9B8D-C5AF8D5CFA16}" destId="{6AA4C765-89BD-43A8-B820-70575D8EBC16}" srcOrd="0" destOrd="0" presId="urn:microsoft.com/office/officeart/2005/8/layout/radial5"/>
    <dgm:cxn modelId="{6E3F055A-FA00-46C6-8B49-DE6B93C0FF4E}" type="presOf" srcId="{69DED2C8-5ADF-4576-B716-E8DDEB001338}" destId="{2E7C31A3-AEF7-4467-959A-406BC58C9A71}" srcOrd="0" destOrd="0" presId="urn:microsoft.com/office/officeart/2005/8/layout/radial5"/>
    <dgm:cxn modelId="{3FE4593E-60ED-4639-99E2-CC273648EB7E}" type="presOf" srcId="{F745FC24-A075-4F4A-AE2D-7799955A2696}" destId="{2CE811EC-8FF2-429B-AAF2-FC0D7A92DA4B}" srcOrd="0" destOrd="0" presId="urn:microsoft.com/office/officeart/2005/8/layout/radial5"/>
    <dgm:cxn modelId="{E0367DD0-2AE4-46ED-AD7A-8FE74C210324}" srcId="{0E6629D4-9479-4600-AD17-88D43F734F9A}" destId="{14F572E8-6FF2-4B23-84CF-41C087AF4D60}" srcOrd="5" destOrd="0" parTransId="{A2BDD4EB-B69B-4E33-8688-D20D3D13C115}" sibTransId="{5C01E380-BD98-49D7-8874-1C549EDDA56F}"/>
    <dgm:cxn modelId="{2B462A1C-3152-4C1F-8033-4CC1FDE132E3}" srcId="{0E6629D4-9479-4600-AD17-88D43F734F9A}" destId="{F745FC24-A075-4F4A-AE2D-7799955A2696}" srcOrd="6" destOrd="0" parTransId="{69DED2C8-5ADF-4576-B716-E8DDEB001338}" sibTransId="{4220598D-479E-4E0D-9E71-EA58FD779CB6}"/>
    <dgm:cxn modelId="{82689F91-91B8-473F-9999-4E07B8F2B6BE}" type="presOf" srcId="{69DED2C8-5ADF-4576-B716-E8DDEB001338}" destId="{59AEB4B2-A2E0-4EA5-AB62-12BC84A19CB0}" srcOrd="1" destOrd="0" presId="urn:microsoft.com/office/officeart/2005/8/layout/radial5"/>
    <dgm:cxn modelId="{898A431F-98AD-48E4-B99C-467F94566A64}" type="presParOf" srcId="{2EA99A0A-6BB1-4159-9FBA-07D9FD840EB5}" destId="{DB6B44F1-AAD6-4422-845F-6A5FB4AD1663}" srcOrd="0" destOrd="0" presId="urn:microsoft.com/office/officeart/2005/8/layout/radial5"/>
    <dgm:cxn modelId="{575E4095-D078-43FC-ACF5-F0B061D67C72}" type="presParOf" srcId="{2EA99A0A-6BB1-4159-9FBA-07D9FD840EB5}" destId="{0A12F1AF-F8C3-4912-A9A0-6E4462637679}" srcOrd="1" destOrd="0" presId="urn:microsoft.com/office/officeart/2005/8/layout/radial5"/>
    <dgm:cxn modelId="{3F8F4BA6-1290-4680-B7AA-BAE006B35B9F}" type="presParOf" srcId="{0A12F1AF-F8C3-4912-A9A0-6E4462637679}" destId="{682CC0BB-207F-413D-B645-C1700C2B94DD}" srcOrd="0" destOrd="0" presId="urn:microsoft.com/office/officeart/2005/8/layout/radial5"/>
    <dgm:cxn modelId="{0B327689-82DA-49A7-A02B-E3A767F15864}" type="presParOf" srcId="{2EA99A0A-6BB1-4159-9FBA-07D9FD840EB5}" destId="{4B75B5C2-5F1C-4130-81C0-88625C5FDC37}" srcOrd="2" destOrd="0" presId="urn:microsoft.com/office/officeart/2005/8/layout/radial5"/>
    <dgm:cxn modelId="{65083F21-68EA-4947-BFA0-2A54FEF9C004}" type="presParOf" srcId="{2EA99A0A-6BB1-4159-9FBA-07D9FD840EB5}" destId="{A5F1190C-F999-4022-ACAC-F6F3F475EA52}" srcOrd="3" destOrd="0" presId="urn:microsoft.com/office/officeart/2005/8/layout/radial5"/>
    <dgm:cxn modelId="{098774ED-6852-4A7F-9EBE-5EE4BAA61198}" type="presParOf" srcId="{A5F1190C-F999-4022-ACAC-F6F3F475EA52}" destId="{A0A6B212-999A-415C-AB69-9944C278B640}" srcOrd="0" destOrd="0" presId="urn:microsoft.com/office/officeart/2005/8/layout/radial5"/>
    <dgm:cxn modelId="{9D92C474-CF3B-4BC4-B26F-2A6A09D13AAC}" type="presParOf" srcId="{2EA99A0A-6BB1-4159-9FBA-07D9FD840EB5}" destId="{D15B37A2-86B7-4C54-B44C-415818E831E5}" srcOrd="4" destOrd="0" presId="urn:microsoft.com/office/officeart/2005/8/layout/radial5"/>
    <dgm:cxn modelId="{13C234DF-59C6-4C9C-9BF7-E88DC8E61D17}" type="presParOf" srcId="{2EA99A0A-6BB1-4159-9FBA-07D9FD840EB5}" destId="{381244FD-C7A9-4609-8203-4535209566DD}" srcOrd="5" destOrd="0" presId="urn:microsoft.com/office/officeart/2005/8/layout/radial5"/>
    <dgm:cxn modelId="{7A08D103-3618-4F43-8871-AE99DFE16265}" type="presParOf" srcId="{381244FD-C7A9-4609-8203-4535209566DD}" destId="{133FBF52-6C97-47FE-86E6-CCB7ACAC4607}" srcOrd="0" destOrd="0" presId="urn:microsoft.com/office/officeart/2005/8/layout/radial5"/>
    <dgm:cxn modelId="{D5CDBB1E-5D8F-4285-94A2-B28FE6122945}" type="presParOf" srcId="{2EA99A0A-6BB1-4159-9FBA-07D9FD840EB5}" destId="{9AB1AB3A-3CDB-4E10-BC8A-A5A098193C93}" srcOrd="6" destOrd="0" presId="urn:microsoft.com/office/officeart/2005/8/layout/radial5"/>
    <dgm:cxn modelId="{B31A5668-0F77-4F7F-AF70-2AAB1058A668}" type="presParOf" srcId="{2EA99A0A-6BB1-4159-9FBA-07D9FD840EB5}" destId="{9B150244-B0F1-4B88-8113-E2A9895D6312}" srcOrd="7" destOrd="0" presId="urn:microsoft.com/office/officeart/2005/8/layout/radial5"/>
    <dgm:cxn modelId="{F44D3131-24FA-43DF-8CB4-23B236E4B06D}" type="presParOf" srcId="{9B150244-B0F1-4B88-8113-E2A9895D6312}" destId="{8FEA9E89-609C-4A89-A998-CE7CA5EDCB1E}" srcOrd="0" destOrd="0" presId="urn:microsoft.com/office/officeart/2005/8/layout/radial5"/>
    <dgm:cxn modelId="{C2768F15-2CBD-41EC-B7A8-F9B4A2742136}" type="presParOf" srcId="{2EA99A0A-6BB1-4159-9FBA-07D9FD840EB5}" destId="{6AA4C765-89BD-43A8-B820-70575D8EBC16}" srcOrd="8" destOrd="0" presId="urn:microsoft.com/office/officeart/2005/8/layout/radial5"/>
    <dgm:cxn modelId="{7723DECB-2227-44CA-97F1-2E676B89A9F7}" type="presParOf" srcId="{2EA99A0A-6BB1-4159-9FBA-07D9FD840EB5}" destId="{30826A54-CEB2-40F0-8996-0EACA88ECAAB}" srcOrd="9" destOrd="0" presId="urn:microsoft.com/office/officeart/2005/8/layout/radial5"/>
    <dgm:cxn modelId="{4664D571-87DD-45F5-B817-A9D9706B5DB2}" type="presParOf" srcId="{30826A54-CEB2-40F0-8996-0EACA88ECAAB}" destId="{CABEE813-2B69-46CC-8AC6-D02FF3D992B2}" srcOrd="0" destOrd="0" presId="urn:microsoft.com/office/officeart/2005/8/layout/radial5"/>
    <dgm:cxn modelId="{192C5998-7BB6-4980-9DA2-8AFBD8240627}" type="presParOf" srcId="{2EA99A0A-6BB1-4159-9FBA-07D9FD840EB5}" destId="{16967FE2-823C-4484-B267-DE17319DC24F}" srcOrd="10" destOrd="0" presId="urn:microsoft.com/office/officeart/2005/8/layout/radial5"/>
    <dgm:cxn modelId="{A25452B0-E412-4E88-8278-54AEE1AEA7EC}" type="presParOf" srcId="{2EA99A0A-6BB1-4159-9FBA-07D9FD840EB5}" destId="{C211633B-B89C-4FBD-9102-A24AAB821B43}" srcOrd="11" destOrd="0" presId="urn:microsoft.com/office/officeart/2005/8/layout/radial5"/>
    <dgm:cxn modelId="{E7BAB2E5-6629-4B47-9314-09FDB0207ED3}" type="presParOf" srcId="{C211633B-B89C-4FBD-9102-A24AAB821B43}" destId="{4FF4D4FE-98AD-4C26-B7B7-7831BAB3091C}" srcOrd="0" destOrd="0" presId="urn:microsoft.com/office/officeart/2005/8/layout/radial5"/>
    <dgm:cxn modelId="{63CAF68C-6688-4402-895A-97E1BF7359C8}" type="presParOf" srcId="{2EA99A0A-6BB1-4159-9FBA-07D9FD840EB5}" destId="{B2202932-8D17-409E-A705-373618233E04}" srcOrd="12" destOrd="0" presId="urn:microsoft.com/office/officeart/2005/8/layout/radial5"/>
    <dgm:cxn modelId="{9E923736-B485-4AB2-9E77-2DF636DD7E0D}" type="presParOf" srcId="{2EA99A0A-6BB1-4159-9FBA-07D9FD840EB5}" destId="{2E7C31A3-AEF7-4467-959A-406BC58C9A71}" srcOrd="13" destOrd="0" presId="urn:microsoft.com/office/officeart/2005/8/layout/radial5"/>
    <dgm:cxn modelId="{902D649F-DF7C-4265-9773-37D92479E418}" type="presParOf" srcId="{2E7C31A3-AEF7-4467-959A-406BC58C9A71}" destId="{59AEB4B2-A2E0-4EA5-AB62-12BC84A19CB0}" srcOrd="0" destOrd="0" presId="urn:microsoft.com/office/officeart/2005/8/layout/radial5"/>
    <dgm:cxn modelId="{1D56C9D8-2B0F-452C-9E40-42F0E724AD8C}" type="presParOf" srcId="{2EA99A0A-6BB1-4159-9FBA-07D9FD840EB5}" destId="{2CE811EC-8FF2-429B-AAF2-FC0D7A92DA4B}"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1DFE8-5417-4A1B-B81F-1A3EF771AC28}">
      <dsp:nvSpPr>
        <dsp:cNvPr id="0" name=""/>
        <dsp:cNvSpPr/>
      </dsp:nvSpPr>
      <dsp:spPr>
        <a:xfrm rot="10800000">
          <a:off x="1772618" y="1324"/>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175" tIns="121920" rIns="227584" bIns="121920" numCol="1" spcCol="1270" anchor="ctr" anchorCtr="0">
          <a:noAutofit/>
        </a:bodyPr>
        <a:lstStyle/>
        <a:p>
          <a:pPr lvl="0" algn="ctr" defTabSz="1422400">
            <a:lnSpc>
              <a:spcPct val="90000"/>
            </a:lnSpc>
            <a:spcBef>
              <a:spcPct val="0"/>
            </a:spcBef>
            <a:spcAft>
              <a:spcPct val="35000"/>
            </a:spcAft>
          </a:pPr>
          <a:r>
            <a:rPr lang="en-US" sz="3200" kern="1200">
              <a:solidFill>
                <a:srgbClr val="FFFF00"/>
              </a:solidFill>
              <a:latin typeface="Arial" pitchFamily="34" charset="0"/>
              <a:ea typeface="+mn-ea"/>
              <a:cs typeface="Arial" pitchFamily="34" charset="0"/>
            </a:rPr>
            <a:t>Báo cáo chính trị </a:t>
          </a:r>
          <a:r>
            <a:rPr lang="en-US" sz="3200" kern="1200">
              <a:solidFill>
                <a:srgbClr val="FFC000"/>
              </a:solidFill>
              <a:latin typeface="Arial" pitchFamily="34" charset="0"/>
              <a:ea typeface="+mn-ea"/>
              <a:cs typeface="Arial" pitchFamily="34" charset="0"/>
            </a:rPr>
            <a:t>của Ban Chấp hành Trung ương </a:t>
          </a:r>
        </a:p>
      </dsp:txBody>
      <dsp:txXfrm rot="10800000">
        <a:off x="2090197" y="1324"/>
        <a:ext cx="5459143" cy="1270317"/>
      </dsp:txXfrm>
    </dsp:sp>
    <dsp:sp modelId="{62FBF9F5-78CB-4206-A11D-8BD91EAC23AA}">
      <dsp:nvSpPr>
        <dsp:cNvPr id="0" name=""/>
        <dsp:cNvSpPr/>
      </dsp:nvSpPr>
      <dsp:spPr>
        <a:xfrm>
          <a:off x="1137459" y="1324"/>
          <a:ext cx="1270317" cy="127031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D8FC79-02D6-4C06-A0C0-1167BC02ED54}">
      <dsp:nvSpPr>
        <dsp:cNvPr id="0" name=""/>
        <dsp:cNvSpPr/>
      </dsp:nvSpPr>
      <dsp:spPr>
        <a:xfrm rot="10800000">
          <a:off x="1772618" y="1650841"/>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175" tIns="121920" rIns="227584" bIns="121920" numCol="1" spcCol="1270" anchor="ctr" anchorCtr="0">
          <a:noAutofit/>
        </a:bodyPr>
        <a:lstStyle/>
        <a:p>
          <a:pPr lvl="0" algn="ctr" defTabSz="1422400">
            <a:lnSpc>
              <a:spcPct val="90000"/>
            </a:lnSpc>
            <a:spcBef>
              <a:spcPct val="0"/>
            </a:spcBef>
            <a:spcAft>
              <a:spcPct val="35000"/>
            </a:spcAft>
          </a:pPr>
          <a:r>
            <a:rPr lang="en-US" sz="3200" kern="1200">
              <a:solidFill>
                <a:srgbClr val="FFFF00"/>
              </a:solidFill>
              <a:latin typeface="Arial" pitchFamily="34" charset="0"/>
              <a:ea typeface="+mn-ea"/>
              <a:cs typeface="Arial" pitchFamily="34" charset="0"/>
            </a:rPr>
            <a:t>Đảng Lao động Việt Nam</a:t>
          </a:r>
        </a:p>
      </dsp:txBody>
      <dsp:txXfrm rot="10800000">
        <a:off x="2090197" y="1650841"/>
        <a:ext cx="5459143" cy="1270317"/>
      </dsp:txXfrm>
    </dsp:sp>
    <dsp:sp modelId="{CEE604C9-7194-4ED1-84E5-F186566E81DA}">
      <dsp:nvSpPr>
        <dsp:cNvPr id="0" name=""/>
        <dsp:cNvSpPr/>
      </dsp:nvSpPr>
      <dsp:spPr>
        <a:xfrm>
          <a:off x="1137459" y="1650841"/>
          <a:ext cx="1270317" cy="1270317"/>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AE7AEB-0F50-4963-B205-F202392B2001}">
      <dsp:nvSpPr>
        <dsp:cNvPr id="0" name=""/>
        <dsp:cNvSpPr/>
      </dsp:nvSpPr>
      <dsp:spPr>
        <a:xfrm rot="10800000">
          <a:off x="1772618" y="3300357"/>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175" tIns="121920" rIns="227584" bIns="121920" numCol="1" spcCol="1270" anchor="ctr" anchorCtr="0">
          <a:noAutofit/>
        </a:bodyPr>
        <a:lstStyle/>
        <a:p>
          <a:pPr lvl="0" algn="ctr" defTabSz="1422400">
            <a:lnSpc>
              <a:spcPct val="90000"/>
            </a:lnSpc>
            <a:spcBef>
              <a:spcPct val="0"/>
            </a:spcBef>
            <a:spcAft>
              <a:spcPct val="35000"/>
            </a:spcAft>
          </a:pPr>
          <a:r>
            <a:rPr lang="en-US" sz="3200" kern="1200">
              <a:solidFill>
                <a:srgbClr val="FFFF00"/>
              </a:solidFill>
              <a:latin typeface="Arial" pitchFamily="34" charset="0"/>
              <a:ea typeface="+mn-ea"/>
              <a:cs typeface="Arial" pitchFamily="34" charset="0"/>
            </a:rPr>
            <a:t>Chính cương </a:t>
          </a:r>
          <a:r>
            <a:rPr lang="en-US" sz="3200" kern="1200">
              <a:solidFill>
                <a:srgbClr val="FFC000"/>
              </a:solidFill>
              <a:latin typeface="Arial" pitchFamily="34" charset="0"/>
              <a:ea typeface="+mn-ea"/>
              <a:cs typeface="Arial" pitchFamily="34" charset="0"/>
            </a:rPr>
            <a:t>của Đảng Lao động Việt Nam</a:t>
          </a:r>
        </a:p>
      </dsp:txBody>
      <dsp:txXfrm rot="10800000">
        <a:off x="2090197" y="3300357"/>
        <a:ext cx="5459143" cy="1270317"/>
      </dsp:txXfrm>
    </dsp:sp>
    <dsp:sp modelId="{76F91ECE-4234-4FA5-B436-405AF63C8C79}">
      <dsp:nvSpPr>
        <dsp:cNvPr id="0" name=""/>
        <dsp:cNvSpPr/>
      </dsp:nvSpPr>
      <dsp:spPr>
        <a:xfrm>
          <a:off x="1137459" y="3300357"/>
          <a:ext cx="1270317" cy="1270317"/>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CBD79-5F29-4287-A09A-358A68555741}">
      <dsp:nvSpPr>
        <dsp:cNvPr id="0" name=""/>
        <dsp:cNvSpPr/>
      </dsp:nvSpPr>
      <dsp:spPr>
        <a:xfrm rot="5400000">
          <a:off x="5375617" y="-2278937"/>
          <a:ext cx="855549" cy="5462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a:latin typeface="Tahoma" pitchFamily="34" charset="0"/>
              <a:cs typeface="Tahoma" pitchFamily="34" charset="0"/>
            </a:rPr>
            <a:t>Nghị quyết của Bộ Chính trị về tình hình mới, nhiệm vụ mới và chính sách mới của Đảng.</a:t>
          </a:r>
        </a:p>
      </dsp:txBody>
      <dsp:txXfrm rot="-5400000">
        <a:off x="3072384" y="66060"/>
        <a:ext cx="5420252" cy="772021"/>
      </dsp:txXfrm>
    </dsp:sp>
    <dsp:sp modelId="{4D653800-406D-4EAF-A876-2997BDE89951}">
      <dsp:nvSpPr>
        <dsp:cNvPr id="0" name=""/>
        <dsp:cNvSpPr/>
      </dsp:nvSpPr>
      <dsp:spPr>
        <a:xfrm>
          <a:off x="0" y="423"/>
          <a:ext cx="3072384"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a:latin typeface="Tahoma" pitchFamily="34" charset="0"/>
              <a:cs typeface="Tahoma" pitchFamily="34" charset="0"/>
            </a:rPr>
            <a:t>Tháng </a:t>
          </a:r>
        </a:p>
        <a:p>
          <a:pPr lvl="0" algn="ctr" defTabSz="1066800">
            <a:lnSpc>
              <a:spcPct val="90000"/>
            </a:lnSpc>
            <a:spcBef>
              <a:spcPct val="0"/>
            </a:spcBef>
            <a:spcAft>
              <a:spcPct val="35000"/>
            </a:spcAft>
          </a:pPr>
          <a:r>
            <a:rPr lang="en-US" sz="2400" b="1" kern="1200">
              <a:latin typeface="Tahoma" pitchFamily="34" charset="0"/>
              <a:cs typeface="Tahoma" pitchFamily="34" charset="0"/>
            </a:rPr>
            <a:t>9-19</a:t>
          </a:r>
          <a:r>
            <a:rPr lang="en-US" sz="2400" b="1" kern="1200">
              <a:solidFill>
                <a:srgbClr val="FFFF00"/>
              </a:solidFill>
              <a:latin typeface="Tahoma" pitchFamily="34" charset="0"/>
              <a:cs typeface="Tahoma" pitchFamily="34" charset="0"/>
            </a:rPr>
            <a:t>54</a:t>
          </a:r>
        </a:p>
      </dsp:txBody>
      <dsp:txXfrm>
        <a:off x="44095" y="44518"/>
        <a:ext cx="2984194" cy="815103"/>
      </dsp:txXfrm>
    </dsp:sp>
    <dsp:sp modelId="{16384414-C6A9-42C3-B1FD-1DE9D4813616}">
      <dsp:nvSpPr>
        <dsp:cNvPr id="0" name=""/>
        <dsp:cNvSpPr/>
      </dsp:nvSpPr>
      <dsp:spPr>
        <a:xfrm rot="5400000">
          <a:off x="5260785" y="-1242519"/>
          <a:ext cx="1073878" cy="545668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a:latin typeface="Tahoma" pitchFamily="34" charset="0"/>
              <a:cs typeface="Tahoma" pitchFamily="34" charset="0"/>
            </a:rPr>
            <a:t>Nội dung Hội nghị lần thứ bảy và lần thứ tám của Trung ương Đảng: củng cố miền Bắc, đồng thời giữ vững và đẩy mạnh cuộc đấu tranh của nhân dân miền Nam.</a:t>
          </a:r>
        </a:p>
      </dsp:txBody>
      <dsp:txXfrm rot="-5400000">
        <a:off x="3069384" y="1001304"/>
        <a:ext cx="5404259" cy="969034"/>
      </dsp:txXfrm>
    </dsp:sp>
    <dsp:sp modelId="{8F69C45D-C8D4-4526-9974-7B3D66D69175}">
      <dsp:nvSpPr>
        <dsp:cNvPr id="0" name=""/>
        <dsp:cNvSpPr/>
      </dsp:nvSpPr>
      <dsp:spPr>
        <a:xfrm>
          <a:off x="0" y="1034174"/>
          <a:ext cx="3069383"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a:latin typeface="Tahoma" pitchFamily="34" charset="0"/>
              <a:cs typeface="Tahoma" pitchFamily="34" charset="0"/>
            </a:rPr>
            <a:t>Tháng 3 </a:t>
          </a:r>
        </a:p>
        <a:p>
          <a:pPr lvl="0" algn="ctr" defTabSz="1066800">
            <a:lnSpc>
              <a:spcPct val="90000"/>
            </a:lnSpc>
            <a:spcBef>
              <a:spcPct val="0"/>
            </a:spcBef>
            <a:spcAft>
              <a:spcPct val="35000"/>
            </a:spcAft>
          </a:pPr>
          <a:r>
            <a:rPr lang="en-US" sz="2400" b="1" kern="1200">
              <a:latin typeface="Tahoma" pitchFamily="34" charset="0"/>
              <a:cs typeface="Tahoma" pitchFamily="34" charset="0"/>
            </a:rPr>
            <a:t>và  tháng 8-19</a:t>
          </a:r>
          <a:r>
            <a:rPr lang="en-US" sz="2400" b="1" kern="1200">
              <a:solidFill>
                <a:srgbClr val="FFFF00"/>
              </a:solidFill>
              <a:latin typeface="Tahoma" pitchFamily="34" charset="0"/>
              <a:cs typeface="Tahoma" pitchFamily="34" charset="0"/>
            </a:rPr>
            <a:t>55</a:t>
          </a:r>
        </a:p>
      </dsp:txBody>
      <dsp:txXfrm>
        <a:off x="44095" y="1078269"/>
        <a:ext cx="2981193" cy="815103"/>
      </dsp:txXfrm>
    </dsp:sp>
    <dsp:sp modelId="{AB6CBA7C-45DC-4C54-A844-6950597349B0}">
      <dsp:nvSpPr>
        <dsp:cNvPr id="0" name=""/>
        <dsp:cNvSpPr/>
      </dsp:nvSpPr>
      <dsp:spPr>
        <a:xfrm rot="5400000">
          <a:off x="5323376" y="-186066"/>
          <a:ext cx="948696" cy="545668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a:latin typeface="Tahoma" pitchFamily="34" charset="0"/>
              <a:cs typeface="Tahoma" pitchFamily="34" charset="0"/>
            </a:rPr>
            <a:t>Hội nghị Trung ương lần thứ 13: đường lối tiến hành đồng thời hai chiến lược cách mạng được xác định</a:t>
          </a:r>
        </a:p>
      </dsp:txBody>
      <dsp:txXfrm rot="-5400000">
        <a:off x="3069384" y="2114238"/>
        <a:ext cx="5410369" cy="856072"/>
      </dsp:txXfrm>
    </dsp:sp>
    <dsp:sp modelId="{6FA2C6B0-6CC5-49C8-B030-B0DE7DCA4E0A}">
      <dsp:nvSpPr>
        <dsp:cNvPr id="0" name=""/>
        <dsp:cNvSpPr/>
      </dsp:nvSpPr>
      <dsp:spPr>
        <a:xfrm>
          <a:off x="0" y="2090627"/>
          <a:ext cx="3069383"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a:latin typeface="Tahoma" pitchFamily="34" charset="0"/>
              <a:cs typeface="Tahoma" pitchFamily="34" charset="0"/>
            </a:rPr>
            <a:t>Tháng </a:t>
          </a:r>
        </a:p>
        <a:p>
          <a:pPr lvl="0" algn="ctr" defTabSz="1066800">
            <a:lnSpc>
              <a:spcPct val="90000"/>
            </a:lnSpc>
            <a:spcBef>
              <a:spcPct val="0"/>
            </a:spcBef>
            <a:spcAft>
              <a:spcPct val="35000"/>
            </a:spcAft>
          </a:pPr>
          <a:r>
            <a:rPr lang="en-US" sz="2400" b="1" kern="1200">
              <a:latin typeface="Tahoma" pitchFamily="34" charset="0"/>
              <a:cs typeface="Tahoma" pitchFamily="34" charset="0"/>
            </a:rPr>
            <a:t>12-19</a:t>
          </a:r>
          <a:r>
            <a:rPr lang="en-US" sz="2400" b="1" kern="1200">
              <a:solidFill>
                <a:srgbClr val="FFFF00"/>
              </a:solidFill>
              <a:latin typeface="Tahoma" pitchFamily="34" charset="0"/>
              <a:cs typeface="Tahoma" pitchFamily="34" charset="0"/>
            </a:rPr>
            <a:t>57</a:t>
          </a:r>
        </a:p>
      </dsp:txBody>
      <dsp:txXfrm>
        <a:off x="44095" y="2134722"/>
        <a:ext cx="2981193" cy="815103"/>
      </dsp:txXfrm>
    </dsp:sp>
    <dsp:sp modelId="{75D80868-42CF-48C0-9830-C6B7B382566D}">
      <dsp:nvSpPr>
        <dsp:cNvPr id="0" name=""/>
        <dsp:cNvSpPr/>
      </dsp:nvSpPr>
      <dsp:spPr>
        <a:xfrm rot="5400000">
          <a:off x="5395518" y="782426"/>
          <a:ext cx="815746" cy="5462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a:latin typeface="Tahoma" pitchFamily="34" charset="0"/>
              <a:cs typeface="Tahoma" pitchFamily="34" charset="0"/>
            </a:rPr>
            <a:t>Hội nghị Trung ương lần thứ 15: họp bàn về cách mạng miền Nam -&gt; mở đường cho cách mạng miền Nam tiến lên.</a:t>
          </a:r>
        </a:p>
      </dsp:txBody>
      <dsp:txXfrm rot="-5400000">
        <a:off x="3072384" y="3145382"/>
        <a:ext cx="5422195" cy="736104"/>
      </dsp:txXfrm>
    </dsp:sp>
    <dsp:sp modelId="{B1AB6E11-8CF4-4178-B8F5-74586F174395}">
      <dsp:nvSpPr>
        <dsp:cNvPr id="0" name=""/>
        <dsp:cNvSpPr/>
      </dsp:nvSpPr>
      <dsp:spPr>
        <a:xfrm>
          <a:off x="0" y="3061787"/>
          <a:ext cx="3072384"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a:latin typeface="Tahoma" pitchFamily="34" charset="0"/>
              <a:cs typeface="Tahoma" pitchFamily="34" charset="0"/>
            </a:rPr>
            <a:t>Tháng </a:t>
          </a:r>
        </a:p>
        <a:p>
          <a:pPr lvl="0" algn="ctr" defTabSz="1066800">
            <a:lnSpc>
              <a:spcPct val="90000"/>
            </a:lnSpc>
            <a:spcBef>
              <a:spcPct val="0"/>
            </a:spcBef>
            <a:spcAft>
              <a:spcPct val="35000"/>
            </a:spcAft>
          </a:pPr>
          <a:r>
            <a:rPr lang="en-US" sz="2400" b="1" kern="1200">
              <a:latin typeface="Tahoma" pitchFamily="34" charset="0"/>
              <a:cs typeface="Tahoma" pitchFamily="34" charset="0"/>
            </a:rPr>
            <a:t>1-19</a:t>
          </a:r>
          <a:r>
            <a:rPr lang="en-US" sz="2400" b="1" kern="1200">
              <a:solidFill>
                <a:srgbClr val="FFFF00"/>
              </a:solidFill>
              <a:latin typeface="Tahoma" pitchFamily="34" charset="0"/>
              <a:cs typeface="Tahoma" pitchFamily="34" charset="0"/>
            </a:rPr>
            <a:t>59</a:t>
          </a:r>
        </a:p>
      </dsp:txBody>
      <dsp:txXfrm>
        <a:off x="44095" y="3105882"/>
        <a:ext cx="2984194" cy="815103"/>
      </dsp:txXfrm>
    </dsp:sp>
    <dsp:sp modelId="{A91B1741-72C2-47B7-ADD4-C67B337B798A}">
      <dsp:nvSpPr>
        <dsp:cNvPr id="0" name=""/>
        <dsp:cNvSpPr/>
      </dsp:nvSpPr>
      <dsp:spPr>
        <a:xfrm rot="5400000">
          <a:off x="5326559" y="1753069"/>
          <a:ext cx="942330" cy="545668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a:latin typeface="Tahoma" pitchFamily="34" charset="0"/>
              <a:cs typeface="Tahoma" pitchFamily="34" charset="0"/>
            </a:rPr>
            <a:t>Đường lối chiến lược chung của cách mạng Việt Nam trong giai đoạn mới được hoàn chỉnh tại Đại hội lần thứ III</a:t>
          </a:r>
        </a:p>
      </dsp:txBody>
      <dsp:txXfrm rot="-5400000">
        <a:off x="3069384" y="4056246"/>
        <a:ext cx="5410680" cy="850328"/>
      </dsp:txXfrm>
    </dsp:sp>
    <dsp:sp modelId="{9BA9BF76-348C-4207-8158-63A80FEDF1BC}">
      <dsp:nvSpPr>
        <dsp:cNvPr id="0" name=""/>
        <dsp:cNvSpPr/>
      </dsp:nvSpPr>
      <dsp:spPr>
        <a:xfrm>
          <a:off x="0" y="4029764"/>
          <a:ext cx="3069383"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a:latin typeface="Tahoma" pitchFamily="34" charset="0"/>
              <a:cs typeface="Tahoma" pitchFamily="34" charset="0"/>
            </a:rPr>
            <a:t>Tháng </a:t>
          </a:r>
        </a:p>
        <a:p>
          <a:pPr lvl="0" algn="ctr" defTabSz="1066800">
            <a:lnSpc>
              <a:spcPct val="90000"/>
            </a:lnSpc>
            <a:spcBef>
              <a:spcPct val="0"/>
            </a:spcBef>
            <a:spcAft>
              <a:spcPct val="35000"/>
            </a:spcAft>
          </a:pPr>
          <a:r>
            <a:rPr lang="en-US" sz="2400" b="1" kern="1200">
              <a:latin typeface="Tahoma" pitchFamily="34" charset="0"/>
              <a:cs typeface="Tahoma" pitchFamily="34" charset="0"/>
            </a:rPr>
            <a:t>9-19</a:t>
          </a:r>
          <a:r>
            <a:rPr lang="en-US" sz="2400" b="1" kern="1200">
              <a:solidFill>
                <a:srgbClr val="FFFF00"/>
              </a:solidFill>
              <a:latin typeface="Tahoma" pitchFamily="34" charset="0"/>
              <a:cs typeface="Tahoma" pitchFamily="34" charset="0"/>
            </a:rPr>
            <a:t>60</a:t>
          </a:r>
        </a:p>
      </dsp:txBody>
      <dsp:txXfrm>
        <a:off x="44095" y="4073859"/>
        <a:ext cx="2981193" cy="815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E5568-502C-4A2C-9F83-D52ABE9D680C}">
      <dsp:nvSpPr>
        <dsp:cNvPr id="0" name=""/>
        <dsp:cNvSpPr/>
      </dsp:nvSpPr>
      <dsp:spPr>
        <a:xfrm>
          <a:off x="0" y="310948"/>
          <a:ext cx="8458200" cy="837835"/>
        </a:xfrm>
        <a:prstGeom prst="rect">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solidFill>
                <a:srgbClr val="FFFF00"/>
              </a:solidFill>
              <a:latin typeface="Arial" pitchFamily="34" charset="0"/>
              <a:ea typeface="+mn-ea"/>
              <a:cs typeface="Arial" pitchFamily="34" charset="0"/>
            </a:rPr>
            <a:t>Hội nghị Trung ương lần thứ 15  (1-1959)</a:t>
          </a:r>
          <a:endParaRPr lang="en-US" sz="3200" b="1" kern="1200">
            <a:solidFill>
              <a:srgbClr val="FFFF00"/>
            </a:solidFill>
            <a:latin typeface="Arial" pitchFamily="34" charset="0"/>
            <a:cs typeface="Arial" pitchFamily="34" charset="0"/>
          </a:endParaRPr>
        </a:p>
      </dsp:txBody>
      <dsp:txXfrm>
        <a:off x="0" y="310948"/>
        <a:ext cx="8458200" cy="837835"/>
      </dsp:txXfrm>
    </dsp:sp>
    <dsp:sp modelId="{A866092A-D3C4-444B-9974-74418A26F307}">
      <dsp:nvSpPr>
        <dsp:cNvPr id="0" name=""/>
        <dsp:cNvSpPr/>
      </dsp:nvSpPr>
      <dsp:spPr>
        <a:xfrm>
          <a:off x="0" y="1270146"/>
          <a:ext cx="2114549" cy="4340100"/>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Times New Roman" panose="02020603050405020304" pitchFamily="18" charset="0"/>
              <a:ea typeface="+mn-ea"/>
              <a:cs typeface="Times New Roman" panose="02020603050405020304" pitchFamily="18" charset="0"/>
            </a:rPr>
            <a:t>Nhiệm</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vụ</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Việt</a:t>
          </a:r>
          <a:r>
            <a:rPr lang="en-US" sz="2400" b="1" kern="1200" dirty="0">
              <a:solidFill>
                <a:srgbClr val="002060"/>
              </a:solidFill>
              <a:latin typeface="Times New Roman" panose="02020603050405020304" pitchFamily="18" charset="0"/>
              <a:ea typeface="+mn-ea"/>
              <a:cs typeface="Times New Roman" panose="02020603050405020304" pitchFamily="18" charset="0"/>
            </a:rPr>
            <a:t> Nam: </a:t>
          </a:r>
          <a:r>
            <a:rPr lang="en-US" sz="2400" kern="1200" dirty="0" err="1">
              <a:solidFill>
                <a:srgbClr val="7030A0"/>
              </a:solidFill>
              <a:latin typeface="Times New Roman" panose="02020603050405020304" pitchFamily="18" charset="0"/>
              <a:ea typeface="+mn-ea"/>
              <a:cs typeface="Times New Roman" panose="02020603050405020304" pitchFamily="18" charset="0"/>
            </a:rPr>
            <a:t>cách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mạng</a:t>
          </a:r>
          <a:r>
            <a:rPr lang="en-US" sz="2400" kern="1200" dirty="0">
              <a:solidFill>
                <a:srgbClr val="7030A0"/>
              </a:solidFill>
              <a:latin typeface="Times New Roman" panose="02020603050405020304" pitchFamily="18" charset="0"/>
              <a:ea typeface="+mn-ea"/>
              <a:cs typeface="Times New Roman" panose="02020603050405020304" pitchFamily="18" charset="0"/>
            </a:rPr>
            <a:t> XHCN ở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Bắc</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và</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cách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mạng</a:t>
          </a:r>
          <a:r>
            <a:rPr lang="en-US" sz="2400" kern="1200" dirty="0">
              <a:solidFill>
                <a:srgbClr val="7030A0"/>
              </a:solidFill>
              <a:latin typeface="Times New Roman" panose="02020603050405020304" pitchFamily="18" charset="0"/>
              <a:ea typeface="+mn-ea"/>
              <a:cs typeface="Times New Roman" panose="02020603050405020304" pitchFamily="18" charset="0"/>
            </a:rPr>
            <a:t> DTDCND ở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Nam</a:t>
          </a:r>
          <a:r>
            <a:rPr lang="en-US" sz="2400" b="1" kern="1200" dirty="0">
              <a:solidFill>
                <a:srgbClr val="7030A0"/>
              </a:solidFill>
              <a:latin typeface="Times New Roman" panose="02020603050405020304" pitchFamily="18" charset="0"/>
              <a:ea typeface="+mn-ea"/>
              <a:cs typeface="Times New Roman" panose="02020603050405020304" pitchFamily="18" charset="0"/>
            </a:rPr>
            <a:t>  </a:t>
          </a:r>
          <a:endParaRPr lang="en-US" sz="2400" kern="1200" dirty="0">
            <a:solidFill>
              <a:srgbClr val="7030A0"/>
            </a:solidFill>
            <a:latin typeface="Times New Roman" panose="02020603050405020304" pitchFamily="18" charset="0"/>
            <a:cs typeface="Times New Roman" panose="02020603050405020304" pitchFamily="18" charset="0"/>
          </a:endParaRPr>
        </a:p>
      </dsp:txBody>
      <dsp:txXfrm>
        <a:off x="0" y="1270146"/>
        <a:ext cx="2114549" cy="4340100"/>
      </dsp:txXfrm>
    </dsp:sp>
    <dsp:sp modelId="{2A5378AD-38C2-40CB-A531-2978A255A8EF}">
      <dsp:nvSpPr>
        <dsp:cNvPr id="0" name=""/>
        <dsp:cNvSpPr/>
      </dsp:nvSpPr>
      <dsp:spPr>
        <a:xfrm>
          <a:off x="2114550" y="1270146"/>
          <a:ext cx="2114549" cy="4340100"/>
        </a:xfrm>
        <a:prstGeom prst="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Times New Roman" panose="02020603050405020304" pitchFamily="18" charset="0"/>
              <a:ea typeface="+mn-ea"/>
              <a:cs typeface="Times New Roman" panose="02020603050405020304" pitchFamily="18" charset="0"/>
            </a:rPr>
            <a:t>Nhiệm</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vụ</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cơ</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bản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của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Việt</a:t>
          </a:r>
          <a:r>
            <a:rPr lang="en-US" sz="2400" b="1" kern="1200" dirty="0">
              <a:solidFill>
                <a:srgbClr val="002060"/>
              </a:solidFill>
              <a:latin typeface="Times New Roman" panose="02020603050405020304" pitchFamily="18" charset="0"/>
              <a:ea typeface="+mn-ea"/>
              <a:cs typeface="Times New Roman" panose="02020603050405020304" pitchFamily="18" charset="0"/>
            </a:rPr>
            <a:t> Nam ở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miền</a:t>
          </a:r>
          <a:r>
            <a:rPr lang="en-US" sz="2400" b="1" kern="1200" dirty="0">
              <a:solidFill>
                <a:srgbClr val="002060"/>
              </a:solidFill>
              <a:latin typeface="Times New Roman" panose="02020603050405020304" pitchFamily="18" charset="0"/>
              <a:ea typeface="+mn-ea"/>
              <a:cs typeface="Times New Roman" panose="02020603050405020304" pitchFamily="18" charset="0"/>
            </a:rPr>
            <a:t> Nam</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giải</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phóng</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Nam, </a:t>
          </a:r>
          <a:r>
            <a:rPr lang="en-US" sz="2400" kern="1200" dirty="0" err="1">
              <a:solidFill>
                <a:srgbClr val="7030A0"/>
              </a:solidFill>
              <a:latin typeface="Times New Roman" panose="02020603050405020304" pitchFamily="18" charset="0"/>
              <a:ea typeface="+mn-ea"/>
              <a:cs typeface="Times New Roman" panose="02020603050405020304" pitchFamily="18" charset="0"/>
            </a:rPr>
            <a:t>hoàn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thành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cách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mạng</a:t>
          </a:r>
          <a:r>
            <a:rPr lang="en-US" sz="2400" kern="1200" dirty="0">
              <a:solidFill>
                <a:srgbClr val="7030A0"/>
              </a:solidFill>
              <a:latin typeface="Times New Roman" panose="02020603050405020304" pitchFamily="18" charset="0"/>
              <a:ea typeface="+mn-ea"/>
              <a:cs typeface="Times New Roman" panose="02020603050405020304" pitchFamily="18" charset="0"/>
            </a:rPr>
            <a:t> DTDC ở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Nam</a:t>
          </a:r>
          <a:endParaRPr lang="en-US" sz="2400" kern="1200" dirty="0">
            <a:solidFill>
              <a:srgbClr val="7030A0"/>
            </a:solidFill>
            <a:latin typeface="Times New Roman" panose="02020603050405020304" pitchFamily="18" charset="0"/>
            <a:cs typeface="Times New Roman" panose="02020603050405020304" pitchFamily="18" charset="0"/>
          </a:endParaRPr>
        </a:p>
      </dsp:txBody>
      <dsp:txXfrm>
        <a:off x="2114550" y="1270146"/>
        <a:ext cx="2114549" cy="4340100"/>
      </dsp:txXfrm>
    </dsp:sp>
    <dsp:sp modelId="{C3990189-78CD-49BC-AD67-E8CA6C650A4B}">
      <dsp:nvSpPr>
        <dsp:cNvPr id="0" name=""/>
        <dsp:cNvSpPr/>
      </dsp:nvSpPr>
      <dsp:spPr>
        <a:xfrm>
          <a:off x="4229099" y="1270146"/>
          <a:ext cx="2114549" cy="4340100"/>
        </a:xfrm>
        <a:prstGeom prst="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002060"/>
              </a:solidFill>
              <a:latin typeface="Times New Roman" panose="02020603050405020304" pitchFamily="18" charset="0"/>
              <a:ea typeface="+mn-ea"/>
              <a:cs typeface="Times New Roman" panose="02020603050405020304" pitchFamily="18" charset="0"/>
            </a:rPr>
            <a:t>Con </a:t>
          </a:r>
          <a:r>
            <a:rPr lang="en-US" sz="2400" b="1" kern="1200" dirty="0" err="1">
              <a:solidFill>
                <a:srgbClr val="002060"/>
              </a:solidFill>
              <a:latin typeface="Times New Roman" panose="02020603050405020304" pitchFamily="18" charset="0"/>
              <a:ea typeface="+mn-ea"/>
              <a:cs typeface="Times New Roman" panose="02020603050405020304" pitchFamily="18" charset="0"/>
            </a:rPr>
            <a:t>đường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phát</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triển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cơ</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bản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của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Việt</a:t>
          </a:r>
          <a:r>
            <a:rPr lang="en-US" sz="2400" b="1" kern="1200" dirty="0">
              <a:solidFill>
                <a:srgbClr val="002060"/>
              </a:solidFill>
              <a:latin typeface="Times New Roman" panose="02020603050405020304" pitchFamily="18" charset="0"/>
              <a:ea typeface="+mn-ea"/>
              <a:cs typeface="Times New Roman" panose="02020603050405020304" pitchFamily="18" charset="0"/>
            </a:rPr>
            <a:t> Nam ở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miền</a:t>
          </a:r>
          <a:r>
            <a:rPr lang="en-US" sz="2400" b="1" kern="1200" dirty="0">
              <a:solidFill>
                <a:srgbClr val="002060"/>
              </a:solidFill>
              <a:latin typeface="Times New Roman" panose="02020603050405020304" pitchFamily="18" charset="0"/>
              <a:ea typeface="+mn-ea"/>
              <a:cs typeface="Times New Roman" panose="02020603050405020304" pitchFamily="18" charset="0"/>
            </a:rPr>
            <a:t> Nam :</a:t>
          </a:r>
          <a:r>
            <a:rPr lang="en-US" sz="2400" b="1" kern="1200" dirty="0">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khởi</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nghĩa</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giành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chính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quyền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về</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tay</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nhân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dân</a:t>
          </a:r>
          <a:r>
            <a:rPr lang="en-US" sz="2400" kern="1200" dirty="0">
              <a:solidFill>
                <a:srgbClr val="7030A0"/>
              </a:solidFill>
              <a:latin typeface="Times New Roman" panose="02020603050405020304" pitchFamily="18" charset="0"/>
              <a:ea typeface="+mn-ea"/>
              <a:cs typeface="Times New Roman" panose="02020603050405020304" pitchFamily="18" charset="0"/>
            </a:rPr>
            <a:t>.</a:t>
          </a:r>
          <a:endParaRPr lang="en-US" sz="2400" kern="1200" dirty="0">
            <a:solidFill>
              <a:srgbClr val="7030A0"/>
            </a:solidFill>
            <a:latin typeface="Times New Roman" panose="02020603050405020304" pitchFamily="18" charset="0"/>
            <a:cs typeface="Times New Roman" panose="02020603050405020304" pitchFamily="18" charset="0"/>
          </a:endParaRPr>
        </a:p>
      </dsp:txBody>
      <dsp:txXfrm>
        <a:off x="4229099" y="1270146"/>
        <a:ext cx="2114549" cy="4340100"/>
      </dsp:txXfrm>
    </dsp:sp>
    <dsp:sp modelId="{02D91B57-E155-4544-BE3A-CA255DF9CD3C}">
      <dsp:nvSpPr>
        <dsp:cNvPr id="0" name=""/>
        <dsp:cNvSpPr/>
      </dsp:nvSpPr>
      <dsp:spPr>
        <a:xfrm>
          <a:off x="6343649" y="1270146"/>
          <a:ext cx="2114549" cy="4340100"/>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miền</a:t>
          </a:r>
          <a:r>
            <a:rPr lang="en-US" sz="2400" b="1" kern="1200" dirty="0">
              <a:solidFill>
                <a:srgbClr val="002060"/>
              </a:solidFill>
              <a:latin typeface="Times New Roman" panose="02020603050405020304" pitchFamily="18" charset="0"/>
              <a:ea typeface="+mn-ea"/>
              <a:cs typeface="Times New Roman" panose="02020603050405020304" pitchFamily="18" charset="0"/>
            </a:rPr>
            <a:t> Nam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vẫn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có</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khả</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năng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hòa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bình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phát</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triển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ra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sức</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tranh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thủ</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khả</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năng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đó</a:t>
          </a:r>
          <a:endParaRPr lang="en-US" sz="2400" b="1" kern="1200" dirty="0">
            <a:solidFill>
              <a:srgbClr val="002060"/>
            </a:solidFill>
            <a:latin typeface="Times New Roman" panose="02020603050405020304" pitchFamily="18" charset="0"/>
            <a:cs typeface="Times New Roman" panose="02020603050405020304" pitchFamily="18" charset="0"/>
          </a:endParaRPr>
        </a:p>
      </dsp:txBody>
      <dsp:txXfrm>
        <a:off x="6343649" y="1270146"/>
        <a:ext cx="2114549" cy="4340100"/>
      </dsp:txXfrm>
    </dsp:sp>
    <dsp:sp modelId="{108A293A-F790-422A-92BF-43C66287CC05}">
      <dsp:nvSpPr>
        <dsp:cNvPr id="0" name=""/>
        <dsp:cNvSpPr/>
      </dsp:nvSpPr>
      <dsp:spPr>
        <a:xfrm>
          <a:off x="0" y="5121647"/>
          <a:ext cx="8458200" cy="1010978"/>
        </a:xfrm>
        <a:prstGeom prst="rect">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BF0D5-F844-4BE2-A337-31DFC039E049}">
      <dsp:nvSpPr>
        <dsp:cNvPr id="0" name=""/>
        <dsp:cNvSpPr/>
      </dsp:nvSpPr>
      <dsp:spPr>
        <a:xfrm rot="10800000">
          <a:off x="558313" y="1164"/>
          <a:ext cx="7417773" cy="79153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9046" tIns="60960" rIns="113792" bIns="60960" numCol="1" spcCol="1270" anchor="ctr" anchorCtr="0">
          <a:noAutofit/>
        </a:bodyPr>
        <a:lstStyle/>
        <a:p>
          <a:pPr lvl="0" algn="just" defTabSz="711200">
            <a:lnSpc>
              <a:spcPct val="90000"/>
            </a:lnSpc>
            <a:spcBef>
              <a:spcPct val="0"/>
            </a:spcBef>
            <a:spcAft>
              <a:spcPct val="35000"/>
            </a:spcAft>
          </a:pPr>
          <a:r>
            <a:rPr lang="en-US" sz="1600" b="1" kern="1200">
              <a:solidFill>
                <a:schemeClr val="bg1">
                  <a:lumMod val="95000"/>
                </a:schemeClr>
              </a:solidFill>
              <a:latin typeface="Arial" pitchFamily="34" charset="0"/>
              <a:ea typeface="+mn-ea"/>
              <a:cs typeface="Arial" pitchFamily="34" charset="0"/>
            </a:rPr>
            <a:t>Nhiệm vụ chung: </a:t>
          </a:r>
          <a:r>
            <a:rPr lang="en-US" sz="1600" b="1" kern="1200">
              <a:solidFill>
                <a:srgbClr val="FFFF00"/>
              </a:solidFill>
              <a:latin typeface="Arial" pitchFamily="34" charset="0"/>
              <a:ea typeface="+mn-ea"/>
              <a:cs typeface="Arial" pitchFamily="34" charset="0"/>
            </a:rPr>
            <a:t>xây dựng một nước Việt Nam hòa bình, thống nhất, độc lập, dân chủ và giàu mạnh. </a:t>
          </a:r>
          <a:endParaRPr lang="en-US" sz="1600" b="1" kern="1200">
            <a:solidFill>
              <a:srgbClr val="FFFF00"/>
            </a:solidFill>
            <a:latin typeface="Arial" pitchFamily="34" charset="0"/>
            <a:cs typeface="Arial" pitchFamily="34" charset="0"/>
          </a:endParaRPr>
        </a:p>
      </dsp:txBody>
      <dsp:txXfrm rot="10800000">
        <a:off x="756197" y="1164"/>
        <a:ext cx="7219889" cy="791536"/>
      </dsp:txXfrm>
    </dsp:sp>
    <dsp:sp modelId="{36C32543-9EE1-4D4B-86DE-C0B53C21240B}">
      <dsp:nvSpPr>
        <dsp:cNvPr id="0" name=""/>
        <dsp:cNvSpPr/>
      </dsp:nvSpPr>
      <dsp:spPr>
        <a:xfrm>
          <a:off x="242990" y="68643"/>
          <a:ext cx="791536" cy="79153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E9487F7-3667-4F03-8E9B-B255A4931E54}">
      <dsp:nvSpPr>
        <dsp:cNvPr id="0" name=""/>
        <dsp:cNvSpPr/>
      </dsp:nvSpPr>
      <dsp:spPr>
        <a:xfrm rot="10800000">
          <a:off x="558313" y="1028980"/>
          <a:ext cx="7417773" cy="91986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9046" tIns="60960" rIns="113792" bIns="60960" numCol="1" spcCol="1270" anchor="ctr" anchorCtr="0">
          <a:noAutofit/>
        </a:bodyPr>
        <a:lstStyle/>
        <a:p>
          <a:pPr lvl="0" algn="just" defTabSz="711200">
            <a:lnSpc>
              <a:spcPct val="90000"/>
            </a:lnSpc>
            <a:spcBef>
              <a:spcPct val="0"/>
            </a:spcBef>
            <a:spcAft>
              <a:spcPct val="35000"/>
            </a:spcAft>
          </a:pPr>
          <a:r>
            <a:rPr lang="en-US" sz="1600" b="1" kern="1200">
              <a:solidFill>
                <a:schemeClr val="bg1">
                  <a:lumMod val="95000"/>
                </a:schemeClr>
              </a:solidFill>
              <a:latin typeface="Arial" pitchFamily="34" charset="0"/>
              <a:ea typeface="+mn-ea"/>
              <a:cs typeface="Arial" pitchFamily="34" charset="0"/>
            </a:rPr>
            <a:t>Hai nhiệm vụ chiến lược </a:t>
          </a:r>
          <a:r>
            <a:rPr lang="en-US" sz="1600" b="1" kern="1200">
              <a:solidFill>
                <a:srgbClr val="FFFF00"/>
              </a:solidFill>
              <a:latin typeface="Arial" pitchFamily="34" charset="0"/>
              <a:ea typeface="+mn-ea"/>
              <a:cs typeface="Arial" pitchFamily="34" charset="0"/>
            </a:rPr>
            <a:t>có mỗi quan hệ mật thiết với nhau: tiến hành cách mạng xã hội chủ nghĩa ở miền Bắc và giải phóng miền Nam, thực hiện thống nhất nước nhà. </a:t>
          </a:r>
          <a:endParaRPr lang="en-US" sz="1600" b="1" kern="1200">
            <a:solidFill>
              <a:srgbClr val="FFFF00"/>
            </a:solidFill>
            <a:latin typeface="Arial" pitchFamily="34" charset="0"/>
            <a:cs typeface="Arial" pitchFamily="34" charset="0"/>
          </a:endParaRPr>
        </a:p>
      </dsp:txBody>
      <dsp:txXfrm rot="10800000">
        <a:off x="788278" y="1028980"/>
        <a:ext cx="7187808" cy="919860"/>
      </dsp:txXfrm>
    </dsp:sp>
    <dsp:sp modelId="{6394B7D9-B5DA-4C5E-AB93-0F67A5F217FE}">
      <dsp:nvSpPr>
        <dsp:cNvPr id="0" name=""/>
        <dsp:cNvSpPr/>
      </dsp:nvSpPr>
      <dsp:spPr>
        <a:xfrm>
          <a:off x="242983" y="1114419"/>
          <a:ext cx="791536" cy="791536"/>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84B8D7A-C8E1-44D7-ACB9-F5C5E6B1E6DA}">
      <dsp:nvSpPr>
        <dsp:cNvPr id="0" name=""/>
        <dsp:cNvSpPr/>
      </dsp:nvSpPr>
      <dsp:spPr>
        <a:xfrm rot="10800000">
          <a:off x="558313" y="2185120"/>
          <a:ext cx="7417773" cy="79153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9046" tIns="60960" rIns="113792" bIns="60960" numCol="1" spcCol="1270" anchor="ctr" anchorCtr="0">
          <a:noAutofit/>
        </a:bodyPr>
        <a:lstStyle/>
        <a:p>
          <a:pPr lvl="0" algn="just" defTabSz="711200">
            <a:lnSpc>
              <a:spcPct val="90000"/>
            </a:lnSpc>
            <a:spcBef>
              <a:spcPct val="0"/>
            </a:spcBef>
            <a:spcAft>
              <a:spcPct val="35000"/>
            </a:spcAft>
          </a:pPr>
          <a:r>
            <a:rPr lang="en-US" sz="1600" b="1" kern="1200">
              <a:solidFill>
                <a:schemeClr val="bg1">
                  <a:lumMod val="95000"/>
                </a:schemeClr>
              </a:solidFill>
              <a:latin typeface="Arial" pitchFamily="34" charset="0"/>
              <a:ea typeface="+mn-ea"/>
              <a:cs typeface="Arial" pitchFamily="34" charset="0"/>
            </a:rPr>
            <a:t>Vai trò, vị trí </a:t>
          </a:r>
          <a:r>
            <a:rPr lang="en-US" sz="1600" b="1" kern="1200">
              <a:solidFill>
                <a:srgbClr val="FFFF00"/>
              </a:solidFill>
              <a:latin typeface="Arial" pitchFamily="34" charset="0"/>
              <a:ea typeface="+mn-ea"/>
              <a:cs typeface="Arial" pitchFamily="34" charset="0"/>
            </a:rPr>
            <a:t>của cách mạng xã hội chủ nghĩa ở miền Bắc</a:t>
          </a:r>
          <a:r>
            <a:rPr lang="en-US" sz="1600" kern="1200">
              <a:solidFill>
                <a:srgbClr val="FFFF00"/>
              </a:solidFill>
              <a:latin typeface="Arial" pitchFamily="34" charset="0"/>
              <a:ea typeface="+mn-ea"/>
              <a:cs typeface="Arial" pitchFamily="34" charset="0"/>
            </a:rPr>
            <a:t>  </a:t>
          </a:r>
          <a:r>
            <a:rPr lang="en-US" sz="1600" b="1" kern="1200">
              <a:solidFill>
                <a:srgbClr val="FFFF00"/>
              </a:solidFill>
              <a:latin typeface="Arial" pitchFamily="34" charset="0"/>
              <a:ea typeface="+mn-ea"/>
              <a:cs typeface="Arial" pitchFamily="34" charset="0"/>
            </a:rPr>
            <a:t>và Cách mạng dân tộc dân chủ nhân dân ở miền Nam </a:t>
          </a:r>
          <a:endParaRPr lang="en-US" sz="1600" kern="1200">
            <a:solidFill>
              <a:srgbClr val="FFFF00"/>
            </a:solidFill>
            <a:latin typeface="Arial" pitchFamily="34" charset="0"/>
            <a:cs typeface="Arial" pitchFamily="34" charset="0"/>
          </a:endParaRPr>
        </a:p>
      </dsp:txBody>
      <dsp:txXfrm rot="10800000">
        <a:off x="756197" y="2185120"/>
        <a:ext cx="7219889" cy="791536"/>
      </dsp:txXfrm>
    </dsp:sp>
    <dsp:sp modelId="{7613382D-FEF8-426D-A253-DA3D1CDF9207}">
      <dsp:nvSpPr>
        <dsp:cNvPr id="0" name=""/>
        <dsp:cNvSpPr/>
      </dsp:nvSpPr>
      <dsp:spPr>
        <a:xfrm>
          <a:off x="292834" y="2160195"/>
          <a:ext cx="791536" cy="791536"/>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2459573-A8FD-467D-A532-C76A4FE9FE87}">
      <dsp:nvSpPr>
        <dsp:cNvPr id="0" name=""/>
        <dsp:cNvSpPr/>
      </dsp:nvSpPr>
      <dsp:spPr>
        <a:xfrm rot="10800000">
          <a:off x="558313" y="3212936"/>
          <a:ext cx="7417773" cy="10920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9046" tIns="60960" rIns="113792" bIns="60960" numCol="1" spcCol="1270" anchor="ctr" anchorCtr="0">
          <a:noAutofit/>
        </a:bodyPr>
        <a:lstStyle/>
        <a:p>
          <a:pPr lvl="0" algn="just" defTabSz="711200">
            <a:lnSpc>
              <a:spcPct val="90000"/>
            </a:lnSpc>
            <a:spcBef>
              <a:spcPct val="0"/>
            </a:spcBef>
            <a:spcAft>
              <a:spcPct val="35000"/>
            </a:spcAft>
          </a:pPr>
          <a:r>
            <a:rPr lang="en-US" sz="1600" b="1" kern="1200">
              <a:solidFill>
                <a:schemeClr val="bg1">
                  <a:lumMod val="95000"/>
                </a:schemeClr>
              </a:solidFill>
              <a:latin typeface="Arial" pitchFamily="34" charset="0"/>
              <a:ea typeface="+mn-ea"/>
              <a:cs typeface="Arial" pitchFamily="34" charset="0"/>
            </a:rPr>
            <a:t>Con đường thống nhất Tổ quốc: </a:t>
          </a:r>
          <a:r>
            <a:rPr lang="en-US" sz="1600" b="1" kern="1200">
              <a:solidFill>
                <a:srgbClr val="FFFF00"/>
              </a:solidFill>
              <a:latin typeface="Arial" pitchFamily="34" charset="0"/>
              <a:ea typeface="+mn-ea"/>
              <a:cs typeface="Arial" pitchFamily="34" charset="0"/>
            </a:rPr>
            <a:t>tiến hành hai chiến lược cách mạng, kiên trì con đường hòa bình thống nhất theo tinh thần Hiệp nghị Giơ-ne-vơ, sẵn sàng thực hiện hiệp thương tổng tuyển cử hòa bình thống nhất Việt Nam. </a:t>
          </a:r>
          <a:endParaRPr lang="en-US" sz="1600" b="1" kern="1200">
            <a:solidFill>
              <a:srgbClr val="FFFF00"/>
            </a:solidFill>
            <a:latin typeface="Arial" pitchFamily="34" charset="0"/>
            <a:cs typeface="Arial" pitchFamily="34" charset="0"/>
          </a:endParaRPr>
        </a:p>
      </dsp:txBody>
      <dsp:txXfrm rot="10800000">
        <a:off x="831333" y="3212936"/>
        <a:ext cx="7144753" cy="1092082"/>
      </dsp:txXfrm>
    </dsp:sp>
    <dsp:sp modelId="{0B4B010E-4C57-4E43-998C-578D0A5E54D1}">
      <dsp:nvSpPr>
        <dsp:cNvPr id="0" name=""/>
        <dsp:cNvSpPr/>
      </dsp:nvSpPr>
      <dsp:spPr>
        <a:xfrm>
          <a:off x="275261" y="3363209"/>
          <a:ext cx="791536" cy="791536"/>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01398D6-2E5E-493A-8236-0C4D5C82B45B}">
      <dsp:nvSpPr>
        <dsp:cNvPr id="0" name=""/>
        <dsp:cNvSpPr/>
      </dsp:nvSpPr>
      <dsp:spPr>
        <a:xfrm rot="10800000">
          <a:off x="558313" y="4541298"/>
          <a:ext cx="7417773" cy="79153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9046" tIns="60960" rIns="113792" bIns="60960" numCol="1" spcCol="1270" anchor="ctr" anchorCtr="0">
          <a:noAutofit/>
        </a:bodyPr>
        <a:lstStyle/>
        <a:p>
          <a:pPr lvl="0" algn="just" defTabSz="711200">
            <a:lnSpc>
              <a:spcPct val="90000"/>
            </a:lnSpc>
            <a:spcBef>
              <a:spcPct val="0"/>
            </a:spcBef>
            <a:spcAft>
              <a:spcPct val="35000"/>
            </a:spcAft>
          </a:pPr>
          <a:r>
            <a:rPr lang="en-US" sz="1600" b="1" kern="1200">
              <a:solidFill>
                <a:schemeClr val="bg1">
                  <a:lumMod val="95000"/>
                </a:schemeClr>
              </a:solidFill>
              <a:latin typeface="Arial" pitchFamily="34" charset="0"/>
              <a:ea typeface="+mn-ea"/>
              <a:cs typeface="Arial" pitchFamily="34" charset="0"/>
            </a:rPr>
            <a:t>Triển vọng cuộc đấu tranh thống nhất nước nhà: </a:t>
          </a:r>
          <a:r>
            <a:rPr lang="en-US" sz="1600" b="1" kern="1200">
              <a:solidFill>
                <a:srgbClr val="FFFF00"/>
              </a:solidFill>
              <a:latin typeface="Arial" pitchFamily="34" charset="0"/>
              <a:ea typeface="+mn-ea"/>
              <a:cs typeface="Arial" pitchFamily="34" charset="0"/>
            </a:rPr>
            <a:t>gay go, gian khổ, phức tạp và lâu dài song nhất định thắng lợi, đất nước thống nhất, đi lên chủ nghĩa xã hội.</a:t>
          </a:r>
        </a:p>
      </dsp:txBody>
      <dsp:txXfrm rot="10800000">
        <a:off x="756197" y="4541298"/>
        <a:ext cx="7219889" cy="791536"/>
      </dsp:txXfrm>
    </dsp:sp>
    <dsp:sp modelId="{694F158A-8841-42C9-9932-AAF7870D6961}">
      <dsp:nvSpPr>
        <dsp:cNvPr id="0" name=""/>
        <dsp:cNvSpPr/>
      </dsp:nvSpPr>
      <dsp:spPr>
        <a:xfrm>
          <a:off x="228600" y="4541298"/>
          <a:ext cx="791536" cy="791536"/>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588F-DB83-471A-9084-7C3E3ACB18F7}">
      <dsp:nvSpPr>
        <dsp:cNvPr id="0" name=""/>
        <dsp:cNvSpPr/>
      </dsp:nvSpPr>
      <dsp:spPr>
        <a:xfrm>
          <a:off x="7062" y="258615"/>
          <a:ext cx="1618194" cy="146174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solidFill>
                <a:schemeClr val="tx1"/>
              </a:solidFill>
              <a:latin typeface="Arial" pitchFamily="34" charset="0"/>
              <a:ea typeface="+mn-ea"/>
              <a:cs typeface="Arial" pitchFamily="34" charset="0"/>
            </a:rPr>
            <a:t>Chống Mỹ cứu nước là nhiệm vụ thiêng liêng của cả dân tộc </a:t>
          </a:r>
          <a:endParaRPr lang="en-US" sz="1600" b="1" kern="1200">
            <a:solidFill>
              <a:schemeClr val="tx1"/>
            </a:solidFill>
            <a:latin typeface="Arial" pitchFamily="34" charset="0"/>
            <a:cs typeface="Arial" pitchFamily="34" charset="0"/>
          </a:endParaRPr>
        </a:p>
      </dsp:txBody>
      <dsp:txXfrm>
        <a:off x="7062" y="258615"/>
        <a:ext cx="1618194" cy="1461740"/>
      </dsp:txXfrm>
    </dsp:sp>
    <dsp:sp modelId="{71F7D14A-806A-4910-99A2-F7820E7402F1}">
      <dsp:nvSpPr>
        <dsp:cNvPr id="0" name=""/>
        <dsp:cNvSpPr/>
      </dsp:nvSpPr>
      <dsp:spPr>
        <a:xfrm>
          <a:off x="1780285" y="258615"/>
          <a:ext cx="1247534"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latin typeface="Arial" pitchFamily="34" charset="0"/>
              <a:ea typeface="+mn-ea"/>
              <a:cs typeface="Arial" pitchFamily="34" charset="0"/>
            </a:rPr>
            <a:t>Quyết tâm và mục tiêu </a:t>
          </a:r>
          <a:r>
            <a:rPr lang="en-US" sz="1600" b="1" kern="1200">
              <a:solidFill>
                <a:srgbClr val="C00000"/>
              </a:solidFill>
              <a:latin typeface="Arial" pitchFamily="34" charset="0"/>
              <a:ea typeface="+mn-ea"/>
              <a:cs typeface="Arial" pitchFamily="34" charset="0"/>
            </a:rPr>
            <a:t>chiến lược</a:t>
          </a:r>
          <a:endParaRPr lang="en-US" sz="1600" b="1" kern="1200">
            <a:solidFill>
              <a:srgbClr val="C00000"/>
            </a:solidFill>
            <a:latin typeface="Arial" pitchFamily="34" charset="0"/>
            <a:cs typeface="Arial" pitchFamily="34" charset="0"/>
          </a:endParaRPr>
        </a:p>
      </dsp:txBody>
      <dsp:txXfrm>
        <a:off x="1780285" y="258615"/>
        <a:ext cx="1247534" cy="1463969"/>
      </dsp:txXfrm>
    </dsp:sp>
    <dsp:sp modelId="{1B04C638-3C1C-486A-B61D-3765C2F7C57F}">
      <dsp:nvSpPr>
        <dsp:cNvPr id="0" name=""/>
        <dsp:cNvSpPr/>
      </dsp:nvSpPr>
      <dsp:spPr>
        <a:xfrm>
          <a:off x="3182848" y="258615"/>
          <a:ext cx="1083631"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latin typeface="Arial" pitchFamily="34" charset="0"/>
              <a:ea typeface="+mn-ea"/>
              <a:cs typeface="Arial" pitchFamily="34" charset="0"/>
            </a:rPr>
            <a:t>Phương châm chỉ đạo chiến lược </a:t>
          </a:r>
          <a:r>
            <a:rPr lang="en-US" sz="1600" b="1" kern="1200">
              <a:solidFill>
                <a:srgbClr val="C00000"/>
              </a:solidFill>
              <a:latin typeface="Arial" pitchFamily="34" charset="0"/>
              <a:ea typeface="+mn-ea"/>
              <a:cs typeface="Arial" pitchFamily="34" charset="0"/>
            </a:rPr>
            <a:t>chung</a:t>
          </a:r>
          <a:endParaRPr lang="en-US" sz="1600" b="1" kern="1200">
            <a:solidFill>
              <a:srgbClr val="C00000"/>
            </a:solidFill>
            <a:latin typeface="Arial" pitchFamily="34" charset="0"/>
            <a:cs typeface="Arial" pitchFamily="34" charset="0"/>
          </a:endParaRPr>
        </a:p>
      </dsp:txBody>
      <dsp:txXfrm>
        <a:off x="3182848" y="258615"/>
        <a:ext cx="1083631" cy="1463969"/>
      </dsp:txXfrm>
    </dsp:sp>
    <dsp:sp modelId="{C16AA577-8984-4981-8A86-0440F6FBE42D}">
      <dsp:nvSpPr>
        <dsp:cNvPr id="0" name=""/>
        <dsp:cNvSpPr/>
      </dsp:nvSpPr>
      <dsp:spPr>
        <a:xfrm>
          <a:off x="4421509" y="258615"/>
          <a:ext cx="1437267"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latin typeface="Arial" pitchFamily="34" charset="0"/>
              <a:ea typeface="+mn-ea"/>
              <a:cs typeface="Arial" pitchFamily="34" charset="0"/>
            </a:rPr>
            <a:t>Tư tưởng chỉ đạo và phương châm đấu tranh ở </a:t>
          </a:r>
          <a:r>
            <a:rPr lang="en-US" sz="1600" b="1" kern="1200">
              <a:solidFill>
                <a:srgbClr val="C00000"/>
              </a:solidFill>
              <a:latin typeface="Arial" pitchFamily="34" charset="0"/>
              <a:ea typeface="+mn-ea"/>
              <a:cs typeface="Arial" pitchFamily="34" charset="0"/>
            </a:rPr>
            <a:t>miền Nam</a:t>
          </a:r>
          <a:endParaRPr lang="en-US" sz="1600" b="1" kern="1200">
            <a:solidFill>
              <a:srgbClr val="C00000"/>
            </a:solidFill>
            <a:latin typeface="Arial" pitchFamily="34" charset="0"/>
            <a:cs typeface="Arial" pitchFamily="34" charset="0"/>
          </a:endParaRPr>
        </a:p>
      </dsp:txBody>
      <dsp:txXfrm>
        <a:off x="4421509" y="258615"/>
        <a:ext cx="1437267" cy="1463969"/>
      </dsp:txXfrm>
    </dsp:sp>
    <dsp:sp modelId="{CC913C06-F655-4E1D-8CE5-36942F55131E}">
      <dsp:nvSpPr>
        <dsp:cNvPr id="0" name=""/>
        <dsp:cNvSpPr/>
      </dsp:nvSpPr>
      <dsp:spPr>
        <a:xfrm>
          <a:off x="6013806" y="258615"/>
          <a:ext cx="1049082"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solidFill>
                <a:srgbClr val="C00000"/>
              </a:solidFill>
              <a:latin typeface="Arial" pitchFamily="34" charset="0"/>
              <a:ea typeface="+mn-ea"/>
              <a:cs typeface="Arial" pitchFamily="34" charset="0"/>
            </a:rPr>
            <a:t>Tư tưởng chỉ đạo đối với miền Bắc</a:t>
          </a:r>
          <a:endParaRPr lang="en-US" sz="1600" b="1" kern="1200">
            <a:solidFill>
              <a:srgbClr val="C00000"/>
            </a:solidFill>
            <a:latin typeface="Arial" pitchFamily="34" charset="0"/>
            <a:cs typeface="Arial" pitchFamily="34" charset="0"/>
          </a:endParaRPr>
        </a:p>
      </dsp:txBody>
      <dsp:txXfrm>
        <a:off x="6013806" y="258615"/>
        <a:ext cx="1049082" cy="1463969"/>
      </dsp:txXfrm>
    </dsp:sp>
    <dsp:sp modelId="{0D23C73D-4589-4159-8D20-42673E8D39A5}">
      <dsp:nvSpPr>
        <dsp:cNvPr id="0" name=""/>
        <dsp:cNvSpPr/>
      </dsp:nvSpPr>
      <dsp:spPr>
        <a:xfrm>
          <a:off x="7217917" y="258615"/>
          <a:ext cx="1233219"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solidFill>
                <a:srgbClr val="C00000"/>
              </a:solidFill>
              <a:latin typeface="Arial" pitchFamily="34" charset="0"/>
              <a:ea typeface="+mn-ea"/>
              <a:cs typeface="Arial" pitchFamily="34" charset="0"/>
            </a:rPr>
            <a:t>Nhiệm vụ </a:t>
          </a:r>
          <a:r>
            <a:rPr lang="en-US" sz="1600" b="1" kern="1200">
              <a:latin typeface="Arial" pitchFamily="34" charset="0"/>
              <a:ea typeface="+mn-ea"/>
              <a:cs typeface="Arial" pitchFamily="34" charset="0"/>
            </a:rPr>
            <a:t>và </a:t>
          </a:r>
          <a:r>
            <a:rPr lang="en-US" sz="1600" b="1" kern="1200">
              <a:solidFill>
                <a:srgbClr val="C00000"/>
              </a:solidFill>
              <a:latin typeface="Arial" pitchFamily="34" charset="0"/>
              <a:ea typeface="+mn-ea"/>
              <a:cs typeface="Arial" pitchFamily="34" charset="0"/>
            </a:rPr>
            <a:t>mối quan hệ </a:t>
          </a:r>
          <a:r>
            <a:rPr lang="en-US" sz="1600" b="1" kern="1200">
              <a:latin typeface="Arial" pitchFamily="34" charset="0"/>
              <a:ea typeface="+mn-ea"/>
              <a:cs typeface="Arial" pitchFamily="34" charset="0"/>
            </a:rPr>
            <a:t>giữa cuộc chiến đấu ở hai miền</a:t>
          </a:r>
          <a:endParaRPr lang="en-US" sz="1600" b="1" kern="1200">
            <a:latin typeface="Arial" pitchFamily="34" charset="0"/>
            <a:cs typeface="Arial" pitchFamily="34" charset="0"/>
          </a:endParaRPr>
        </a:p>
      </dsp:txBody>
      <dsp:txXfrm>
        <a:off x="7217917" y="258615"/>
        <a:ext cx="1233219" cy="14639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6A2C-E3B8-4523-AF25-21093AE3332C}">
      <dsp:nvSpPr>
        <dsp:cNvPr id="0" name=""/>
        <dsp:cNvSpPr/>
      </dsp:nvSpPr>
      <dsp:spPr>
        <a:xfrm>
          <a:off x="-4651809" y="-713145"/>
          <a:ext cx="5541091" cy="5541091"/>
        </a:xfrm>
        <a:prstGeom prst="blockArc">
          <a:avLst>
            <a:gd name="adj1" fmla="val 18900000"/>
            <a:gd name="adj2" fmla="val 2700000"/>
            <a:gd name="adj3" fmla="val 390"/>
          </a:avLst>
        </a:prstGeom>
        <a:noFill/>
        <a:ln w="12700" cap="flat" cmpd="sng" algn="ctr">
          <a:solidFill>
            <a:schemeClr val="accent2">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CC94F404-FECA-4928-96E3-588E88C8FAFD}">
      <dsp:nvSpPr>
        <dsp:cNvPr id="0" name=""/>
        <dsp:cNvSpPr/>
      </dsp:nvSpPr>
      <dsp:spPr>
        <a:xfrm>
          <a:off x="571929" y="411480"/>
          <a:ext cx="7144481" cy="822960"/>
        </a:xfrm>
        <a:prstGeom prst="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53225" tIns="114300" rIns="114300" bIns="114300" numCol="1" spcCol="1270" anchor="ctr" anchorCtr="0">
          <a:noAutofit/>
        </a:bodyPr>
        <a:lstStyle/>
        <a:p>
          <a:pPr lvl="0" algn="l" defTabSz="2000250">
            <a:lnSpc>
              <a:spcPct val="90000"/>
            </a:lnSpc>
            <a:spcBef>
              <a:spcPct val="0"/>
            </a:spcBef>
            <a:spcAft>
              <a:spcPct val="35000"/>
            </a:spcAft>
          </a:pPr>
          <a:r>
            <a:rPr lang="en-US" sz="4500" b="1" i="1" kern="1200" dirty="0" err="1">
              <a:solidFill>
                <a:schemeClr val="tx1"/>
              </a:solidFill>
              <a:latin typeface="Times New Roman" panose="02020603050405020304" pitchFamily="18" charset="0"/>
              <a:cs typeface="Times New Roman" panose="02020603050405020304" pitchFamily="18" charset="0"/>
            </a:rPr>
            <a:t>Thành</a:t>
          </a:r>
          <a:r>
            <a:rPr lang="en-US" sz="4500" b="1" i="1" kern="1200" dirty="0">
              <a:solidFill>
                <a:schemeClr val="tx1"/>
              </a:solidFill>
              <a:latin typeface="Times New Roman" panose="02020603050405020304" pitchFamily="18" charset="0"/>
              <a:cs typeface="Times New Roman" panose="02020603050405020304" pitchFamily="18" charset="0"/>
            </a:rPr>
            <a:t> </a:t>
          </a:r>
          <a:r>
            <a:rPr lang="en-US" sz="4500" b="1" i="1" kern="1200" dirty="0" err="1">
              <a:solidFill>
                <a:schemeClr val="tx1"/>
              </a:solidFill>
              <a:latin typeface="Times New Roman" panose="02020603050405020304" pitchFamily="18" charset="0"/>
              <a:cs typeface="Times New Roman" panose="02020603050405020304" pitchFamily="18" charset="0"/>
            </a:rPr>
            <a:t>tựu</a:t>
          </a:r>
          <a:endParaRPr lang="en-US" sz="4500" kern="1200" dirty="0">
            <a:solidFill>
              <a:schemeClr val="tx1"/>
            </a:solidFill>
            <a:latin typeface="Times New Roman" panose="02020603050405020304" pitchFamily="18" charset="0"/>
            <a:cs typeface="Times New Roman" panose="02020603050405020304" pitchFamily="18" charset="0"/>
          </a:endParaRPr>
        </a:p>
      </dsp:txBody>
      <dsp:txXfrm>
        <a:off x="571929" y="411480"/>
        <a:ext cx="7144481" cy="822960"/>
      </dsp:txXfrm>
    </dsp:sp>
    <dsp:sp modelId="{E77F9A0E-85FA-42A5-A558-C50B85C33080}">
      <dsp:nvSpPr>
        <dsp:cNvPr id="0" name=""/>
        <dsp:cNvSpPr/>
      </dsp:nvSpPr>
      <dsp:spPr>
        <a:xfrm>
          <a:off x="57579" y="308610"/>
          <a:ext cx="1028700" cy="102870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E130A54E-0938-4908-9A8C-B9FA47753D66}">
      <dsp:nvSpPr>
        <dsp:cNvPr id="0" name=""/>
        <dsp:cNvSpPr/>
      </dsp:nvSpPr>
      <dsp:spPr>
        <a:xfrm>
          <a:off x="871075" y="1645920"/>
          <a:ext cx="6845335" cy="822960"/>
        </a:xfrm>
        <a:prstGeom prst="rect">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53225" tIns="114300" rIns="114300" bIns="114300" numCol="1" spcCol="1270" anchor="ctr" anchorCtr="0">
          <a:noAutofit/>
        </a:bodyPr>
        <a:lstStyle/>
        <a:p>
          <a:pPr lvl="0" algn="l" defTabSz="2000250">
            <a:lnSpc>
              <a:spcPct val="90000"/>
            </a:lnSpc>
            <a:spcBef>
              <a:spcPct val="0"/>
            </a:spcBef>
            <a:spcAft>
              <a:spcPct val="35000"/>
            </a:spcAft>
          </a:pPr>
          <a:r>
            <a:rPr lang="en-US" sz="4500" i="1" kern="1200" dirty="0" err="1">
              <a:solidFill>
                <a:schemeClr val="tx1"/>
              </a:solidFill>
              <a:latin typeface="Times New Roman" panose="02020603050405020304" pitchFamily="18" charset="0"/>
              <a:cs typeface="Times New Roman" panose="02020603050405020304" pitchFamily="18" charset="0"/>
            </a:rPr>
            <a:t>Hạn</a:t>
          </a:r>
          <a:r>
            <a:rPr lang="en-US" sz="4500" i="1" kern="1200" dirty="0">
              <a:solidFill>
                <a:schemeClr val="tx1"/>
              </a:solidFill>
              <a:latin typeface="Times New Roman" panose="02020603050405020304" pitchFamily="18" charset="0"/>
              <a:cs typeface="Times New Roman" panose="02020603050405020304" pitchFamily="18" charset="0"/>
            </a:rPr>
            <a:t> </a:t>
          </a:r>
          <a:r>
            <a:rPr lang="en-US" sz="4500" i="1" kern="1200" dirty="0" err="1">
              <a:solidFill>
                <a:schemeClr val="tx1"/>
              </a:solidFill>
              <a:latin typeface="Times New Roman" panose="02020603050405020304" pitchFamily="18" charset="0"/>
              <a:cs typeface="Times New Roman" panose="02020603050405020304" pitchFamily="18" charset="0"/>
            </a:rPr>
            <a:t>chế</a:t>
          </a:r>
          <a:endParaRPr lang="en-US" sz="4500" kern="1200" dirty="0">
            <a:solidFill>
              <a:schemeClr val="tx1"/>
            </a:solidFill>
            <a:latin typeface="Times New Roman" panose="02020603050405020304" pitchFamily="18" charset="0"/>
            <a:cs typeface="Times New Roman" panose="02020603050405020304" pitchFamily="18" charset="0"/>
          </a:endParaRPr>
        </a:p>
      </dsp:txBody>
      <dsp:txXfrm>
        <a:off x="871075" y="1645920"/>
        <a:ext cx="6845335" cy="822960"/>
      </dsp:txXfrm>
    </dsp:sp>
    <dsp:sp modelId="{7A4A2AE3-24A3-43EE-9D25-CEE158AF6BD8}">
      <dsp:nvSpPr>
        <dsp:cNvPr id="0" name=""/>
        <dsp:cNvSpPr/>
      </dsp:nvSpPr>
      <dsp:spPr>
        <a:xfrm>
          <a:off x="356725" y="1543049"/>
          <a:ext cx="1028700" cy="1028700"/>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2B96C47-449E-46F0-BF80-F03B9D6DEAAF}">
      <dsp:nvSpPr>
        <dsp:cNvPr id="0" name=""/>
        <dsp:cNvSpPr/>
      </dsp:nvSpPr>
      <dsp:spPr>
        <a:xfrm>
          <a:off x="571929" y="2880359"/>
          <a:ext cx="7144481" cy="822960"/>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53225" tIns="114300" rIns="114300" bIns="114300" numCol="1" spcCol="1270" anchor="ctr" anchorCtr="0">
          <a:noAutofit/>
        </a:bodyPr>
        <a:lstStyle/>
        <a:p>
          <a:pPr lvl="0" algn="l" defTabSz="2000250">
            <a:lnSpc>
              <a:spcPct val="90000"/>
            </a:lnSpc>
            <a:spcBef>
              <a:spcPct val="0"/>
            </a:spcBef>
            <a:spcAft>
              <a:spcPct val="35000"/>
            </a:spcAft>
          </a:pPr>
          <a:r>
            <a:rPr lang="en-US" sz="4500" i="1" kern="1200" dirty="0" err="1">
              <a:solidFill>
                <a:schemeClr val="tx1"/>
              </a:solidFill>
              <a:latin typeface="Times New Roman" panose="02020603050405020304" pitchFamily="18" charset="0"/>
              <a:cs typeface="Times New Roman" panose="02020603050405020304" pitchFamily="18" charset="0"/>
            </a:rPr>
            <a:t>Kinh</a:t>
          </a:r>
          <a:r>
            <a:rPr lang="en-US" sz="4500" i="1" kern="1200" dirty="0">
              <a:solidFill>
                <a:schemeClr val="tx1"/>
              </a:solidFill>
              <a:latin typeface="Times New Roman" panose="02020603050405020304" pitchFamily="18" charset="0"/>
              <a:cs typeface="Times New Roman" panose="02020603050405020304" pitchFamily="18" charset="0"/>
            </a:rPr>
            <a:t> </a:t>
          </a:r>
          <a:r>
            <a:rPr lang="en-US" sz="4500" i="1" kern="1200" dirty="0" err="1">
              <a:solidFill>
                <a:schemeClr val="tx1"/>
              </a:solidFill>
              <a:latin typeface="Times New Roman" panose="02020603050405020304" pitchFamily="18" charset="0"/>
              <a:cs typeface="Times New Roman" panose="02020603050405020304" pitchFamily="18" charset="0"/>
            </a:rPr>
            <a:t>nghiệm</a:t>
          </a:r>
          <a:endParaRPr lang="en-US" sz="4500" kern="1200" dirty="0">
            <a:solidFill>
              <a:schemeClr val="tx1"/>
            </a:solidFill>
            <a:latin typeface="Times New Roman" panose="02020603050405020304" pitchFamily="18" charset="0"/>
            <a:cs typeface="Times New Roman" panose="02020603050405020304" pitchFamily="18" charset="0"/>
          </a:endParaRPr>
        </a:p>
      </dsp:txBody>
      <dsp:txXfrm>
        <a:off x="571929" y="2880359"/>
        <a:ext cx="7144481" cy="822960"/>
      </dsp:txXfrm>
    </dsp:sp>
    <dsp:sp modelId="{FDF9CC1A-581F-49C0-BC7B-1A9DF6B767FA}">
      <dsp:nvSpPr>
        <dsp:cNvPr id="0" name=""/>
        <dsp:cNvSpPr/>
      </dsp:nvSpPr>
      <dsp:spPr>
        <a:xfrm>
          <a:off x="57579" y="2777490"/>
          <a:ext cx="1028700" cy="1028700"/>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49B43-8743-49ED-BFE5-6354834D7F34}">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46ECF16B-E693-4094-9954-F972132FCA1B}">
      <dsp:nvSpPr>
        <dsp:cNvPr id="0" name=""/>
        <dsp:cNvSpPr/>
      </dsp:nvSpPr>
      <dsp:spPr>
        <a:xfrm>
          <a:off x="604289" y="435133"/>
          <a:ext cx="7222685" cy="870267"/>
        </a:xfrm>
        <a:prstGeom prst="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90775" tIns="111760" rIns="111760" bIns="111760" numCol="1" spcCol="1270" anchor="ctr" anchorCtr="0">
          <a:noAutofit/>
        </a:bodyPr>
        <a:lstStyle/>
        <a:p>
          <a:pPr lvl="0" algn="l" defTabSz="1955800">
            <a:lnSpc>
              <a:spcPct val="90000"/>
            </a:lnSpc>
            <a:spcBef>
              <a:spcPct val="0"/>
            </a:spcBef>
            <a:spcAft>
              <a:spcPct val="35000"/>
            </a:spcAft>
          </a:pPr>
          <a:r>
            <a:rPr lang="en-US" sz="4400" b="0" i="1" kern="1200" dirty="0">
              <a:solidFill>
                <a:schemeClr val="tx1"/>
              </a:solidFill>
              <a:latin typeface="Times New Roman" panose="02020603050405020304" pitchFamily="18" charset="0"/>
              <a:cs typeface="Times New Roman" panose="02020603050405020304" pitchFamily="18" charset="0"/>
            </a:rPr>
            <a:t>Ý </a:t>
          </a:r>
          <a:r>
            <a:rPr lang="en-US" sz="4400" b="0" i="1" kern="1200" dirty="0" err="1">
              <a:solidFill>
                <a:schemeClr val="tx1"/>
              </a:solidFill>
              <a:latin typeface="Times New Roman" panose="02020603050405020304" pitchFamily="18" charset="0"/>
              <a:cs typeface="Times New Roman" panose="02020603050405020304" pitchFamily="18" charset="0"/>
            </a:rPr>
            <a:t>nghĩa</a:t>
          </a:r>
          <a:r>
            <a:rPr lang="en-US" sz="4400" b="0" i="1" kern="1200" dirty="0">
              <a:solidFill>
                <a:schemeClr val="tx1"/>
              </a:solidFill>
              <a:latin typeface="Times New Roman" panose="02020603050405020304" pitchFamily="18" charset="0"/>
              <a:cs typeface="Times New Roman" panose="02020603050405020304" pitchFamily="18" charset="0"/>
            </a:rPr>
            <a:t> </a:t>
          </a:r>
          <a:r>
            <a:rPr lang="en-US" sz="4400" b="0" i="1" kern="1200" dirty="0" err="1">
              <a:solidFill>
                <a:schemeClr val="tx1"/>
              </a:solidFill>
              <a:latin typeface="Times New Roman" panose="02020603050405020304" pitchFamily="18" charset="0"/>
              <a:cs typeface="Times New Roman" panose="02020603050405020304" pitchFamily="18" charset="0"/>
            </a:rPr>
            <a:t>lịch</a:t>
          </a:r>
          <a:r>
            <a:rPr lang="en-US" sz="4400" b="0" i="1" kern="1200" dirty="0">
              <a:solidFill>
                <a:schemeClr val="tx1"/>
              </a:solidFill>
              <a:latin typeface="Times New Roman" panose="02020603050405020304" pitchFamily="18" charset="0"/>
              <a:cs typeface="Times New Roman" panose="02020603050405020304" pitchFamily="18" charset="0"/>
            </a:rPr>
            <a:t> </a:t>
          </a:r>
          <a:r>
            <a:rPr lang="en-US" sz="4400" b="0" i="1" kern="1200" dirty="0" err="1">
              <a:solidFill>
                <a:schemeClr val="tx1"/>
              </a:solidFill>
              <a:latin typeface="Times New Roman" panose="02020603050405020304" pitchFamily="18" charset="0"/>
              <a:cs typeface="Times New Roman" panose="02020603050405020304" pitchFamily="18" charset="0"/>
            </a:rPr>
            <a:t>sử</a:t>
          </a:r>
          <a:endParaRPr lang="en-US" sz="4400" b="0" kern="1200" dirty="0">
            <a:solidFill>
              <a:schemeClr val="tx1"/>
            </a:solidFill>
            <a:latin typeface="Times New Roman" panose="02020603050405020304" pitchFamily="18" charset="0"/>
            <a:cs typeface="Times New Roman" panose="02020603050405020304" pitchFamily="18" charset="0"/>
          </a:endParaRPr>
        </a:p>
      </dsp:txBody>
      <dsp:txXfrm>
        <a:off x="604289" y="435133"/>
        <a:ext cx="7222685" cy="870267"/>
      </dsp:txXfrm>
    </dsp:sp>
    <dsp:sp modelId="{B64FE703-F284-4E82-9F5D-9531722FEFAA}">
      <dsp:nvSpPr>
        <dsp:cNvPr id="0" name=""/>
        <dsp:cNvSpPr/>
      </dsp:nvSpPr>
      <dsp:spPr>
        <a:xfrm>
          <a:off x="60372" y="326350"/>
          <a:ext cx="1087834" cy="108783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76DA7CCF-F04B-4848-9079-627068EB08E8}">
      <dsp:nvSpPr>
        <dsp:cNvPr id="0" name=""/>
        <dsp:cNvSpPr/>
      </dsp:nvSpPr>
      <dsp:spPr>
        <a:xfrm>
          <a:off x="920631" y="1740535"/>
          <a:ext cx="6906343" cy="870267"/>
        </a:xfrm>
        <a:prstGeom prst="rect">
          <a:avLst/>
        </a:prstGeom>
        <a:solidFill>
          <a:srgbClr val="00B05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90775" tIns="111760" rIns="111760" bIns="111760" numCol="1" spcCol="1270" anchor="ctr" anchorCtr="0">
          <a:noAutofit/>
        </a:bodyPr>
        <a:lstStyle/>
        <a:p>
          <a:pPr lvl="0" algn="l" defTabSz="1955800">
            <a:lnSpc>
              <a:spcPct val="90000"/>
            </a:lnSpc>
            <a:spcBef>
              <a:spcPct val="0"/>
            </a:spcBef>
            <a:spcAft>
              <a:spcPct val="35000"/>
            </a:spcAft>
          </a:pPr>
          <a:r>
            <a:rPr lang="en-US" sz="4400" b="0" i="1" kern="1200" dirty="0" err="1">
              <a:solidFill>
                <a:schemeClr val="tx1"/>
              </a:solidFill>
              <a:latin typeface="Times New Roman" panose="02020603050405020304" pitchFamily="18" charset="0"/>
              <a:cs typeface="Times New Roman" panose="02020603050405020304" pitchFamily="18" charset="0"/>
            </a:rPr>
            <a:t>Nguyên</a:t>
          </a:r>
          <a:r>
            <a:rPr lang="en-US" sz="4400" b="0" i="1" kern="1200" dirty="0">
              <a:solidFill>
                <a:schemeClr val="tx1"/>
              </a:solidFill>
              <a:latin typeface="Times New Roman" panose="02020603050405020304" pitchFamily="18" charset="0"/>
              <a:cs typeface="Times New Roman" panose="02020603050405020304" pitchFamily="18" charset="0"/>
            </a:rPr>
            <a:t> </a:t>
          </a:r>
          <a:r>
            <a:rPr lang="en-US" sz="4400" b="0" i="1" kern="1200" dirty="0" err="1">
              <a:solidFill>
                <a:schemeClr val="tx1"/>
              </a:solidFill>
              <a:latin typeface="Times New Roman" panose="02020603050405020304" pitchFamily="18" charset="0"/>
              <a:cs typeface="Times New Roman" panose="02020603050405020304" pitchFamily="18" charset="0"/>
            </a:rPr>
            <a:t>nhân</a:t>
          </a:r>
          <a:r>
            <a:rPr lang="en-US" sz="4400" b="0" i="1" kern="1200" dirty="0">
              <a:solidFill>
                <a:schemeClr val="tx1"/>
              </a:solidFill>
              <a:latin typeface="Times New Roman" panose="02020603050405020304" pitchFamily="18" charset="0"/>
              <a:cs typeface="Times New Roman" panose="02020603050405020304" pitchFamily="18" charset="0"/>
            </a:rPr>
            <a:t> </a:t>
          </a:r>
          <a:r>
            <a:rPr lang="en-US" sz="4400" b="0" i="1" kern="1200" dirty="0" err="1">
              <a:solidFill>
                <a:schemeClr val="tx1"/>
              </a:solidFill>
              <a:latin typeface="Times New Roman" panose="02020603050405020304" pitchFamily="18" charset="0"/>
              <a:cs typeface="Times New Roman" panose="02020603050405020304" pitchFamily="18" charset="0"/>
            </a:rPr>
            <a:t>thắng</a:t>
          </a:r>
          <a:r>
            <a:rPr lang="en-US" sz="4400" b="0" i="1" kern="1200" dirty="0">
              <a:solidFill>
                <a:schemeClr val="tx1"/>
              </a:solidFill>
              <a:latin typeface="Times New Roman" panose="02020603050405020304" pitchFamily="18" charset="0"/>
              <a:cs typeface="Times New Roman" panose="02020603050405020304" pitchFamily="18" charset="0"/>
            </a:rPr>
            <a:t> </a:t>
          </a:r>
          <a:r>
            <a:rPr lang="en-US" sz="4400" b="0" i="1" kern="1200" dirty="0" err="1">
              <a:solidFill>
                <a:schemeClr val="tx1"/>
              </a:solidFill>
              <a:latin typeface="Times New Roman" panose="02020603050405020304" pitchFamily="18" charset="0"/>
              <a:cs typeface="Times New Roman" panose="02020603050405020304" pitchFamily="18" charset="0"/>
            </a:rPr>
            <a:t>lợi</a:t>
          </a:r>
          <a:r>
            <a:rPr lang="en-US" sz="4400" b="0" kern="1200" dirty="0"/>
            <a:t>  </a:t>
          </a:r>
        </a:p>
      </dsp:txBody>
      <dsp:txXfrm>
        <a:off x="920631" y="1740535"/>
        <a:ext cx="6906343" cy="870267"/>
      </dsp:txXfrm>
    </dsp:sp>
    <dsp:sp modelId="{7F1A7B32-D445-473C-B280-D56DECF068A6}">
      <dsp:nvSpPr>
        <dsp:cNvPr id="0" name=""/>
        <dsp:cNvSpPr/>
      </dsp:nvSpPr>
      <dsp:spPr>
        <a:xfrm>
          <a:off x="376714" y="1631751"/>
          <a:ext cx="1087834" cy="1087834"/>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27F3CE8B-0449-4758-93DD-C879C43ADEE5}">
      <dsp:nvSpPr>
        <dsp:cNvPr id="0" name=""/>
        <dsp:cNvSpPr/>
      </dsp:nvSpPr>
      <dsp:spPr>
        <a:xfrm>
          <a:off x="604289" y="3045936"/>
          <a:ext cx="7222685" cy="870267"/>
        </a:xfrm>
        <a:prstGeom prst="rect">
          <a:avLst/>
        </a:prstGeom>
        <a:solidFill>
          <a:schemeClr val="bg2">
            <a:lumMod val="50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90775" tIns="111760" rIns="111760" bIns="111760" numCol="1" spcCol="1270" anchor="ctr" anchorCtr="0">
          <a:noAutofit/>
        </a:bodyPr>
        <a:lstStyle/>
        <a:p>
          <a:pPr lvl="0" algn="l" defTabSz="1955800">
            <a:lnSpc>
              <a:spcPct val="90000"/>
            </a:lnSpc>
            <a:spcBef>
              <a:spcPct val="0"/>
            </a:spcBef>
            <a:spcAft>
              <a:spcPct val="35000"/>
            </a:spcAft>
          </a:pPr>
          <a:r>
            <a:rPr lang="en-US" sz="4400" b="0" i="1" kern="1200" dirty="0" err="1">
              <a:solidFill>
                <a:schemeClr val="tx1"/>
              </a:solidFill>
              <a:latin typeface="Times New Roman" panose="02020603050405020304" pitchFamily="18" charset="0"/>
              <a:cs typeface="Times New Roman" panose="02020603050405020304" pitchFamily="18" charset="0"/>
            </a:rPr>
            <a:t>Kinh</a:t>
          </a:r>
          <a:r>
            <a:rPr lang="en-US" sz="4400" b="0" i="1" kern="1200" dirty="0">
              <a:solidFill>
                <a:schemeClr val="tx1"/>
              </a:solidFill>
              <a:latin typeface="Times New Roman" panose="02020603050405020304" pitchFamily="18" charset="0"/>
              <a:cs typeface="Times New Roman" panose="02020603050405020304" pitchFamily="18" charset="0"/>
            </a:rPr>
            <a:t> </a:t>
          </a:r>
          <a:r>
            <a:rPr lang="en-US" sz="4400" b="0" i="1" kern="1200" dirty="0" err="1">
              <a:solidFill>
                <a:schemeClr val="tx1"/>
              </a:solidFill>
              <a:latin typeface="Times New Roman" panose="02020603050405020304" pitchFamily="18" charset="0"/>
              <a:cs typeface="Times New Roman" panose="02020603050405020304" pitchFamily="18" charset="0"/>
            </a:rPr>
            <a:t>nghiệm</a:t>
          </a:r>
          <a:endParaRPr lang="en-US" sz="4400" b="0" i="1" kern="1200" dirty="0">
            <a:solidFill>
              <a:schemeClr val="tx1"/>
            </a:solidFill>
            <a:latin typeface="Times New Roman" panose="02020603050405020304" pitchFamily="18" charset="0"/>
            <a:cs typeface="Times New Roman" panose="02020603050405020304" pitchFamily="18" charset="0"/>
          </a:endParaRPr>
        </a:p>
      </dsp:txBody>
      <dsp:txXfrm>
        <a:off x="604289" y="3045936"/>
        <a:ext cx="7222685" cy="870267"/>
      </dsp:txXfrm>
    </dsp:sp>
    <dsp:sp modelId="{09176C4C-0918-4B42-868D-FA0D910A9A09}">
      <dsp:nvSpPr>
        <dsp:cNvPr id="0" name=""/>
        <dsp:cNvSpPr/>
      </dsp:nvSpPr>
      <dsp:spPr>
        <a:xfrm>
          <a:off x="60372" y="2937153"/>
          <a:ext cx="1087834" cy="10878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B44F1-AAD6-4422-845F-6A5FB4AD1663}">
      <dsp:nvSpPr>
        <dsp:cNvPr id="0" name=""/>
        <dsp:cNvSpPr/>
      </dsp:nvSpPr>
      <dsp:spPr>
        <a:xfrm>
          <a:off x="3079644" y="2514575"/>
          <a:ext cx="3193630" cy="1410399"/>
        </a:xfrm>
        <a:prstGeom prst="ellipse">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solidFill>
                <a:sysClr val="window" lastClr="FFFFFF"/>
              </a:solidFill>
              <a:latin typeface="Arial" pitchFamily="34" charset="0"/>
              <a:ea typeface="+mn-ea"/>
              <a:cs typeface="Arial" pitchFamily="34" charset="0"/>
            </a:rPr>
            <a:t>Kinh nghiệm</a:t>
          </a:r>
        </a:p>
      </dsp:txBody>
      <dsp:txXfrm>
        <a:off x="3547340" y="2721123"/>
        <a:ext cx="2258238" cy="997303"/>
      </dsp:txXfrm>
    </dsp:sp>
    <dsp:sp modelId="{0A12F1AF-F8C3-4912-A9A0-6E4462637679}">
      <dsp:nvSpPr>
        <dsp:cNvPr id="0" name=""/>
        <dsp:cNvSpPr/>
      </dsp:nvSpPr>
      <dsp:spPr>
        <a:xfrm rot="15964411">
          <a:off x="4310574" y="1663707"/>
          <a:ext cx="564288"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4401013" y="1882561"/>
        <a:ext cx="395002" cy="403232"/>
      </dsp:txXfrm>
    </dsp:sp>
    <dsp:sp modelId="{4B75B5C2-5F1C-4130-81C0-88625C5FDC37}">
      <dsp:nvSpPr>
        <dsp:cNvPr id="0" name=""/>
        <dsp:cNvSpPr/>
      </dsp:nvSpPr>
      <dsp:spPr>
        <a:xfrm>
          <a:off x="2953271" y="280223"/>
          <a:ext cx="3123339" cy="1172673"/>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Arial" pitchFamily="34" charset="0"/>
              <a:ea typeface="+mn-ea"/>
              <a:cs typeface="Arial" pitchFamily="34" charset="0"/>
            </a:rPr>
            <a:t>Độc lập dân tộc và chủ nghĩa xã hội </a:t>
          </a:r>
        </a:p>
      </dsp:txBody>
      <dsp:txXfrm>
        <a:off x="3410673" y="451957"/>
        <a:ext cx="2208535" cy="829205"/>
      </dsp:txXfrm>
    </dsp:sp>
    <dsp:sp modelId="{A5F1190C-F999-4022-ACAC-F6F3F475EA52}">
      <dsp:nvSpPr>
        <dsp:cNvPr id="0" name=""/>
        <dsp:cNvSpPr/>
      </dsp:nvSpPr>
      <dsp:spPr>
        <a:xfrm rot="19952144">
          <a:off x="5835462" y="2192306"/>
          <a:ext cx="299714"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a:off x="5840529" y="2347450"/>
        <a:ext cx="209800" cy="403232"/>
      </dsp:txXfrm>
    </dsp:sp>
    <dsp:sp modelId="{D15B37A2-86B7-4C54-B44C-415818E831E5}">
      <dsp:nvSpPr>
        <dsp:cNvPr id="0" name=""/>
        <dsp:cNvSpPr/>
      </dsp:nvSpPr>
      <dsp:spPr>
        <a:xfrm>
          <a:off x="5711418" y="903258"/>
          <a:ext cx="3421066" cy="1778961"/>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Arial" pitchFamily="34" charset="0"/>
              <a:ea typeface="+mn-ea"/>
              <a:cs typeface="Arial" pitchFamily="34" charset="0"/>
            </a:rPr>
            <a:t>Tin tưởng vào sức mạnh của dân tộc</a:t>
          </a:r>
        </a:p>
      </dsp:txBody>
      <dsp:txXfrm>
        <a:off x="6212422" y="1163781"/>
        <a:ext cx="2419058" cy="1257915"/>
      </dsp:txXfrm>
    </dsp:sp>
    <dsp:sp modelId="{381244FD-C7A9-4609-8203-4535209566DD}">
      <dsp:nvSpPr>
        <dsp:cNvPr id="0" name=""/>
        <dsp:cNvSpPr/>
      </dsp:nvSpPr>
      <dsp:spPr>
        <a:xfrm rot="873333">
          <a:off x="6260893" y="3306071"/>
          <a:ext cx="295980" cy="672052"/>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latin typeface="Calibri"/>
            <a:ea typeface="+mn-ea"/>
            <a:cs typeface="+mn-cs"/>
          </a:endParaRPr>
        </a:p>
      </dsp:txBody>
      <dsp:txXfrm>
        <a:off x="6262318" y="3429323"/>
        <a:ext cx="207186" cy="403232"/>
      </dsp:txXfrm>
    </dsp:sp>
    <dsp:sp modelId="{9AB1AB3A-3CDB-4E10-BC8A-A5A098193C93}">
      <dsp:nvSpPr>
        <dsp:cNvPr id="0" name=""/>
        <dsp:cNvSpPr/>
      </dsp:nvSpPr>
      <dsp:spPr>
        <a:xfrm>
          <a:off x="6514221" y="2971476"/>
          <a:ext cx="2923811" cy="2210128"/>
        </a:xfrm>
        <a:prstGeom prst="ellipse">
          <a:avLst/>
        </a:prstGeom>
        <a:solidFill>
          <a:srgbClr val="8064A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solidFill>
                <a:srgbClr val="FFFF00"/>
              </a:solidFill>
              <a:latin typeface="Arial" pitchFamily="34" charset="0"/>
              <a:ea typeface="+mn-ea"/>
              <a:cs typeface="Arial" pitchFamily="34" charset="0"/>
            </a:rPr>
            <a:t>Kiên định tư tưởng chiến lược tiến công, quyết đánh và quyết thắng đế quốc Mỹ xâm lược.</a:t>
          </a:r>
        </a:p>
      </dsp:txBody>
      <dsp:txXfrm>
        <a:off x="6942403" y="3295142"/>
        <a:ext cx="2067447" cy="1562796"/>
      </dsp:txXfrm>
    </dsp:sp>
    <dsp:sp modelId="{9B150244-B0F1-4B88-8113-E2A9895D6312}">
      <dsp:nvSpPr>
        <dsp:cNvPr id="0" name=""/>
        <dsp:cNvSpPr/>
      </dsp:nvSpPr>
      <dsp:spPr>
        <a:xfrm rot="3510550">
          <a:off x="5075154" y="4214115"/>
          <a:ext cx="832523" cy="672052"/>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a:off x="5123304" y="4262564"/>
        <a:ext cx="630907" cy="403232"/>
      </dsp:txXfrm>
    </dsp:sp>
    <dsp:sp modelId="{6AA4C765-89BD-43A8-B820-70575D8EBC16}">
      <dsp:nvSpPr>
        <dsp:cNvPr id="0" name=""/>
        <dsp:cNvSpPr/>
      </dsp:nvSpPr>
      <dsp:spPr>
        <a:xfrm>
          <a:off x="4800869" y="5202858"/>
          <a:ext cx="3175267" cy="1623444"/>
        </a:xfrm>
        <a:prstGeom prst="ellipse">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Arial" pitchFamily="34" charset="0"/>
              <a:ea typeface="+mn-ea"/>
              <a:cs typeface="Arial" pitchFamily="34" charset="0"/>
            </a:rPr>
            <a:t>Chiến tranh nhân dân, tìm ra biện pháp chiến đấu đúng đắn, sáng tạo</a:t>
          </a:r>
        </a:p>
      </dsp:txBody>
      <dsp:txXfrm>
        <a:off x="5265876" y="5440606"/>
        <a:ext cx="2245253" cy="1147948"/>
      </dsp:txXfrm>
    </dsp:sp>
    <dsp:sp modelId="{30826A54-CEB2-40F0-8996-0EACA88ECAAB}">
      <dsp:nvSpPr>
        <dsp:cNvPr id="0" name=""/>
        <dsp:cNvSpPr/>
      </dsp:nvSpPr>
      <dsp:spPr>
        <a:xfrm rot="7272133">
          <a:off x="3448000" y="4220573"/>
          <a:ext cx="837558" cy="672052"/>
        </a:xfrm>
        <a:prstGeom prst="rightArrow">
          <a:avLst>
            <a:gd name="adj1" fmla="val 60000"/>
            <a:gd name="adj2" fmla="val 50000"/>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3601033" y="4268757"/>
        <a:ext cx="635942" cy="403232"/>
      </dsp:txXfrm>
    </dsp:sp>
    <dsp:sp modelId="{16967FE2-823C-4484-B267-DE17319DC24F}">
      <dsp:nvSpPr>
        <dsp:cNvPr id="0" name=""/>
        <dsp:cNvSpPr/>
      </dsp:nvSpPr>
      <dsp:spPr>
        <a:xfrm>
          <a:off x="1515381" y="5221872"/>
          <a:ext cx="3001463" cy="1478441"/>
        </a:xfrm>
        <a:prstGeom prst="ellipse">
          <a:avLst/>
        </a:prstGeom>
        <a:solidFill>
          <a:srgbClr val="F7964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Arial" pitchFamily="34" charset="0"/>
              <a:ea typeface="+mn-ea"/>
              <a:cs typeface="Arial" pitchFamily="34" charset="0"/>
            </a:rPr>
            <a:t>Phải có công tác tổ chức thực hiện giỏi, năng động, sáng tạo</a:t>
          </a:r>
        </a:p>
      </dsp:txBody>
      <dsp:txXfrm>
        <a:off x="1954935" y="5438385"/>
        <a:ext cx="2122355" cy="1045415"/>
      </dsp:txXfrm>
    </dsp:sp>
    <dsp:sp modelId="{C211633B-B89C-4FBD-9102-A24AAB821B43}">
      <dsp:nvSpPr>
        <dsp:cNvPr id="0" name=""/>
        <dsp:cNvSpPr/>
      </dsp:nvSpPr>
      <dsp:spPr>
        <a:xfrm rot="9977910">
          <a:off x="2915338" y="3281241"/>
          <a:ext cx="261457"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2992659" y="3406362"/>
        <a:ext cx="183020" cy="403232"/>
      </dsp:txXfrm>
    </dsp:sp>
    <dsp:sp modelId="{B2202932-8D17-409E-A705-373618233E04}">
      <dsp:nvSpPr>
        <dsp:cNvPr id="0" name=""/>
        <dsp:cNvSpPr/>
      </dsp:nvSpPr>
      <dsp:spPr>
        <a:xfrm>
          <a:off x="126949" y="2743204"/>
          <a:ext cx="2717309" cy="2509011"/>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solidFill>
                <a:srgbClr val="FFFF00"/>
              </a:solidFill>
              <a:latin typeface="Arial" pitchFamily="34" charset="0"/>
              <a:ea typeface="+mn-ea"/>
              <a:cs typeface="Arial" pitchFamily="34" charset="0"/>
            </a:rPr>
            <a:t>Coi trọng công tác xây dựng Đảng, xây dựng lực lượng cách mạng ở cả hậu phương và tiền tuyến</a:t>
          </a:r>
        </a:p>
      </dsp:txBody>
      <dsp:txXfrm>
        <a:off x="524890" y="3110640"/>
        <a:ext cx="1921427" cy="1774139"/>
      </dsp:txXfrm>
    </dsp:sp>
    <dsp:sp modelId="{2E7C31A3-AEF7-4467-959A-406BC58C9A71}">
      <dsp:nvSpPr>
        <dsp:cNvPr id="0" name=""/>
        <dsp:cNvSpPr/>
      </dsp:nvSpPr>
      <dsp:spPr>
        <a:xfrm rot="12500249">
          <a:off x="2999750" y="2116879"/>
          <a:ext cx="509413"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3143417" y="2287559"/>
        <a:ext cx="356589" cy="403232"/>
      </dsp:txXfrm>
    </dsp:sp>
    <dsp:sp modelId="{2CE811EC-8FF2-429B-AAF2-FC0D7A92DA4B}">
      <dsp:nvSpPr>
        <dsp:cNvPr id="0" name=""/>
        <dsp:cNvSpPr/>
      </dsp:nvSpPr>
      <dsp:spPr>
        <a:xfrm>
          <a:off x="309512" y="749902"/>
          <a:ext cx="2860729" cy="1772414"/>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Arial" pitchFamily="34" charset="0"/>
              <a:ea typeface="+mn-ea"/>
              <a:cs typeface="Arial" pitchFamily="34" charset="0"/>
            </a:rPr>
            <a:t>Đoàn kết quốc tế rộng rãi.</a:t>
          </a:r>
        </a:p>
      </dsp:txBody>
      <dsp:txXfrm>
        <a:off x="728456" y="1009466"/>
        <a:ext cx="2022841" cy="1253286"/>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9A7BE5-FD6A-4417-A2C3-92DA4A277E17}" type="datetimeFigureOut">
              <a:rPr lang="en-US" smtClean="0"/>
              <a:t>18/10/2022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FBC71-B9A6-4B0F-93E2-AB6CA6F4ADD4}" type="slidenum">
              <a:rPr lang="en-US" smtClean="0"/>
              <a:t>‹#›</a:t>
            </a:fld>
            <a:endParaRPr lang="en-US"/>
          </a:p>
        </p:txBody>
      </p:sp>
    </p:spTree>
    <p:extLst>
      <p:ext uri="{BB962C8B-B14F-4D97-AF65-F5344CB8AC3E}">
        <p14:creationId xmlns:p14="http://schemas.microsoft.com/office/powerpoint/2010/main" val="1578862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8F29B-58D2-4B76-8626-C809049586EF}" type="datetimeFigureOut">
              <a:rPr lang="en-US" smtClean="0"/>
              <a:t>18/10/2022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96977-E74A-4CFA-91BB-B5073CEA6B8E}" type="slidenum">
              <a:rPr lang="en-US" smtClean="0"/>
              <a:t>‹#›</a:t>
            </a:fld>
            <a:endParaRPr lang="en-US"/>
          </a:p>
        </p:txBody>
      </p:sp>
    </p:spTree>
    <p:extLst>
      <p:ext uri="{BB962C8B-B14F-4D97-AF65-F5344CB8AC3E}">
        <p14:creationId xmlns:p14="http://schemas.microsoft.com/office/powerpoint/2010/main" val="232897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latin typeface="+mn-lt"/>
                <a:ea typeface="+mn-ea"/>
                <a:cs typeface="+mn-cs"/>
              </a:rPr>
              <a:t>Quá trình hình thành, nội dung của đường lối</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 Quá trình hình thành và nội dung đường lối</a:t>
            </a:r>
          </a:p>
          <a:p>
            <a:r>
              <a:rPr lang="en-US" sz="1200" kern="1200">
                <a:solidFill>
                  <a:schemeClr val="tx1"/>
                </a:solidFill>
                <a:latin typeface="+mn-lt"/>
                <a:ea typeface="+mn-ea"/>
                <a:cs typeface="+mn-cs"/>
              </a:rPr>
              <a:t>Yêu cầu bức thiết đặt ra cho Đảng ta sau tháng 7-1954 là phải vạch ra được đường lối đúng đắn, vừa phù hợp với tình hình mỗi miền, tình hình cả nước, vừa phù hợp với xu thế chung của thời đại.</a:t>
            </a:r>
          </a:p>
          <a:p>
            <a:r>
              <a:rPr lang="en-US" sz="1200" kern="1200">
                <a:solidFill>
                  <a:schemeClr val="tx1"/>
                </a:solidFill>
                <a:latin typeface="+mn-lt"/>
                <a:ea typeface="+mn-ea"/>
                <a:cs typeface="+mn-cs"/>
              </a:rPr>
              <a:t>- Tháng 9-1954, Bộ Chính trị ra Nghị quyết về tình hình mới, nhiệm vụ mới và chính sách mới của Đảng. Nghị quyết đã chỉ ra những đặc điểm chủ yếu của tình hình trong lúc cách mạng Việt Nam bước vào một giai đoạn mới: từ chiến tranh sang hòa bình, nước nhà tạm thời bị chia cắt làm hai miền, từ nông thôn chuyển vào thành thị, từ phân tán chuyển sang tập trung.</a:t>
            </a:r>
          </a:p>
          <a:p>
            <a:r>
              <a:rPr lang="en-US" sz="1200" kern="1200">
                <a:solidFill>
                  <a:schemeClr val="tx1"/>
                </a:solidFill>
                <a:latin typeface="+mn-lt"/>
                <a:ea typeface="+mn-ea"/>
                <a:cs typeface="+mn-cs"/>
              </a:rPr>
              <a:t>- Hội nghị lần thứ bảy (tháng 3-1955) và lần thứ tám (tháng 8-1955), Trung ương Đảng nhận định: muốn chống đế quốc Mỹ và tay sai, củng cố hòa bình, thực hiện thống nhất, hoàn thành độc lập và dân chủ, điều cốt lõi là phải ra sức củng cố miền Bắc, đồng thời giữ vững và đẩy mạnh cuộc đấu tranh của nhân dân miền Nam.</a:t>
            </a:r>
          </a:p>
          <a:p>
            <a:r>
              <a:rPr lang="en-US" sz="1200" kern="1200">
                <a:solidFill>
                  <a:schemeClr val="tx1"/>
                </a:solidFill>
                <a:latin typeface="+mn-lt"/>
                <a:ea typeface="+mn-ea"/>
                <a:cs typeface="+mn-cs"/>
              </a:rPr>
              <a:t>- Tháng 12-1957, tại Hội nghị Trung ương lần thứ 13, đường lối tiến hành đồng thời hai chiến lược cách mạng được xác định: “Mục tiêu và nhiệm vụ cách mạng của toàn Đảng, toàn dân ta hiện nay là: củng cố miền Bắc, đưa miền Bắc tiến dần lên chủ nghĩa xã hội. Tiếp tục đấu tranh để thực hiện thống nhất nước nhà trên cơ sở độc lập và dân chủ bằng phương pháp hòa bình.</a:t>
            </a:r>
          </a:p>
          <a:p>
            <a:pPr>
              <a:buFontTx/>
              <a:buChar char="-"/>
            </a:pPr>
            <a:r>
              <a:rPr lang="en-US" sz="1200" kern="1200">
                <a:solidFill>
                  <a:schemeClr val="tx1"/>
                </a:solidFill>
                <a:latin typeface="+mn-lt"/>
                <a:ea typeface="+mn-ea"/>
                <a:cs typeface="+mn-cs"/>
              </a:rPr>
              <a:t>Tháng 1-1959, Hội nghị Trung ương lần thứ 15 họp bàn về cách mạng miền Nam</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-&gt; Nghị quyết Hội nghị lần thứ 15 có ý nghĩa lịch sử to lớn, chẳng những đã mở đường cho cách mạng miền Nam tiến lên mà còn thể hiện rõ bản lĩnh độc lập, tự chủ, sáng tạo của Đảng ta trong những năm tháng khó khăn của cách mạng.</a:t>
            </a:r>
          </a:p>
          <a:p>
            <a:pPr>
              <a:buFontTx/>
              <a:buChar char="-"/>
            </a:pPr>
            <a:r>
              <a:rPr lang="en-US" sz="1200" kern="1200">
                <a:solidFill>
                  <a:schemeClr val="tx1"/>
                </a:solidFill>
                <a:latin typeface="+mn-lt"/>
                <a:ea typeface="+mn-ea"/>
                <a:cs typeface="+mn-cs"/>
              </a:rPr>
              <a:t> Đường lối chiến lược chung của cách mạng Việt Nam trong giai đoạn mới được hoàn chỉnh tại Đại hội lần thứ III (ngày 5 đến ngày 10-9-1960) tại Hà Nội của Đảng Lao động Việt Nam. Đường lối tiến hành đồng thời và kết hợp chặt chẽ hai chiến lược cách mạng do Đại hội lần thứ III của Đảng đề ra có ý nghĩa lý luận và thực tiễn hết sức to lớn.</a:t>
            </a:r>
          </a:p>
          <a:p>
            <a:endParaRPr lang="en-US" sz="1200" kern="1200">
              <a:solidFill>
                <a:schemeClr val="tx1"/>
              </a:solidFill>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22</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144240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 Tháng 1-1959, Hội nghị Trung ương lần thứ 15 họp bàn về cách mạng miền Nam. </a:t>
            </a:r>
          </a:p>
          <a:p>
            <a:r>
              <a:rPr lang="en-US" sz="1200" kern="1200">
                <a:solidFill>
                  <a:schemeClr val="tx1"/>
                </a:solidFill>
                <a:latin typeface="+mn-lt"/>
                <a:ea typeface="+mn-ea"/>
                <a:cs typeface="+mn-cs"/>
              </a:rPr>
              <a:t>+ Hội nghị nhận định </a:t>
            </a:r>
            <a:r>
              <a:rPr lang="en-US" sz="1200" b="1" kern="1200">
                <a:solidFill>
                  <a:schemeClr val="tx1"/>
                </a:solidFill>
                <a:latin typeface="+mn-lt"/>
                <a:ea typeface="+mn-ea"/>
                <a:cs typeface="+mn-cs"/>
              </a:rPr>
              <a:t>nhiệm vụ cách mạng Việt Nam </a:t>
            </a:r>
            <a:r>
              <a:rPr lang="en-US" sz="1200" kern="1200">
                <a:solidFill>
                  <a:schemeClr val="tx1"/>
                </a:solidFill>
                <a:latin typeface="+mn-lt"/>
                <a:ea typeface="+mn-ea"/>
                <a:cs typeface="+mn-cs"/>
              </a:rPr>
              <a:t>lúc đó là cách mạng xã hội chủ nghĩa ở miền Bắc và cách mạng dân tộc dân chủ nhân dân ở miền Nam. Hai nhiệm vụ chiến lược đó tuy có tính chất khác nhau, nhưng quan hệ hữu cơ với nhau… nhằm phương hướng chung là giữ vững hòa bình, thực hiện thống nhất nước nhà, tạo điều kiện thuận lợi để đưa cả nước Việt Nam tiến lên chủ nghĩa xã hội.</a:t>
            </a:r>
          </a:p>
          <a:p>
            <a:r>
              <a:rPr lang="en-US" sz="1200" kern="1200">
                <a:solidFill>
                  <a:schemeClr val="tx1"/>
                </a:solidFill>
                <a:latin typeface="+mn-lt"/>
                <a:ea typeface="+mn-ea"/>
                <a:cs typeface="+mn-cs"/>
              </a:rPr>
              <a:t>+  </a:t>
            </a:r>
            <a:r>
              <a:rPr lang="en-US" sz="1200" b="1" kern="1200">
                <a:solidFill>
                  <a:schemeClr val="tx1"/>
                </a:solidFill>
                <a:latin typeface="+mn-lt"/>
                <a:ea typeface="+mn-ea"/>
                <a:cs typeface="+mn-cs"/>
              </a:rPr>
              <a:t>Nhiệm vụ cơ bản của cách mạng Việt Nam ở miền Nam</a:t>
            </a:r>
            <a:r>
              <a:rPr lang="en-US" sz="1200" kern="1200">
                <a:solidFill>
                  <a:schemeClr val="tx1"/>
                </a:solidFill>
                <a:latin typeface="+mn-lt"/>
                <a:ea typeface="+mn-ea"/>
                <a:cs typeface="+mn-cs"/>
              </a:rPr>
              <a:t> là giải phóng miền Nam khỏi ách thống trị của đế quốc và phong kiến, thực hiện độc lập dân tộc và người cày có ruông, hoàn thành cách mạng dân tộc dân chủ ở miền Nam.</a:t>
            </a:r>
          </a:p>
          <a:p>
            <a:r>
              <a:rPr lang="en-US" sz="1200" kern="1200">
                <a:solidFill>
                  <a:schemeClr val="tx1"/>
                </a:solidFill>
                <a:latin typeface="+mn-lt"/>
                <a:ea typeface="+mn-ea"/>
                <a:cs typeface="+mn-cs"/>
              </a:rPr>
              <a:t>+ </a:t>
            </a:r>
            <a:r>
              <a:rPr lang="en-US" sz="1200" b="1" kern="1200">
                <a:solidFill>
                  <a:schemeClr val="tx1"/>
                </a:solidFill>
                <a:latin typeface="+mn-lt"/>
                <a:ea typeface="+mn-ea"/>
                <a:cs typeface="+mn-cs"/>
              </a:rPr>
              <a:t>Con đường phát triển cơ bản của cách mạng Việt Nam </a:t>
            </a:r>
            <a:r>
              <a:rPr lang="en-US" sz="1200" kern="1200">
                <a:solidFill>
                  <a:schemeClr val="tx1"/>
                </a:solidFill>
                <a:latin typeface="+mn-lt"/>
                <a:ea typeface="+mn-ea"/>
                <a:cs typeface="+mn-cs"/>
              </a:rPr>
              <a:t>ở miền Nam là khởi nghĩa giành chính quyền về tay nhân dân. Con đường đó lấy sức mạnh của quần chúng, dựa vào lực lượng chính trị của quần chúng là chủ yếu, kết hợp với lực lượng vũ trang để đánh đổ quyền thống trị của đế quốc và phong kiến, dựng lên chính quyền cách mạng của nhân dân.</a:t>
            </a:r>
          </a:p>
          <a:p>
            <a:r>
              <a:rPr lang="en-US" sz="1200" kern="1200">
                <a:solidFill>
                  <a:schemeClr val="tx1"/>
                </a:solidFill>
                <a:latin typeface="+mn-lt"/>
                <a:ea typeface="+mn-ea"/>
                <a:cs typeface="+mn-cs"/>
              </a:rPr>
              <a:t>+ </a:t>
            </a:r>
            <a:r>
              <a:rPr lang="en-US" sz="1200" b="1" kern="1200">
                <a:solidFill>
                  <a:schemeClr val="tx1"/>
                </a:solidFill>
                <a:latin typeface="+mn-lt"/>
                <a:ea typeface="+mn-ea"/>
                <a:cs typeface="+mn-cs"/>
              </a:rPr>
              <a:t>Cách mạng miền Nam vẫn có khả năng hòa bình phát triển</a:t>
            </a:r>
            <a:r>
              <a:rPr lang="en-US" sz="1200" kern="1200">
                <a:solidFill>
                  <a:schemeClr val="tx1"/>
                </a:solidFill>
                <a:latin typeface="+mn-lt"/>
                <a:ea typeface="+mn-ea"/>
                <a:cs typeface="+mn-cs"/>
              </a:rPr>
              <a:t>, tức là khả năng dần dần cải biến tình thế, dần dần thay đổi cục diện chính trị ở miền Nam có lợi cho cách mạng. Khả năng đó hiện nay rất ít, song Đảng ta không gạt bỏ khả năng đó, mà cần ra sức tranh thủ khả năng đó.</a:t>
            </a:r>
          </a:p>
          <a:p>
            <a:r>
              <a:rPr lang="en-US" sz="1200" kern="1200">
                <a:solidFill>
                  <a:schemeClr val="tx1"/>
                </a:solidFill>
                <a:latin typeface="+mn-lt"/>
                <a:ea typeface="+mn-ea"/>
                <a:cs typeface="+mn-cs"/>
              </a:rPr>
              <a:t>-&gt; Nghị quyết Hội nghị lần thứ 15 có ý nghĩa lịch sử to lớn, chẳng những đã mở đường cho cách mạng miền Nam tiến lên mà còn thể hiện rõ bản lĩnh độc lập, tự chủ, sáng tạo của Đảng ta trong những năm tháng khó khăn của cách mạng.</a:t>
            </a:r>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23</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19552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 Đường lối tiến hành đồng thời và kết hợp chặt chẽ hai chiến lược cách mạng do Đại hội lần thứ III của Đảng đề ra có ý nghĩa lý luận và thực tiễn hết sức to lớn.</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&gt; Đường lối đó thể hiện tư tưởng chiến lược của Đảng là giương cao ngon cờ độc lập dân tộc và chủ nghĩa xã hội. Nó vừa phù hợp với miền Bắc, vừa phù hợp với miền Nam, vừa phù hợp với nguyện vọng chung của cả nước Việt Nam và phù hợp với tình hình quốc tế. Nhờ đó, Đảng Lao Động Việt Nam đã huy động và kết hợp được sức mạnh của cả nước và sức mạnh của quốc tế, tạo nên sức mạnh tổng hợp để dân tộc ta đủ thực lực giành thắng lợi trong cuộc chiến bảo vệ quyền độc lập, tự do, thống nhất và toàn vẹn lãnh thổ của Việt Nam.</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&gt; Đặt trong bối cảnh Việt Nam và quốc tế lúc bấy giờ, đường lối chung của cách mạng Việt Nam đã thể hiện tinh thần độc lập, tự chủ và sáng tạo của Đảng ta trong việc giải quyết những vấn đề không có tiền lệ lịch sử, vừa đúng với thực tiễn Việt Nam, vừa phù hợp với lợi ích của nhân loại và xu thế của thời đại.</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=&gt; Quá trình đề ra và chỉ đạo thực hiện các nghị quyết, chủ trương nói trên chính là quá trình hình thành đường lối chiến lược chung cho cách mạng cả nước. Đường lối chiến lược chung cho cả nước và đường lối cách mạng ở mỗi miền là cơ sở để Đảng ta chỉ đạo quân dân ta phấn đấu giành được những thành tựu to lớn trong xây dựng chủ nghĩa xã hội ở miền Bắc và đấu tranh giành thắng lợi chống các chiến lược chiến tranh của đế quốc Mỹ và tay sai ở miền Nam.</a:t>
            </a:r>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26</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43882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a:solidFill>
                  <a:schemeClr val="tx1"/>
                </a:solidFill>
                <a:latin typeface="+mn-lt"/>
                <a:ea typeface="+mn-ea"/>
                <a:cs typeface="+mn-cs"/>
              </a:rPr>
              <a:t>- Đường lối chiến lược chung của cách mạng Việt Nam trong giai đoạn mới được hoàn chỉnh tại Đại hội lần thứ III (ngày 5 đến ngày 10-9-1960) tại Hà Nội của Đảng Lao động Việt Nam.</a:t>
            </a:r>
          </a:p>
          <a:p>
            <a:r>
              <a:rPr lang="en-US" sz="1200" kern="1200">
                <a:solidFill>
                  <a:schemeClr val="tx1"/>
                </a:solidFill>
                <a:latin typeface="+mn-lt"/>
                <a:ea typeface="+mn-ea"/>
                <a:cs typeface="+mn-cs"/>
              </a:rPr>
              <a:t>+ Điểm chính của Đại hội III về cách mạng Việt Nam</a:t>
            </a:r>
          </a:p>
          <a:p>
            <a:r>
              <a:rPr lang="en-US" sz="1200" kern="1200">
                <a:solidFill>
                  <a:schemeClr val="tx1"/>
                </a:solidFill>
                <a:latin typeface="+mn-lt"/>
                <a:ea typeface="+mn-ea"/>
                <a:cs typeface="+mn-cs"/>
              </a:rPr>
              <a:t>&gt; </a:t>
            </a:r>
            <a:r>
              <a:rPr lang="en-US" sz="1200" b="1" kern="1200">
                <a:solidFill>
                  <a:schemeClr val="tx1"/>
                </a:solidFill>
                <a:latin typeface="+mn-lt"/>
                <a:ea typeface="+mn-ea"/>
                <a:cs typeface="+mn-cs"/>
              </a:rPr>
              <a:t>Nhiệm vụ chung </a:t>
            </a:r>
            <a:r>
              <a:rPr lang="en-US" sz="1200" kern="1200">
                <a:solidFill>
                  <a:schemeClr val="tx1"/>
                </a:solidFill>
                <a:latin typeface="+mn-lt"/>
                <a:ea typeface="+mn-ea"/>
                <a:cs typeface="+mn-cs"/>
              </a:rPr>
              <a:t>là tăng cường đoàn kết toàn dân, kiên quyết đấu tranh giữ vững hòa bình, đẩy mạnh cách mạng xã hội chủ nghĩa ở miền Bắc, đồng thời đẩy mạnh cách mạng dân tộc dân chủ nhân dân ở miền Nam, xây dựng một nước Việt Nam hòa bình, thống nhất, độc lập, dân chủ và giàu mạnh.</a:t>
            </a:r>
          </a:p>
          <a:p>
            <a:r>
              <a:rPr lang="en-US" sz="1200" kern="1200">
                <a:solidFill>
                  <a:schemeClr val="tx1"/>
                </a:solidFill>
                <a:latin typeface="+mn-lt"/>
                <a:ea typeface="+mn-ea"/>
                <a:cs typeface="+mn-cs"/>
              </a:rPr>
              <a:t>&gt; Cách mạng Việt Nam trước tình hình mới có </a:t>
            </a:r>
            <a:r>
              <a:rPr lang="en-US" sz="1200" b="1" kern="1200">
                <a:solidFill>
                  <a:schemeClr val="tx1"/>
                </a:solidFill>
                <a:latin typeface="+mn-lt"/>
                <a:ea typeface="+mn-ea"/>
                <a:cs typeface="+mn-cs"/>
              </a:rPr>
              <a:t>hai nhiệm vụ chiến lược </a:t>
            </a:r>
            <a:r>
              <a:rPr lang="en-US" sz="1200" kern="1200">
                <a:solidFill>
                  <a:schemeClr val="tx1"/>
                </a:solidFill>
                <a:latin typeface="+mn-lt"/>
                <a:ea typeface="+mn-ea"/>
                <a:cs typeface="+mn-cs"/>
              </a:rPr>
              <a:t>là tiến hành cách mạng xã hội chủ nghĩa ở miền Bắc và giải phóng miền Nam khỏi ách thống trị của đế quốc Mỹ và bọn tay sai, thực hiện thống nhất nước nhà, hoàn thành độc lập và dân chủ trong cả nước. Nhiệm vụ cách mạng vừa đáp ứng yêu cầu cụ thể của từng miền vừa hướng tới giải quyết mâu thuẫn chung của cả nước là mâu thuẫn giữa nhân dân ta với đế quốc Mỹ và bọn tay sai của chúng, thực hiện mục tiêu chung trước mắt là hòa bình thống nhất Tổ quốc. Hai nhiệm vụ chiến lược ấy có quan hệ mật thiết với nhau và có tác dụng thúc đẩy lẫn nhau.</a:t>
            </a:r>
          </a:p>
          <a:p>
            <a:r>
              <a:rPr lang="en-US" sz="1200" kern="1200">
                <a:solidFill>
                  <a:schemeClr val="tx1"/>
                </a:solidFill>
                <a:latin typeface="+mn-lt"/>
                <a:ea typeface="+mn-ea"/>
                <a:cs typeface="+mn-cs"/>
              </a:rPr>
              <a:t>&gt; </a:t>
            </a:r>
            <a:r>
              <a:rPr lang="en-US" sz="1200" b="1" kern="1200">
                <a:solidFill>
                  <a:schemeClr val="tx1"/>
                </a:solidFill>
                <a:latin typeface="+mn-lt"/>
                <a:ea typeface="+mn-ea"/>
                <a:cs typeface="+mn-cs"/>
              </a:rPr>
              <a:t>Cách mạng xã hội chủ nghĩa ở miền Bắc</a:t>
            </a:r>
            <a:r>
              <a:rPr lang="en-US" sz="1200" kern="1200">
                <a:solidFill>
                  <a:schemeClr val="tx1"/>
                </a:solidFill>
                <a:latin typeface="+mn-lt"/>
                <a:ea typeface="+mn-ea"/>
                <a:cs typeface="+mn-cs"/>
              </a:rPr>
              <a:t> có nhiệm vụ xây dựng tiềm lực và bảo vệ căn cứ địa của cả nước, hậu thuẫn cho cách mạng miền Nam, chuẩn bị cho cả nước đi lên chủ nghĩa xã hội về sau, nên giữ vai trò quyết định nhất đối với sự phát triển của toàn bộ cách mạng Việt Nam và đối với sự nghiệp thống nhất nước nhà. </a:t>
            </a:r>
            <a:r>
              <a:rPr lang="en-US" sz="1200" b="1" kern="1200">
                <a:solidFill>
                  <a:schemeClr val="tx1"/>
                </a:solidFill>
                <a:latin typeface="+mn-lt"/>
                <a:ea typeface="+mn-ea"/>
                <a:cs typeface="+mn-cs"/>
              </a:rPr>
              <a:t>Cách mạng dân tộc dân chủ nhân dân ở miền Nam </a:t>
            </a:r>
            <a:r>
              <a:rPr lang="en-US" sz="1200" kern="1200">
                <a:solidFill>
                  <a:schemeClr val="tx1"/>
                </a:solidFill>
                <a:latin typeface="+mn-lt"/>
                <a:ea typeface="+mn-ea"/>
                <a:cs typeface="+mn-cs"/>
              </a:rPr>
              <a:t>giữa vai trò quyết định trực tiếp đối với sự nghiệp giải phóng miền Nam khỏi ách thống trị của đế quốc Mỹ và bè lũ tay sai, thực hiện hòa bình thống nhất nước nhà, hoàn thành cách mạng dân tộc dân chủ nhân dân trong cả nước.</a:t>
            </a:r>
          </a:p>
          <a:p>
            <a:r>
              <a:rPr lang="en-US" sz="1200" kern="1200">
                <a:solidFill>
                  <a:schemeClr val="tx1"/>
                </a:solidFill>
                <a:latin typeface="+mn-lt"/>
                <a:ea typeface="+mn-ea"/>
                <a:cs typeface="+mn-cs"/>
              </a:rPr>
              <a:t>&gt; </a:t>
            </a:r>
            <a:r>
              <a:rPr lang="en-US" sz="1200" b="1" kern="1200">
                <a:solidFill>
                  <a:schemeClr val="tx1"/>
                </a:solidFill>
                <a:latin typeface="+mn-lt"/>
                <a:ea typeface="+mn-ea"/>
                <a:cs typeface="+mn-cs"/>
              </a:rPr>
              <a:t>Con đường thống nhất Tổ quốc </a:t>
            </a:r>
            <a:r>
              <a:rPr lang="en-US" sz="1200" kern="1200">
                <a:solidFill>
                  <a:schemeClr val="tx1"/>
                </a:solidFill>
                <a:latin typeface="+mn-lt"/>
                <a:ea typeface="+mn-ea"/>
                <a:cs typeface="+mn-cs"/>
              </a:rPr>
              <a:t>ngoài việc tiến hành hai chiến lược cách mạng thì kiên trì con đường hòa bình thống nhất theo tinh thần Hiệp nghị Giơ-ne-vơ, sẵn sàng thực hiện hiệp thương tổng tuyển cử hòa bình thống nhất Việt Nam. Đó là con đường tránh mất mát về sinh mệnh của nhân dân và phù hợp với các điều kiện quốc tế. </a:t>
            </a:r>
          </a:p>
          <a:p>
            <a:r>
              <a:rPr lang="en-US" sz="1200" kern="1200">
                <a:solidFill>
                  <a:schemeClr val="tx1"/>
                </a:solidFill>
                <a:latin typeface="+mn-lt"/>
                <a:ea typeface="+mn-ea"/>
                <a:cs typeface="+mn-cs"/>
              </a:rPr>
              <a:t>&gt; Cuộc đấu tranh nhằm thực hiện thống nhất nước nhà</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là một quá trình đấu tranh cách mạng </a:t>
            </a:r>
            <a:r>
              <a:rPr lang="en-US" sz="1200" b="1" kern="1200">
                <a:solidFill>
                  <a:schemeClr val="tx1"/>
                </a:solidFill>
                <a:latin typeface="+mn-lt"/>
                <a:ea typeface="+mn-ea"/>
                <a:cs typeface="+mn-cs"/>
              </a:rPr>
              <a:t>gay go, gian khổ, phức tạp và lâu dài</a:t>
            </a:r>
            <a:r>
              <a:rPr lang="en-US" sz="1200" kern="1200">
                <a:solidFill>
                  <a:schemeClr val="tx1"/>
                </a:solidFill>
                <a:latin typeface="+mn-lt"/>
                <a:ea typeface="+mn-ea"/>
                <a:cs typeface="+mn-cs"/>
              </a:rPr>
              <a:t> chống đế quốc Mỹ và bè lũ tay sai của chúng ở miền Nam. </a:t>
            </a:r>
            <a:r>
              <a:rPr lang="en-US" sz="1200" b="1" kern="1200">
                <a:solidFill>
                  <a:schemeClr val="tx1"/>
                </a:solidFill>
                <a:latin typeface="+mn-lt"/>
                <a:ea typeface="+mn-ea"/>
                <a:cs typeface="+mn-cs"/>
              </a:rPr>
              <a:t>Thắng lợi cuối cùng nhất định thuộc về nhân dân ta, Nam Bắc nhất định sum họp một nhà, cả nước sẽ đi lên chủ nghĩa xã hội.</a:t>
            </a:r>
          </a:p>
          <a:p>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27</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85814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latin typeface="+mn-lt"/>
                <a:ea typeface="+mn-ea"/>
                <a:cs typeface="+mn-cs"/>
              </a:rPr>
              <a:t>* Quá trình hình thành và nội dung đường lối</a:t>
            </a:r>
          </a:p>
          <a:p>
            <a:r>
              <a:rPr lang="en-US" sz="1200" kern="1200">
                <a:solidFill>
                  <a:schemeClr val="tx1"/>
                </a:solidFill>
                <a:latin typeface="+mn-lt"/>
                <a:ea typeface="+mn-ea"/>
                <a:cs typeface="+mn-cs"/>
              </a:rPr>
              <a:t>- Khi đế quốc Mỹ tiến hành chiến lược “Chiến tranh đặc biệt” ở miền Nam, các hội nghị của Bộ Chính trị đầu năm 1961 và đầu năm 1962 đã nêu chủ trương giữ vững và phát triển thế tiến công mà ta đã giành được sau cuộc “Đồng khởi” (1960), đưa cách mạng miền Nam từ khởi nghĩa từng phần phát triển thành chiến tranh cách mạng trên quy mô toàn miền. Bộ chính trị chủ trương kết hợp khởi nghĩa của quần chúng với chiến tranh cách mạng, giữ vững và đẩy mạnh đấu tranh chính trị, đồng thời phát triển đấu tranh vũ trang nhanh lên một bước mới, ngang tầm với đấu tranh chính trị; đẩy mạnh đánh địch bằng ba mũi giáp công (quân sự, chính trị, binh vận) trên ba vùng chiến lược (rừng núi, đồng bằng, thành thị).</a:t>
            </a:r>
          </a:p>
          <a:p>
            <a:r>
              <a:rPr lang="en-US" sz="1200" kern="1200">
                <a:solidFill>
                  <a:schemeClr val="tx1"/>
                </a:solidFill>
                <a:latin typeface="+mn-lt"/>
                <a:ea typeface="+mn-ea"/>
                <a:cs typeface="+mn-cs"/>
              </a:rPr>
              <a:t>- Hội nghị Trung ương Đảng lần thứ chín (tháng 11-1963) quyết định nhiều vấn đề quan trọng về cách mạng miền Nam. Hội nghị tiếp tục khẳng định đấu tranh chính trị song song với đấu tranh vũ trang, cả hai đều có vai trò quyết định cơ bản, đồng thời nhấn mạnh yêu cầu mới của đấu tranh vũ trang. Đối với miền Bắc, Hội nghị tiếp tục xác định trách nhiệm là căn cứ địa, hậu phương đối với cách mạng miền Nam, đồng thời nâng cao cảnh giác, triển khai mọi mặt, sẵn sàng đối phó với âm mưu đánh phá của địch.</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31</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269054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latin typeface="+mn-lt"/>
                <a:ea typeface="+mn-ea"/>
                <a:cs typeface="+mn-cs"/>
              </a:rPr>
              <a:t>- Trước hành động gây “Chiến tranh cục bộ” ở miền Nam, tiến hành chiến tranh phá hoại ra miền Bắc của đế quốc Mỹ, Hội nghị Trung ương lần thứ 11 (tháng 3-1965) và lần thứ 12 (tháng 12-1965) đã tập trung đánh giá tình hình tháng và đề ra đường lối kháng chiến chống Mỹ, cứu nước trên cả nước.</a:t>
            </a:r>
          </a:p>
          <a:p>
            <a:r>
              <a:rPr lang="en-US" sz="1200" kern="1200">
                <a:solidFill>
                  <a:schemeClr val="tx1"/>
                </a:solidFill>
                <a:latin typeface="+mn-lt"/>
                <a:ea typeface="+mn-ea"/>
                <a:cs typeface="+mn-cs"/>
              </a:rPr>
              <a:t>+ Trung ương Đảng nhận định “Chiến tranh cục bộ” mà Mỹ đang tiến hành ở miền Nam vẫn là một cuộc chiến tranh xâm lược thực dân mới, buộc phải thực thi trong thế bị động, thế thất bại, cho nên nó chứa đựng đầy mâu thuẫn về chiến lược.</a:t>
            </a:r>
          </a:p>
          <a:p>
            <a:r>
              <a:rPr lang="en-US" sz="1200" kern="1200">
                <a:solidFill>
                  <a:schemeClr val="tx1"/>
                </a:solidFill>
                <a:latin typeface="+mn-lt"/>
                <a:ea typeface="+mn-ea"/>
                <a:cs typeface="+mn-cs"/>
              </a:rPr>
              <a:t>+ Trung ương Đảng quyết định phát động cuộc kháng chiến chống Mỹ cứu nước trong toàn quốc, coi chống Mỹ cứu nước là nhiệm vụ thiêng liêng của cả dân tộc từ Nam chí Bắc.</a:t>
            </a:r>
          </a:p>
          <a:p>
            <a:r>
              <a:rPr lang="en-US" sz="1200" kern="1200">
                <a:solidFill>
                  <a:schemeClr val="tx1"/>
                </a:solidFill>
                <a:latin typeface="+mn-lt"/>
                <a:ea typeface="+mn-ea"/>
                <a:cs typeface="+mn-cs"/>
              </a:rPr>
              <a:t>+ Quyết tâm và mục tiêu chiến lược: nêu cao khẩu hiệu “Quyết tâm đánh thắng giặc Mỹ xâm lược”, hoàn thành cách mạng dân tộc dân chủ nhân dân trong cả nước, tiến tới thực hiện hòa bình thống nhất nước nhà.</a:t>
            </a:r>
          </a:p>
          <a:p>
            <a:r>
              <a:rPr lang="en-US" sz="1200" kern="1200">
                <a:solidFill>
                  <a:schemeClr val="tx1"/>
                </a:solidFill>
                <a:latin typeface="+mn-lt"/>
                <a:ea typeface="+mn-ea"/>
                <a:cs typeface="+mn-cs"/>
              </a:rPr>
              <a:t>+ Phương châm chỉ đạo chiến lược: tiếp tục và đẩy mạnh cuộc chiến tranh nhân dân làm thất bại các chiến lược chiến tranh mà Mỹ thực hiện ở miền Nam và chống chiến  tranh phá hoại của Mỹ ở miền Bắc; thực hiện kháng chiến lâu dài, dựa vào sức mình là chính, càng đánh mạnh và cố gắng đến mức độ cao, tập trung lực lượng của cả hai miền để mở những cuộc tiến công lớn, tranh thủ thời cơ giành thắng lợi quyệt định trong thời gian tương đối ngắn trên chiến trường miền Nam.</a:t>
            </a:r>
          </a:p>
          <a:p>
            <a:r>
              <a:rPr lang="en-US" sz="1200" kern="1200">
                <a:solidFill>
                  <a:schemeClr val="tx1"/>
                </a:solidFill>
                <a:latin typeface="+mn-lt"/>
                <a:ea typeface="+mn-ea"/>
                <a:cs typeface="+mn-cs"/>
              </a:rPr>
              <a:t>+ Tư tưởng chỉ đạo và phương châm đấu tranh ở miền Nam: giữ vững và phát triển thế tiến công, kiên quyết tiến công và liên tục tiến công, kết hợp đấu tranh quân sự với đấu tranh chính trị, triệt để vận dụng ba mũi giáp công, ba vùng chiến lược. Trong giai đoạn hiện tại, đấu tranh quân sự có tác dụng quyết định trực tiếp và giữ một vị trí ngày càng quan trọng.</a:t>
            </a:r>
          </a:p>
          <a:p>
            <a:r>
              <a:rPr lang="en-US" sz="1200" kern="1200">
                <a:solidFill>
                  <a:schemeClr val="tx1"/>
                </a:solidFill>
                <a:latin typeface="+mn-lt"/>
                <a:ea typeface="+mn-ea"/>
                <a:cs typeface="+mn-cs"/>
              </a:rPr>
              <a:t>+ Tư tưởng chỉ đạo đối với miền Bắc: chuyển hướng xây dựng kinh tế, đảm bảo tiếp tục xây dựng miền Bắc vững mạnh về kinh tế và quốc phòng trong điều kiện có chiến tranh, tiến hành cuộc chiến tranh nhân dân chống chiến tranh phá hoại của đế quốc Mỹ, bảo vệ vững chắc miền Bắc xã hội chủ nghĩa, động viên sức người sức của ở mức cao nhất để chi viện cho cuộc chiến tranh giải phóng miền Nam, đồng thời tích cực chuẩn bị đề phòng để đánh bại địch trong trường hợp chúng liều lĩnh mở rộng “Chiến tranh cục bộ” ra cả nước.</a:t>
            </a:r>
          </a:p>
          <a:p>
            <a:r>
              <a:rPr lang="en-US" sz="1200" kern="1200">
                <a:solidFill>
                  <a:schemeClr val="tx1"/>
                </a:solidFill>
                <a:latin typeface="+mn-lt"/>
                <a:ea typeface="+mn-ea"/>
                <a:cs typeface="+mn-cs"/>
              </a:rPr>
              <a:t>+ Nhiệm vụ và mối quan hệ giữa cuộc chiến đấu ở hai miền: miền Nam là tiền tuyến lớn, miền Bắc là hậu phương lớn. Bảo vệ miền Bắc là nhiệm vụ của cả nước, vì miền Bắc xã hội chủ nghĩa là hậu phương vững chắc trong cuộc chiến tranh chống Mỹ. Phải đánh bại cuộc chiến tranh phá hoại của đế quốc Mỹ ở miền Bắc và ra sức tăng cường lực lượng miền Bắc về mọi mặt nhằm đảm bảo chi viện đắc lực cho miền Nam càng đánh càng mạnh. Hai nhiệm vụ trên đây không tách rời nhau, mà mật thiết gắn bó nhau. Khẩu hiệu chung của nhân dân cả nước lúc này là “Tất cả để đánh thắng giặc Mỹ xâm lược”.</a:t>
            </a:r>
          </a:p>
          <a:p>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35</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326882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66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58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5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65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541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24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7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130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25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51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37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275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30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693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679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1683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527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6918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125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2884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498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96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686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749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1774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7306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69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81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30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0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93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81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85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321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467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rPr>
              <a:pPr/>
              <a:t>18/10/2022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03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tmp"/><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tmp"/><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4.jpe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5.png"/><Relationship Id="rId9" Type="http://schemas.microsoft.com/office/2007/relationships/diagramDrawing" Target="../diagrams/drawing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47.jpe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6926"/>
            <a:ext cx="9134764" cy="6851073"/>
          </a:xfrm>
        </p:spPr>
      </p:pic>
      <p:sp>
        <p:nvSpPr>
          <p:cNvPr id="8" name="Content Placeholder 2"/>
          <p:cNvSpPr txBox="1">
            <a:spLocks/>
          </p:cNvSpPr>
          <p:nvPr/>
        </p:nvSpPr>
        <p:spPr>
          <a:xfrm>
            <a:off x="2277666" y="2000250"/>
            <a:ext cx="6769894" cy="3340894"/>
          </a:xfrm>
          <a:prstGeom prst="rect">
            <a:avLst/>
          </a:prstGeom>
          <a:solidFill>
            <a:srgbClr val="00B0F0"/>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endParaRPr lang="en-US" sz="2800"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2800" dirty="0" err="1" smtClean="0">
                <a:latin typeface="Times New Roman" panose="02020603050405020304" pitchFamily="18" charset="0"/>
                <a:cs typeface="Times New Roman" panose="02020603050405020304" pitchFamily="18" charset="0"/>
              </a:rPr>
              <a:t>Cung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pl-PL" sz="2800" dirty="0" smtClean="0">
                <a:latin typeface="Times New Roman" panose="02020603050405020304" pitchFamily="18" charset="0"/>
                <a:cs typeface="Times New Roman" panose="02020603050405020304" pitchFamily="18" charset="0"/>
              </a:rPr>
              <a:t>những nội dung lịch sử cơ bản, hệ thống, khách quan về sự lãnh đạo của Đảng đối với hai cuộc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kỳ</a:t>
            </a:r>
            <a:r>
              <a:rPr lang="en-US" sz="2800" dirty="0" smtClean="0">
                <a:latin typeface="Times New Roman" panose="02020603050405020304" pitchFamily="18" charset="0"/>
                <a:cs typeface="Times New Roman" panose="02020603050405020304" pitchFamily="18" charset="0"/>
              </a:rPr>
              <a:t> 1945-1975. </a:t>
            </a:r>
          </a:p>
          <a:p>
            <a:pPr marL="0" algn="ctr">
              <a:buFont typeface="Wingdings 3" charset="2"/>
              <a:buChar char=""/>
              <a:defRPr/>
            </a:pPr>
            <a:endParaRPr lang="en-US" sz="18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2277666" y="997744"/>
            <a:ext cx="4676775" cy="773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50" b="1" dirty="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MỤC TIÊU</a:t>
            </a:r>
          </a:p>
        </p:txBody>
      </p:sp>
      <p:sp>
        <p:nvSpPr>
          <p:cNvPr id="10" name="Rectangle 9"/>
          <p:cNvSpPr/>
          <p:nvPr/>
        </p:nvSpPr>
        <p:spPr>
          <a:xfrm>
            <a:off x="729853" y="2378869"/>
            <a:ext cx="1213247" cy="2628900"/>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lumMod val="50000"/>
                  </a:schemeClr>
                </a:solidFill>
                <a:latin typeface="Times New Roman" pitchFamily="18" charset="0"/>
                <a:cs typeface="Times New Roman" pitchFamily="18" charset="0"/>
              </a:rPr>
              <a:t>Về </a:t>
            </a:r>
          </a:p>
          <a:p>
            <a:pPr algn="ctr">
              <a:defRPr/>
            </a:pPr>
            <a:r>
              <a:rPr lang="en-US" sz="2400" b="1" dirty="0">
                <a:solidFill>
                  <a:schemeClr val="tx1">
                    <a:lumMod val="50000"/>
                  </a:schemeClr>
                </a:solidFill>
                <a:latin typeface="Times New Roman" pitchFamily="18" charset="0"/>
                <a:cs typeface="Times New Roman" pitchFamily="18" charset="0"/>
              </a:rPr>
              <a:t>kiến </a:t>
            </a:r>
          </a:p>
          <a:p>
            <a:pPr algn="ctr">
              <a:defRPr/>
            </a:pPr>
            <a:r>
              <a:rPr lang="en-US" sz="2400" b="1" dirty="0">
                <a:solidFill>
                  <a:schemeClr val="tx1">
                    <a:lumMod val="50000"/>
                  </a:schemeClr>
                </a:solidFill>
                <a:latin typeface="Times New Roman" pitchFamily="18" charset="0"/>
                <a:cs typeface="Times New Roman" pitchFamily="18" charset="0"/>
              </a:rPr>
              <a:t>thức</a:t>
            </a:r>
          </a:p>
        </p:txBody>
      </p:sp>
    </p:spTree>
    <p:extLst>
      <p:ext uri="{BB962C8B-B14F-4D97-AF65-F5344CB8AC3E}">
        <p14:creationId xmlns:p14="http://schemas.microsoft.com/office/powerpoint/2010/main" val="18924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1000"/>
                                        <p:tgtEl>
                                          <p:spTgt spid="8">
                                            <p:txEl>
                                              <p:pRg st="1" end="1"/>
                                            </p:txEl>
                                          </p:spTgt>
                                        </p:tgtEl>
                                      </p:cBhvr>
                                    </p:animEffect>
                                    <p:anim calcmode="lin" valueType="num">
                                      <p:cBhvr>
                                        <p:cTn id="1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0"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13435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b. Tổ chức, chỉ đạo cuộc kháng chiến từ năm 1947 đến năm 1950</a:t>
            </a:r>
          </a:p>
        </p:txBody>
      </p:sp>
      <p:sp>
        <p:nvSpPr>
          <p:cNvPr id="3" name="Content Placeholder 2"/>
          <p:cNvSpPr>
            <a:spLocks noGrp="1"/>
          </p:cNvSpPr>
          <p:nvPr>
            <p:ph idx="1"/>
          </p:nvPr>
        </p:nvSpPr>
        <p:spPr>
          <a:xfrm>
            <a:off x="0" y="1825625"/>
            <a:ext cx="8991600" cy="4351338"/>
          </a:xfrm>
        </p:spPr>
        <p:txBody>
          <a:bodyPr>
            <a:noAutofit/>
          </a:bodyPr>
          <a:lstStyle/>
          <a:p>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lĩnh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hóa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p>
          <a:p>
            <a:pPr algn="just"/>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1947,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15.000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15-10-1947, Ban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75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992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 name="TextBox 14"/>
          <p:cNvSpPr txBox="1"/>
          <p:nvPr/>
        </p:nvSpPr>
        <p:spPr>
          <a:xfrm>
            <a:off x="1143000" y="228600"/>
            <a:ext cx="6934200" cy="46166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Arial"/>
                <a:ea typeface="+mn-ea"/>
                <a:cs typeface="+mn-cs"/>
              </a:rPr>
              <a:t>Quá trình thực hiện đường lối kháng chiến</a:t>
            </a:r>
            <a:endParaRPr kumimoji="0" lang="en-US" sz="2400" b="1" i="0" u="none" strike="noStrike" kern="0" cap="none" spc="0" normalizeH="0" baseline="0" noProof="0">
              <a:ln>
                <a:noFill/>
              </a:ln>
              <a:solidFill>
                <a:prstClr val="black"/>
              </a:solidFill>
              <a:effectLst/>
              <a:uLnTx/>
              <a:uFillTx/>
              <a:latin typeface="Calibri"/>
              <a:ea typeface="+mn-ea"/>
              <a:cs typeface="+mn-cs"/>
            </a:endParaRPr>
          </a:p>
        </p:txBody>
      </p:sp>
      <p:pic>
        <p:nvPicPr>
          <p:cNvPr id="16" name="Picture 4"/>
          <p:cNvPicPr>
            <a:picLocks noChangeAspect="1" noChangeArrowheads="1"/>
          </p:cNvPicPr>
          <p:nvPr/>
        </p:nvPicPr>
        <p:blipFill>
          <a:blip r:embed="rId3" cstate="print"/>
          <a:srcRect/>
          <a:stretch>
            <a:fillRect/>
          </a:stretch>
        </p:blipFill>
        <p:spPr bwMode="auto">
          <a:xfrm>
            <a:off x="4648200" y="971550"/>
            <a:ext cx="4324350" cy="4133850"/>
          </a:xfrm>
          <a:prstGeom prst="rect">
            <a:avLst/>
          </a:prstGeom>
          <a:ln>
            <a:noFill/>
          </a:ln>
          <a:effectLst>
            <a:outerShdw blurRad="292100" dist="139700" dir="2700000" algn="tl" rotWithShape="0">
              <a:srgbClr val="333333">
                <a:alpha val="65000"/>
              </a:srgbClr>
            </a:outerShdw>
          </a:effectLst>
        </p:spPr>
      </p:pic>
      <p:pic>
        <p:nvPicPr>
          <p:cNvPr id="17" name="Picture 5"/>
          <p:cNvPicPr>
            <a:picLocks noChangeAspect="1" noChangeArrowheads="1"/>
          </p:cNvPicPr>
          <p:nvPr/>
        </p:nvPicPr>
        <p:blipFill>
          <a:blip r:embed="rId4" cstate="print"/>
          <a:srcRect/>
          <a:stretch>
            <a:fillRect/>
          </a:stretch>
        </p:blipFill>
        <p:spPr bwMode="auto">
          <a:xfrm>
            <a:off x="152400" y="990601"/>
            <a:ext cx="4267200" cy="4114800"/>
          </a:xfrm>
          <a:prstGeom prst="rect">
            <a:avLst/>
          </a:prstGeom>
          <a:ln>
            <a:noFill/>
          </a:ln>
          <a:effectLst>
            <a:outerShdw blurRad="292100" dist="139700" dir="2700000" algn="tl" rotWithShape="0">
              <a:srgbClr val="333333">
                <a:alpha val="65000"/>
              </a:srgbClr>
            </a:outerShdw>
          </a:effectLst>
        </p:spPr>
      </p:pic>
      <p:sp>
        <p:nvSpPr>
          <p:cNvPr id="18" name="Notched Right Arrow 17"/>
          <p:cNvSpPr/>
          <p:nvPr/>
        </p:nvSpPr>
        <p:spPr>
          <a:xfrm>
            <a:off x="609600" y="5486400"/>
            <a:ext cx="7924800" cy="304800"/>
          </a:xfrm>
          <a:prstGeom prst="notch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1676400" y="5029200"/>
            <a:ext cx="12954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rPr>
              <a:t>1947</a:t>
            </a:r>
          </a:p>
        </p:txBody>
      </p:sp>
      <p:sp>
        <p:nvSpPr>
          <p:cNvPr id="20" name="TextBox 19"/>
          <p:cNvSpPr txBox="1"/>
          <p:nvPr/>
        </p:nvSpPr>
        <p:spPr>
          <a:xfrm>
            <a:off x="6248400" y="5029200"/>
            <a:ext cx="12192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rPr>
              <a:t>1950</a:t>
            </a:r>
          </a:p>
        </p:txBody>
      </p:sp>
      <p:sp>
        <p:nvSpPr>
          <p:cNvPr id="21" name="5-Point Star 20"/>
          <p:cNvSpPr/>
          <p:nvPr/>
        </p:nvSpPr>
        <p:spPr>
          <a:xfrm>
            <a:off x="2209800" y="5486400"/>
            <a:ext cx="228600" cy="2286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00"/>
              </a:solidFill>
              <a:effectLst/>
              <a:uLnTx/>
              <a:uFillTx/>
              <a:latin typeface="Calibri"/>
              <a:ea typeface="+mn-ea"/>
              <a:cs typeface="+mn-cs"/>
            </a:endParaRPr>
          </a:p>
        </p:txBody>
      </p:sp>
      <p:sp>
        <p:nvSpPr>
          <p:cNvPr id="22" name="5-Point Star 21"/>
          <p:cNvSpPr/>
          <p:nvPr/>
        </p:nvSpPr>
        <p:spPr>
          <a:xfrm>
            <a:off x="6705600" y="5486400"/>
            <a:ext cx="228600" cy="2286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00"/>
              </a:solidFill>
              <a:effectLst/>
              <a:uLnTx/>
              <a:uFillTx/>
              <a:latin typeface="Calibri"/>
              <a:ea typeface="+mn-ea"/>
              <a:cs typeface="+mn-cs"/>
            </a:endParaRPr>
          </a:p>
        </p:txBody>
      </p:sp>
      <p:sp>
        <p:nvSpPr>
          <p:cNvPr id="23" name="TextBox 22"/>
          <p:cNvSpPr txBox="1"/>
          <p:nvPr/>
        </p:nvSpPr>
        <p:spPr>
          <a:xfrm>
            <a:off x="152400" y="5921514"/>
            <a:ext cx="8839200" cy="70788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itchFamily="34" charset="0"/>
                <a:ea typeface="+mn-ea"/>
                <a:cs typeface="Arial" pitchFamily="34" charset="0"/>
              </a:rPr>
              <a:t>Chiến đấu giam chân địch trong các đô thị, củng cố các vùng tự do, đánh bại cuộc hành quân lớn, đẩy mạnh xây dựng hậu phương…</a:t>
            </a:r>
          </a:p>
        </p:txBody>
      </p:sp>
      <p:pic>
        <p:nvPicPr>
          <p:cNvPr id="24" name="Picture 2" descr="http://vtc.vn/newsimage/original/vtc_29526_DSC04559_1.jpg"/>
          <p:cNvPicPr>
            <a:picLocks noChangeAspect="1" noChangeArrowheads="1"/>
          </p:cNvPicPr>
          <p:nvPr/>
        </p:nvPicPr>
        <p:blipFill>
          <a:blip r:embed="rId5" cstate="print"/>
          <a:srcRect/>
          <a:stretch>
            <a:fillRect/>
          </a:stretch>
        </p:blipFill>
        <p:spPr bwMode="auto">
          <a:xfrm>
            <a:off x="4037235" y="990601"/>
            <a:ext cx="382365" cy="30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7353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just"/>
            <a:r>
              <a:rPr lang="vi-VN" sz="3200" b="1" dirty="0">
                <a:latin typeface="Times New Roman" panose="02020603050405020304" pitchFamily="18" charset="0"/>
                <a:cs typeface="Times New Roman" panose="02020603050405020304" pitchFamily="18" charset="0"/>
              </a:rPr>
              <a:t>3. Đẩy mạnh cuộc kháng chiến đến thắng lợi (1951- 1954)</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1321" y="1905000"/>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Đại hội đại biểu toàn quốc lần thứ II và Chính cương của Đảng (2-1951)</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c. Kết hợp đấu tranh quân sự và ngoại giao kêt thúc thắng lợi cuộc kháng chiến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841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819400" y="304800"/>
            <a:ext cx="3200400" cy="369332"/>
          </a:xfrm>
          <a:prstGeom prst="rect">
            <a:avLst/>
          </a:prstGeom>
          <a:gradFill rotWithShape="1">
            <a:gsLst>
              <a:gs pos="0">
                <a:srgbClr val="B8A835">
                  <a:tint val="50000"/>
                  <a:satMod val="300000"/>
                </a:srgbClr>
              </a:gs>
              <a:gs pos="35000">
                <a:srgbClr val="B8A835">
                  <a:tint val="37000"/>
                  <a:satMod val="300000"/>
                </a:srgbClr>
              </a:gs>
              <a:gs pos="100000">
                <a:srgbClr val="B8A835">
                  <a:tint val="15000"/>
                  <a:satMod val="350000"/>
                </a:srgbClr>
              </a:gs>
            </a:gsLst>
            <a:lin ang="16200000" scaled="1"/>
          </a:gradFill>
          <a:ln w="9525" cap="flat" cmpd="sng" algn="ctr">
            <a:solidFill>
              <a:srgbClr val="B8A835">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a:ln>
                  <a:noFill/>
                </a:ln>
                <a:solidFill>
                  <a:srgbClr val="FF0000"/>
                </a:solidFill>
                <a:effectLst/>
                <a:uLnTx/>
                <a:uFillTx/>
                <a:latin typeface="Arial"/>
                <a:ea typeface="+mn-ea"/>
                <a:cs typeface="+mn-cs"/>
              </a:rPr>
              <a:t>Đại hội </a:t>
            </a:r>
            <a:r>
              <a:rPr kumimoji="0" lang="en-US" sz="1800" b="1" i="0" u="none" strike="noStrike" kern="0" cap="none" spc="0" normalizeH="0" baseline="0" noProof="0">
                <a:ln>
                  <a:noFill/>
                </a:ln>
                <a:solidFill>
                  <a:srgbClr val="FF0000"/>
                </a:solidFill>
                <a:effectLst/>
                <a:uLnTx/>
                <a:uFillTx/>
                <a:latin typeface="Arial"/>
                <a:ea typeface="+mn-ea"/>
                <a:cs typeface="+mn-cs"/>
              </a:rPr>
              <a:t> II (2-1951)</a:t>
            </a:r>
          </a:p>
        </p:txBody>
      </p:sp>
      <p:sp>
        <p:nvSpPr>
          <p:cNvPr id="13" name="Rectangle 24"/>
          <p:cNvSpPr>
            <a:spLocks noChangeArrowheads="1"/>
          </p:cNvSpPr>
          <p:nvPr/>
        </p:nvSpPr>
        <p:spPr bwMode="auto">
          <a:xfrm>
            <a:off x="2462212" y="6078071"/>
            <a:ext cx="4319588" cy="370354"/>
          </a:xfrm>
          <a:prstGeom prst="rect">
            <a:avLst/>
          </a:prstGeom>
          <a:gradFill rotWithShape="1">
            <a:gsLst>
              <a:gs pos="0">
                <a:srgbClr val="CBBA3B">
                  <a:tint val="50000"/>
                  <a:satMod val="300000"/>
                </a:srgbClr>
              </a:gs>
              <a:gs pos="35000">
                <a:srgbClr val="CBBA3B">
                  <a:tint val="37000"/>
                  <a:satMod val="300000"/>
                </a:srgbClr>
              </a:gs>
              <a:gs pos="100000">
                <a:srgbClr val="CBBA3B">
                  <a:tint val="15000"/>
                  <a:satMod val="350000"/>
                </a:srgbClr>
              </a:gs>
            </a:gsLst>
            <a:lin ang="16200000" scaled="1"/>
          </a:gradFill>
          <a:ln w="9525" cap="flat" cmpd="sng" algn="ctr">
            <a:solidFill>
              <a:srgbClr val="CBBA3B">
                <a:shade val="95000"/>
                <a:satMod val="105000"/>
              </a:srgbClr>
            </a:solidFill>
            <a:prstDash val="solid"/>
            <a:headEnd/>
            <a:tailEnd/>
          </a:ln>
          <a:effectLst>
            <a:outerShdw blurRad="40000" dist="20000" dir="5400000" rotWithShape="0">
              <a:srgbClr val="000000">
                <a:alpha val="38000"/>
              </a:srgbClr>
            </a:outerShdw>
          </a:effectLst>
        </p:spPr>
        <p:txBody>
          <a:bodyPr anchor="b"/>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Tahoma" pitchFamily="34" charset="0"/>
                <a:ea typeface="Tahoma" pitchFamily="34" charset="0"/>
                <a:cs typeface="Tahoma" pitchFamily="34" charset="0"/>
              </a:rPr>
              <a:t/>
            </a:r>
            <a:br>
              <a:rPr kumimoji="0" lang="en-US" sz="1800" b="1" i="0" u="none" strike="noStrike" kern="0" cap="none" spc="0" normalizeH="0" baseline="0" noProof="0">
                <a:ln>
                  <a:noFill/>
                </a:ln>
                <a:solidFill>
                  <a:srgbClr val="000000"/>
                </a:solidFill>
                <a:effectLst/>
                <a:uLnTx/>
                <a:uFillTx/>
                <a:latin typeface="Tahoma" pitchFamily="34" charset="0"/>
                <a:ea typeface="Tahoma" pitchFamily="34" charset="0"/>
                <a:cs typeface="Tahoma" pitchFamily="34" charset="0"/>
              </a:rPr>
            </a:br>
            <a:r>
              <a:rPr kumimoji="0" lang="en-US" sz="1800" b="1" i="0" u="none" strike="noStrike" kern="0" cap="none" spc="0" normalizeH="0" baseline="0" noProof="0">
                <a:ln>
                  <a:noFill/>
                </a:ln>
                <a:solidFill>
                  <a:srgbClr val="000000"/>
                </a:solidFill>
                <a:effectLst/>
                <a:uLnTx/>
                <a:uFillTx/>
                <a:latin typeface="Tahoma" pitchFamily="34" charset="0"/>
                <a:ea typeface="Tahoma" pitchFamily="34" charset="0"/>
                <a:cs typeface="Tahoma" pitchFamily="34" charset="0"/>
              </a:rPr>
              <a:t>Toàn cảnh Đại hội II</a:t>
            </a:r>
          </a:p>
        </p:txBody>
      </p:sp>
      <p:pic>
        <p:nvPicPr>
          <p:cNvPr id="14" name="Picture 33" descr="clip_image002"/>
          <p:cNvPicPr>
            <a:picLocks noChangeAspect="1" noChangeArrowheads="1"/>
          </p:cNvPicPr>
          <p:nvPr/>
        </p:nvPicPr>
        <p:blipFill>
          <a:blip r:embed="rId3" cstate="print"/>
          <a:srcRect/>
          <a:stretch>
            <a:fillRect/>
          </a:stretch>
        </p:blipFill>
        <p:spPr bwMode="auto">
          <a:xfrm>
            <a:off x="381000" y="1524000"/>
            <a:ext cx="8458200" cy="4464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38"/>
          <p:cNvSpPr>
            <a:spLocks noChangeArrowheads="1"/>
          </p:cNvSpPr>
          <p:nvPr/>
        </p:nvSpPr>
        <p:spPr bwMode="auto">
          <a:xfrm>
            <a:off x="2133600" y="986135"/>
            <a:ext cx="4465638" cy="461665"/>
          </a:xfrm>
          <a:prstGeom prst="rect">
            <a:avLst/>
          </a:prstGeom>
          <a:gradFill rotWithShape="1">
            <a:gsLst>
              <a:gs pos="0">
                <a:srgbClr val="1B7D6A">
                  <a:tint val="50000"/>
                  <a:satMod val="300000"/>
                </a:srgbClr>
              </a:gs>
              <a:gs pos="35000">
                <a:srgbClr val="1B7D6A">
                  <a:tint val="37000"/>
                  <a:satMod val="300000"/>
                </a:srgbClr>
              </a:gs>
              <a:gs pos="100000">
                <a:srgbClr val="1B7D6A">
                  <a:tint val="15000"/>
                  <a:satMod val="350000"/>
                </a:srgbClr>
              </a:gs>
            </a:gsLst>
            <a:lin ang="16200000" scaled="1"/>
          </a:gradFill>
          <a:ln w="9525" cap="flat" cmpd="sng" algn="ctr">
            <a:solidFill>
              <a:srgbClr val="1B7D6A">
                <a:shade val="95000"/>
                <a:satMod val="105000"/>
              </a:srgbClr>
            </a:solidFill>
            <a:prstDash val="solid"/>
            <a:headEnd/>
            <a:tailEnd/>
          </a:ln>
          <a:effectLst>
            <a:outerShdw blurRad="40000" dist="20000" dir="5400000" rotWithShape="0">
              <a:srgbClr val="000000">
                <a:alpha val="38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3300"/>
                </a:solidFill>
                <a:effectLst/>
                <a:uLnTx/>
                <a:uFillTx/>
                <a:latin typeface="Arial"/>
                <a:ea typeface="+mn-ea"/>
                <a:cs typeface="+mn-cs"/>
              </a:rPr>
              <a:t>“Đại hội kháng chiến”</a:t>
            </a:r>
          </a:p>
        </p:txBody>
      </p:sp>
      <p:pic>
        <p:nvPicPr>
          <p:cNvPr id="16" name="Picture 6"/>
          <p:cNvPicPr>
            <a:picLocks noChangeAspect="1" noChangeArrowheads="1"/>
          </p:cNvPicPr>
          <p:nvPr/>
        </p:nvPicPr>
        <p:blipFill>
          <a:blip r:embed="rId4" cstate="print"/>
          <a:srcRect/>
          <a:stretch>
            <a:fillRect/>
          </a:stretch>
        </p:blipFill>
        <p:spPr bwMode="auto">
          <a:xfrm>
            <a:off x="798750" y="1752600"/>
            <a:ext cx="496650" cy="30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5582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1295400" y="609600"/>
            <a:ext cx="6400800" cy="52322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ahoma" pitchFamily="34" charset="0"/>
                <a:ea typeface="+mn-ea"/>
                <a:cs typeface="Tahoma" pitchFamily="34" charset="0"/>
              </a:rPr>
              <a:t>Nội dung </a:t>
            </a:r>
            <a:r>
              <a:rPr kumimoji="0" lang="vi-VN" sz="2800" b="1" i="0" u="none" strike="noStrike" kern="0" cap="none" spc="0" normalizeH="0" baseline="0" noProof="0">
                <a:ln>
                  <a:noFill/>
                </a:ln>
                <a:solidFill>
                  <a:srgbClr val="FF0000"/>
                </a:solidFill>
                <a:effectLst/>
                <a:uLnTx/>
                <a:uFillTx/>
                <a:latin typeface="Tahoma" pitchFamily="34" charset="0"/>
                <a:ea typeface="+mn-ea"/>
                <a:cs typeface="Tahoma" pitchFamily="34" charset="0"/>
              </a:rPr>
              <a:t>Đại hội </a:t>
            </a:r>
            <a:r>
              <a:rPr kumimoji="0" lang="en-US" sz="2800" b="1" i="0" u="none" strike="noStrike" kern="0" cap="none" spc="0" normalizeH="0" baseline="0" noProof="0">
                <a:ln>
                  <a:noFill/>
                </a:ln>
                <a:solidFill>
                  <a:srgbClr val="FF0000"/>
                </a:solidFill>
                <a:effectLst/>
                <a:uLnTx/>
                <a:uFillTx/>
                <a:latin typeface="Tahoma" pitchFamily="34" charset="0"/>
                <a:ea typeface="+mn-ea"/>
                <a:cs typeface="Tahoma" pitchFamily="34" charset="0"/>
              </a:rPr>
              <a:t> II (2-1951)</a:t>
            </a:r>
          </a:p>
        </p:txBody>
      </p:sp>
      <p:graphicFrame>
        <p:nvGraphicFramePr>
          <p:cNvPr id="11" name="Diagram 10"/>
          <p:cNvGraphicFramePr/>
          <p:nvPr/>
        </p:nvGraphicFramePr>
        <p:xfrm>
          <a:off x="0" y="1600200"/>
          <a:ext cx="8686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6"/>
          <p:cNvPicPr>
            <a:picLocks noChangeAspect="1" noChangeArrowheads="1"/>
          </p:cNvPicPr>
          <p:nvPr/>
        </p:nvPicPr>
        <p:blipFill>
          <a:blip r:embed="rId8" cstate="print"/>
          <a:srcRect/>
          <a:stretch>
            <a:fillRect/>
          </a:stretch>
        </p:blipFill>
        <p:spPr bwMode="auto">
          <a:xfrm>
            <a:off x="1295400" y="609600"/>
            <a:ext cx="885217"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2694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latin typeface="Calibri"/>
              </a:rPr>
              <a:t>Company Logo</a:t>
            </a:r>
          </a:p>
        </p:txBody>
      </p:sp>
      <p:sp>
        <p:nvSpPr>
          <p:cNvPr id="5" name="TextBox 4"/>
          <p:cNvSpPr txBox="1"/>
          <p:nvPr/>
        </p:nvSpPr>
        <p:spPr>
          <a:xfrm>
            <a:off x="2057400" y="228600"/>
            <a:ext cx="4953000" cy="36933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00"/>
                </a:solidFill>
                <a:effectLst/>
                <a:uLnTx/>
                <a:uFillTx/>
                <a:latin typeface="Arial" pitchFamily="34" charset="0"/>
                <a:ea typeface="+mn-ea"/>
                <a:cs typeface="Arial" pitchFamily="34" charset="0"/>
              </a:rPr>
              <a:t>Chính cương  Đảng Lao động Việt Nam</a:t>
            </a:r>
          </a:p>
        </p:txBody>
      </p:sp>
      <p:pic>
        <p:nvPicPr>
          <p:cNvPr id="6" name="Picture 6"/>
          <p:cNvPicPr>
            <a:picLocks noChangeAspect="1" noChangeArrowheads="1"/>
          </p:cNvPicPr>
          <p:nvPr/>
        </p:nvPicPr>
        <p:blipFill>
          <a:blip r:embed="rId3" cstate="print"/>
          <a:srcRect/>
          <a:stretch>
            <a:fillRect/>
          </a:stretch>
        </p:blipFill>
        <p:spPr bwMode="auto">
          <a:xfrm>
            <a:off x="1981200" y="228600"/>
            <a:ext cx="609600" cy="36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381000" y="685800"/>
            <a:ext cx="8458200" cy="535531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Xác định </a:t>
            </a:r>
            <a:r>
              <a:rPr kumimoji="0" lang="vi-VN" sz="1800" b="1" i="1" u="none" strike="noStrike" kern="0" cap="none" spc="0" normalizeH="0" baseline="0" noProof="0">
                <a:ln>
                  <a:noFill/>
                </a:ln>
                <a:solidFill>
                  <a:srgbClr val="C00000"/>
                </a:solidFill>
                <a:effectLst/>
                <a:uLnTx/>
                <a:uFillTx/>
                <a:latin typeface="Arial" pitchFamily="34" charset="0"/>
                <a:ea typeface="+mn-ea"/>
                <a:cs typeface="Arial" pitchFamily="34" charset="0"/>
              </a:rPr>
              <a:t>tính chất của xã hội Việt Nam</a:t>
            </a:r>
            <a:r>
              <a:rPr kumimoji="0" lang="vi-VN" sz="1800" b="1" i="0" u="none" strike="noStrike" kern="0" cap="none" spc="0" normalizeH="0" baseline="0" noProof="0">
                <a:ln>
                  <a:noFill/>
                </a:ln>
                <a:solidFill>
                  <a:srgbClr val="C00000"/>
                </a:solidFill>
                <a:effectLst/>
                <a:uLnTx/>
                <a:uFillTx/>
                <a:latin typeface="Arial" pitchFamily="34" charset="0"/>
                <a:ea typeface="+mn-ea"/>
                <a:cs typeface="Arial" pitchFamily="34" charset="0"/>
              </a:rPr>
              <a:t>:</a:t>
            </a:r>
            <a:r>
              <a:rPr kumimoji="0" lang="vi-VN" sz="1800" b="1" i="0" u="none" strike="noStrike" kern="0" cap="none" spc="0" normalizeH="0" baseline="0" noProof="0">
                <a:ln>
                  <a:noFill/>
                </a:ln>
                <a:solidFill>
                  <a:prstClr val="black"/>
                </a:solidFill>
                <a:effectLst/>
                <a:uLnTx/>
                <a:uFillTx/>
                <a:latin typeface="Arial" pitchFamily="34" charset="0"/>
                <a:ea typeface="+mn-ea"/>
                <a:cs typeface="Arial" pitchFamily="34" charset="0"/>
              </a:rPr>
              <a:t>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xã hội Việt Nam có ba tính chất: “dân chủ nhân dân, một phần thuộc địa và nửa phong kiến”. Các tính chất đó đang đấu tranh lẫn nhau.</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Xác định </a:t>
            </a:r>
            <a:r>
              <a:rPr kumimoji="0" lang="vi-VN" sz="1800" b="1" i="1" u="none" strike="noStrike" kern="0" cap="none" spc="0" normalizeH="0" baseline="0" noProof="0">
                <a:ln>
                  <a:noFill/>
                </a:ln>
                <a:solidFill>
                  <a:srgbClr val="C00000"/>
                </a:solidFill>
                <a:effectLst/>
                <a:uLnTx/>
                <a:uFillTx/>
                <a:latin typeface="Arial" pitchFamily="34" charset="0"/>
                <a:ea typeface="+mn-ea"/>
                <a:cs typeface="Arial" pitchFamily="34" charset="0"/>
              </a:rPr>
              <a:t>mâu thuẫn cơ bản của xã hội Việt Nam</a:t>
            </a:r>
            <a:r>
              <a:rPr kumimoji="0" lang="vi-VN" sz="1800" b="1" i="0" u="none" strike="noStrike" kern="0" cap="none" spc="0" normalizeH="0" baseline="0" noProof="0">
                <a:ln>
                  <a:noFill/>
                </a:ln>
                <a:solidFill>
                  <a:srgbClr val="C00000"/>
                </a:solidFill>
                <a:effectLst/>
                <a:uLnTx/>
                <a:uFillTx/>
                <a:latin typeface="Arial" pitchFamily="34" charset="0"/>
                <a:ea typeface="+mn-ea"/>
                <a:cs typeface="Arial" pitchFamily="34" charset="0"/>
              </a:rPr>
              <a:t>: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là mâu thuẫn giữa “tính chất dân chủ nhân dân và tính chất thuộc địa.</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a:t>
            </a:r>
            <a:r>
              <a:rPr kumimoji="0" lang="en-US" sz="1800" b="1" i="1" u="none" strike="noStrike" kern="0" cap="none" spc="0" normalizeH="0" baseline="0" noProof="0">
                <a:ln>
                  <a:noFill/>
                </a:ln>
                <a:solidFill>
                  <a:srgbClr val="C00000"/>
                </a:solidFill>
                <a:effectLst/>
                <a:uLnTx/>
                <a:uFillTx/>
                <a:latin typeface="Arial" pitchFamily="34" charset="0"/>
                <a:ea typeface="+mn-ea"/>
                <a:cs typeface="Arial" pitchFamily="34" charset="0"/>
              </a:rPr>
              <a:t>Đối tượng chính của cách mạng Việt Nam</a:t>
            </a:r>
            <a:r>
              <a:rPr kumimoji="0" lang="vi-VN" sz="1800" b="1" i="0" u="none" strike="noStrike" kern="0" cap="none" spc="0" normalizeH="0" baseline="0" noProof="0">
                <a:ln>
                  <a:noFill/>
                </a:ln>
                <a:solidFill>
                  <a:srgbClr val="C00000"/>
                </a:solidFill>
                <a:effectLst/>
                <a:uLnTx/>
                <a:uFillTx/>
                <a:latin typeface="Arial" pitchFamily="34" charset="0"/>
                <a:ea typeface="+mn-ea"/>
                <a:cs typeface="Arial" pitchFamily="34" charset="0"/>
              </a:rPr>
              <a:t>: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có hai đối tượng</a:t>
            </a: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 là</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chủ nghĩa đế quốc xâm lược, bọn phong kiến (</a:t>
            </a: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cụ thể là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phong kiến phản động).</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Xác định </a:t>
            </a:r>
            <a:r>
              <a:rPr kumimoji="0" lang="vi-VN" sz="1800" b="1" i="1" u="none" strike="noStrike" kern="0" cap="none" spc="0" normalizeH="0" baseline="0" noProof="0">
                <a:ln>
                  <a:noFill/>
                </a:ln>
                <a:solidFill>
                  <a:srgbClr val="C00000"/>
                </a:solidFill>
                <a:effectLst/>
                <a:uLnTx/>
                <a:uFillTx/>
                <a:latin typeface="Arial" pitchFamily="34" charset="0"/>
                <a:ea typeface="+mn-ea"/>
                <a:cs typeface="Arial" pitchFamily="34" charset="0"/>
              </a:rPr>
              <a:t>ba nhiệm vụ cơ bản</a:t>
            </a:r>
            <a:r>
              <a:rPr kumimoji="0" lang="vi-VN" sz="1800" b="1" i="0" u="none" strike="noStrike" kern="0" cap="none" spc="0" normalizeH="0" baseline="0" noProof="0">
                <a:ln>
                  <a:noFill/>
                </a:ln>
                <a:solidFill>
                  <a:prstClr val="black"/>
                </a:solidFill>
                <a:effectLst/>
                <a:uLnTx/>
                <a:uFillTx/>
                <a:latin typeface="Arial" pitchFamily="34" charset="0"/>
                <a:ea typeface="+mn-ea"/>
                <a:cs typeface="Arial" pitchFamily="34" charset="0"/>
              </a:rPr>
              <a:t>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của cách mạng Việt Nam.</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Xác định </a:t>
            </a:r>
            <a:r>
              <a:rPr kumimoji="0" lang="en-US" sz="1800" b="1" i="1" u="none" strike="noStrike" kern="0" cap="none" spc="0" normalizeH="0" baseline="0" noProof="0">
                <a:ln>
                  <a:noFill/>
                </a:ln>
                <a:solidFill>
                  <a:srgbClr val="C00000"/>
                </a:solidFill>
                <a:effectLst/>
                <a:uLnTx/>
                <a:uFillTx/>
                <a:latin typeface="Arial" pitchFamily="34" charset="0"/>
                <a:ea typeface="+mn-ea"/>
                <a:cs typeface="Arial" pitchFamily="34" charset="0"/>
              </a:rPr>
              <a:t>động lực </a:t>
            </a:r>
            <a:r>
              <a:rPr kumimoji="0" lang="vi-VN" sz="1800" b="1" i="1" u="none" strike="noStrike" kern="0" cap="none" spc="0" normalizeH="0" baseline="0" noProof="0">
                <a:ln>
                  <a:noFill/>
                </a:ln>
                <a:solidFill>
                  <a:srgbClr val="C00000"/>
                </a:solidFill>
                <a:effectLst/>
                <a:uLnTx/>
                <a:uFillTx/>
                <a:latin typeface="Arial" pitchFamily="34" charset="0"/>
                <a:ea typeface="+mn-ea"/>
                <a:cs typeface="Arial" pitchFamily="34" charset="0"/>
              </a:rPr>
              <a:t>của cách mạng</a:t>
            </a:r>
            <a:r>
              <a:rPr kumimoji="0" lang="vi-VN" sz="1800" b="0" i="1" u="none" strike="noStrike" kern="0" cap="none" spc="0" normalizeH="0" baseline="0" noProof="0">
                <a:ln>
                  <a:noFill/>
                </a:ln>
                <a:solidFill>
                  <a:prstClr val="black"/>
                </a:solidFill>
                <a:effectLst/>
                <a:uLnTx/>
                <a:uFillTx/>
                <a:latin typeface="Arial" pitchFamily="34" charset="0"/>
                <a:ea typeface="+mn-ea"/>
                <a:cs typeface="Arial" pitchFamily="34" charset="0"/>
              </a:rPr>
              <a:t> Việt Nam</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Xác định </a:t>
            </a:r>
            <a:r>
              <a:rPr kumimoji="0" lang="vi-VN" sz="1800" b="1" i="1" u="none" strike="noStrike" kern="0" cap="none" spc="0" normalizeH="0" baseline="0" noProof="0">
                <a:ln>
                  <a:noFill/>
                </a:ln>
                <a:solidFill>
                  <a:srgbClr val="C00000"/>
                </a:solidFill>
                <a:effectLst/>
                <a:uLnTx/>
                <a:uFillTx/>
                <a:latin typeface="Arial" pitchFamily="34" charset="0"/>
                <a:ea typeface="+mn-ea"/>
                <a:cs typeface="Arial" pitchFamily="34" charset="0"/>
              </a:rPr>
              <a:t>tính chất cách mạng </a:t>
            </a:r>
            <a:r>
              <a:rPr kumimoji="0" lang="vi-VN" sz="1800" b="0" i="1" u="none" strike="noStrike" kern="0" cap="none" spc="0" normalizeH="0" baseline="0" noProof="0">
                <a:ln>
                  <a:noFill/>
                </a:ln>
                <a:solidFill>
                  <a:prstClr val="black"/>
                </a:solidFill>
                <a:effectLst/>
                <a:uLnTx/>
                <a:uFillTx/>
                <a:latin typeface="Arial" pitchFamily="34" charset="0"/>
                <a:ea typeface="+mn-ea"/>
                <a:cs typeface="Arial" pitchFamily="34" charset="0"/>
              </a:rPr>
              <a:t>Việt Nam</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trong giai đoạn này là cách mạng dân tộc dân chủ nhân dân.</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 </a:t>
            </a:r>
            <a:r>
              <a:rPr kumimoji="0" lang="en-US" sz="1800" b="1" i="1" u="none" strike="noStrike" kern="0" cap="none" spc="0" normalizeH="0" baseline="0" noProof="0">
                <a:ln>
                  <a:noFill/>
                </a:ln>
                <a:solidFill>
                  <a:srgbClr val="C00000"/>
                </a:solidFill>
                <a:effectLst/>
                <a:uLnTx/>
                <a:uFillTx/>
                <a:latin typeface="Arial" pitchFamily="34" charset="0"/>
                <a:ea typeface="+mn-ea"/>
                <a:cs typeface="Arial" pitchFamily="34" charset="0"/>
              </a:rPr>
              <a:t>Con đường đi lên chủ nghĩa xã hội:</a:t>
            </a:r>
            <a:r>
              <a:rPr kumimoji="0" lang="en-US" sz="1800" b="0" i="1" u="none" strike="noStrike" kern="0" cap="none" spc="0" normalizeH="0" baseline="0" noProof="0">
                <a:ln>
                  <a:noFill/>
                </a:ln>
                <a:solidFill>
                  <a:prstClr val="black"/>
                </a:solidFill>
                <a:effectLst/>
                <a:uLnTx/>
                <a:uFillTx/>
                <a:latin typeface="Arial" pitchFamily="34" charset="0"/>
                <a:ea typeface="+mn-ea"/>
                <a:cs typeface="Arial" pitchFamily="34" charset="0"/>
              </a:rPr>
              <a:t> </a:t>
            </a: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lâu dài, trải qua 3 giai đoạn không tách rời nhau, mật thiết liên hệ, xen kẽ với nhau.</a:t>
            </a: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1" i="1" u="none" strike="noStrike" kern="0" cap="none" spc="0" normalizeH="0" baseline="0" noProof="0">
                <a:ln>
                  <a:noFill/>
                </a:ln>
                <a:solidFill>
                  <a:srgbClr val="C00000"/>
                </a:solidFill>
                <a:effectLst/>
                <a:uLnTx/>
                <a:uFillTx/>
                <a:latin typeface="Arial" pitchFamily="34" charset="0"/>
                <a:ea typeface="+mn-ea"/>
                <a:cs typeface="Arial" pitchFamily="34" charset="0"/>
              </a:rPr>
              <a:t> Giai cấp lãnh đạo và mục tiêu của Đảng: </a:t>
            </a: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người lãnh đạo cách mạng là giai cấp công nhân. Đảng Lao động Việt Nam là Đảng của giai cấp công nhân và của nhân dân lao động Việt Nam. </a:t>
            </a: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Chính cương cũng </a:t>
            </a:r>
            <a:r>
              <a:rPr kumimoji="0" lang="vi-VN" sz="1800" b="0" i="1" u="none" strike="noStrike" kern="0" cap="none" spc="0" normalizeH="0" baseline="0" noProof="0">
                <a:ln>
                  <a:noFill/>
                </a:ln>
                <a:solidFill>
                  <a:prstClr val="black"/>
                </a:solidFill>
                <a:effectLst/>
                <a:uLnTx/>
                <a:uFillTx/>
                <a:latin typeface="Arial" pitchFamily="34" charset="0"/>
                <a:ea typeface="+mn-ea"/>
                <a:cs typeface="Arial" pitchFamily="34" charset="0"/>
              </a:rPr>
              <a:t>nêu rõ </a:t>
            </a:r>
            <a:r>
              <a:rPr kumimoji="0" lang="vi-VN" sz="1800" b="1" i="1" u="none" strike="noStrike" kern="0" cap="none" spc="0" normalizeH="0" baseline="0" noProof="0">
                <a:ln>
                  <a:noFill/>
                </a:ln>
                <a:solidFill>
                  <a:srgbClr val="C00000"/>
                </a:solidFill>
                <a:effectLst/>
                <a:uLnTx/>
                <a:uFillTx/>
                <a:latin typeface="Arial" pitchFamily="34" charset="0"/>
                <a:ea typeface="+mn-ea"/>
                <a:cs typeface="Arial" pitchFamily="34" charset="0"/>
              </a:rPr>
              <a:t>15 chính sách lớn </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của Đảng để đẩy mạnh kháng chiến đến thắng lợi và đặt cơ sở kiến thiết quốc gia.</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  Về </a:t>
            </a:r>
            <a:r>
              <a:rPr kumimoji="0" lang="en-US" sz="1800" b="1" i="1" u="none" strike="noStrike" kern="0" cap="none" spc="0" normalizeH="0" baseline="0" noProof="0">
                <a:ln>
                  <a:noFill/>
                </a:ln>
                <a:solidFill>
                  <a:srgbClr val="C00000"/>
                </a:solidFill>
                <a:effectLst/>
                <a:uLnTx/>
                <a:uFillTx/>
                <a:latin typeface="Arial" pitchFamily="34" charset="0"/>
                <a:ea typeface="+mn-ea"/>
                <a:cs typeface="Arial" pitchFamily="34" charset="0"/>
              </a:rPr>
              <a:t>quan hệ quốc tế</a:t>
            </a:r>
            <a:r>
              <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rPr>
              <a:t>: đứng về phía hòa bình và dân chủ, mở rộng quan hệ…</a:t>
            </a:r>
            <a:r>
              <a:rPr kumimoji="0" lang="vi-VN" sz="1800" b="0" i="0" u="none" strike="noStrike" kern="0" cap="none" spc="0" normalizeH="0" baseline="0" noProof="0">
                <a:ln>
                  <a:noFill/>
                </a:ln>
                <a:solidFill>
                  <a:prstClr val="black"/>
                </a:solidFill>
                <a:effectLst/>
                <a:uLnTx/>
                <a:uFillTx/>
                <a:latin typeface="Arial" pitchFamily="34" charset="0"/>
                <a:ea typeface="+mn-ea"/>
                <a:cs typeface="Arial" pitchFamily="34" charset="0"/>
              </a:rPr>
              <a:t> </a:t>
            </a:r>
            <a:endParaRPr kumimoji="0" lang="en-US" sz="1800" b="0" i="0" u="none" strike="noStrike" kern="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TextBox 7"/>
          <p:cNvSpPr txBox="1"/>
          <p:nvPr/>
        </p:nvSpPr>
        <p:spPr>
          <a:xfrm>
            <a:off x="609600" y="6059269"/>
            <a:ext cx="7924800"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all" spc="0" normalizeH="0" baseline="0" noProof="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n-ea"/>
                <a:cs typeface="+mn-cs"/>
              </a:rPr>
              <a:t>Chính cương Đảng Lao động Việt Nam là mốc đánh dấu bước phát triển mới trong lý luận cách mạng của Đảng.</a:t>
            </a:r>
            <a:endParaRPr kumimoji="0" lang="en-US" sz="1800" b="0" i="0" u="none" strike="noStrike" kern="0" cap="all" spc="0" normalizeH="0" baseline="0" noProof="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endParaRPr>
          </a:p>
        </p:txBody>
      </p:sp>
    </p:spTree>
    <p:extLst>
      <p:ext uri="{BB962C8B-B14F-4D97-AF65-F5344CB8AC3E}">
        <p14:creationId xmlns:p14="http://schemas.microsoft.com/office/powerpoint/2010/main" val="3840861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diepdoan.violet.vn/uploads/resources/blog/447/nong_dan_duoc_hcia_ruon_g_500_01.jpg"/>
          <p:cNvPicPr>
            <a:picLocks noChangeAspect="1" noChangeArrowheads="1"/>
          </p:cNvPicPr>
          <p:nvPr/>
        </p:nvPicPr>
        <p:blipFill>
          <a:blip r:embed="rId2" cstate="print"/>
          <a:srcRect/>
          <a:stretch>
            <a:fillRect/>
          </a:stretch>
        </p:blipFill>
        <p:spPr bwMode="auto">
          <a:xfrm>
            <a:off x="6482438" y="232864"/>
            <a:ext cx="2432962" cy="1976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6" descr="http://i202.photobucket.com/albums/aa10/brucelee1306/26-1.jpg"/>
          <p:cNvPicPr>
            <a:picLocks noChangeAspect="1" noChangeArrowheads="1"/>
          </p:cNvPicPr>
          <p:nvPr/>
        </p:nvPicPr>
        <p:blipFill>
          <a:blip r:embed="rId3" cstate="print"/>
          <a:srcRect/>
          <a:stretch>
            <a:fillRect/>
          </a:stretch>
        </p:blipFill>
        <p:spPr bwMode="auto">
          <a:xfrm>
            <a:off x="3352800" y="2485796"/>
            <a:ext cx="5186150" cy="2010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8" descr="http://i202.photobucket.com/albums/aa10/brucelee1306/12100891_2005020313031395213700.jpg"/>
          <p:cNvPicPr>
            <a:picLocks noChangeAspect="1" noChangeArrowheads="1"/>
          </p:cNvPicPr>
          <p:nvPr/>
        </p:nvPicPr>
        <p:blipFill>
          <a:blip r:embed="rId4" cstate="print"/>
          <a:srcRect/>
          <a:stretch>
            <a:fillRect/>
          </a:stretch>
        </p:blipFill>
        <p:spPr bwMode="auto">
          <a:xfrm>
            <a:off x="364438" y="2558145"/>
            <a:ext cx="2759762"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4" descr="http://www.tuanvietnam.net/assets/images/chinhphudautien.jpg"/>
          <p:cNvPicPr>
            <a:picLocks noChangeAspect="1" noChangeArrowheads="1"/>
          </p:cNvPicPr>
          <p:nvPr/>
        </p:nvPicPr>
        <p:blipFill>
          <a:blip r:embed="rId5" cstate="print"/>
          <a:srcRect/>
          <a:stretch>
            <a:fillRect/>
          </a:stretch>
        </p:blipFill>
        <p:spPr bwMode="auto">
          <a:xfrm>
            <a:off x="364438" y="232864"/>
            <a:ext cx="2759762" cy="1976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http://phienbancu.tuoitre.vn/Tianyon/Cache/Image/331/30331.jpg"/>
          <p:cNvPicPr/>
          <p:nvPr/>
        </p:nvPicPr>
        <p:blipFill>
          <a:blip r:embed="rId6" cstate="print"/>
          <a:srcRect/>
          <a:stretch>
            <a:fillRect/>
          </a:stretch>
        </p:blipFill>
        <p:spPr bwMode="auto">
          <a:xfrm>
            <a:off x="3353792" y="232864"/>
            <a:ext cx="2742208" cy="1884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53" descr="clip_image002"/>
          <p:cNvPicPr>
            <a:picLocks noChangeAspect="1" noChangeArrowheads="1"/>
          </p:cNvPicPr>
          <p:nvPr/>
        </p:nvPicPr>
        <p:blipFill>
          <a:blip r:embed="rId7" cstate="print"/>
          <a:srcRect/>
          <a:stretch>
            <a:fillRect/>
          </a:stretch>
        </p:blipFill>
        <p:spPr bwMode="auto">
          <a:xfrm>
            <a:off x="369128" y="4895855"/>
            <a:ext cx="2755072"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37" descr="16 PHONG 10"/>
          <p:cNvPicPr>
            <a:picLocks noChangeAspect="1" noChangeArrowheads="1"/>
          </p:cNvPicPr>
          <p:nvPr/>
        </p:nvPicPr>
        <p:blipFill>
          <a:blip r:embed="rId8" cstate="print"/>
          <a:srcRect/>
          <a:stretch>
            <a:fillRect/>
          </a:stretch>
        </p:blipFill>
        <p:spPr bwMode="auto">
          <a:xfrm>
            <a:off x="3429000" y="4895855"/>
            <a:ext cx="2438400" cy="1733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38" descr="09001"/>
          <p:cNvPicPr>
            <a:picLocks noChangeAspect="1" noChangeArrowheads="1"/>
          </p:cNvPicPr>
          <p:nvPr/>
        </p:nvPicPr>
        <p:blipFill>
          <a:blip r:embed="rId9" cstate="print"/>
          <a:srcRect/>
          <a:stretch>
            <a:fillRect/>
          </a:stretch>
        </p:blipFill>
        <p:spPr bwMode="auto">
          <a:xfrm>
            <a:off x="6415047" y="4895855"/>
            <a:ext cx="2260131"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8648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058150" cy="1325563"/>
          </a:xfrm>
        </p:spPr>
        <p:txBody>
          <a:bodyPr>
            <a:noAutofit/>
          </a:bodyPr>
          <a:lstStyle/>
          <a:p>
            <a:pPr algn="just"/>
            <a:r>
              <a:rPr lang="vi-VN" sz="3200" b="1" dirty="0">
                <a:latin typeface="Times New Roman" panose="02020603050405020304" pitchFamily="18" charset="0"/>
                <a:cs typeface="Times New Roman" panose="02020603050405020304" pitchFamily="18" charset="0"/>
              </a:rPr>
              <a:t>c. Kết hợp đấu tranh quân sự và ngoại giao kêt thúc thắng lợi cuộc kháng chiến</a:t>
            </a:r>
          </a:p>
        </p:txBody>
      </p:sp>
      <p:sp>
        <p:nvSpPr>
          <p:cNvPr id="3" name="Content Placeholder 2"/>
          <p:cNvSpPr>
            <a:spLocks noGrp="1"/>
          </p:cNvSpPr>
          <p:nvPr>
            <p:ph idx="1"/>
          </p:nvPr>
        </p:nvSpPr>
        <p:spPr/>
        <p:txBody>
          <a:bodyPr>
            <a:normAutofit lnSpcReduction="10000"/>
          </a:bodyPr>
          <a:lstStyle/>
          <a:p>
            <a:pPr algn="just"/>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Kế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hoạch</a:t>
            </a:r>
            <a:r>
              <a:rPr lang="en-US" sz="2600" dirty="0">
                <a:latin typeface="Times New Roman" panose="02020603050405020304" pitchFamily="18" charset="0"/>
                <a:cs typeface="Times New Roman" panose="02020603050405020304" pitchFamily="18" charset="0"/>
              </a:rPr>
              <a:t> Nava” (1953)</a:t>
            </a:r>
          </a:p>
          <a:p>
            <a:pPr algn="just"/>
            <a:r>
              <a:rPr lang="vi-VN" sz="2600" dirty="0">
                <a:latin typeface="Times New Roman" panose="02020603050405020304" pitchFamily="18" charset="0"/>
                <a:cs typeface="Times New Roman" panose="02020603050405020304" pitchFamily="18" charset="0"/>
              </a:rPr>
              <a:t>Kế hoạch Nava dự kiến thực hiện trong vòng 18 tháng nhằm “chuyển bại thành thắng”. </a:t>
            </a:r>
            <a:endParaRPr lang="en-US"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Nava chủ trương tăng cường tập trung binh lực, hình thành những “quả đấm thép” để quyết chiến với chủ lực của Việt Minh. </a:t>
            </a:r>
            <a:endParaRPr lang="en-US"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Trong quá trình triển khai kế hoạch, Nava đã từng bước biến Điện Biên Phủ-một địa danh vùng Tây Bắc Việt Nam trở thành một căn cứ quân sự khổng lồ và là trung tâm điểm của kế hoạch</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một “pháo đài khổng lồ không thể công phá”, được giới quân sự, chính trị Pháp-Mỹ đánh giá là “một cỗ máy để nghiền Việt Minh”. </a:t>
            </a:r>
            <a:endParaRPr lang="en-US" sz="26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42275176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8058150" cy="1325563"/>
          </a:xfrm>
        </p:spPr>
        <p:txBody>
          <a:bodyPr>
            <a:noAutofit/>
          </a:bodyPr>
          <a:lstStyle/>
          <a:p>
            <a:pPr algn="just"/>
            <a:r>
              <a:rPr lang="vi-VN" sz="3600" dirty="0">
                <a:latin typeface="Times New Roman" panose="02020603050405020304" pitchFamily="18" charset="0"/>
                <a:cs typeface="Times New Roman" panose="02020603050405020304" pitchFamily="18" charset="0"/>
              </a:rPr>
              <a:t>Cuộc đấu tranh trên mặt trận ngoại giao và Hiệp định đình chỉ chiến sự ở Việt Nam, Bản Tuyên bố cuối cùng về vấn đề </a:t>
            </a:r>
            <a:r>
              <a:rPr lang="vi-VN" sz="3600" b="1" i="1" dirty="0">
                <a:latin typeface="Times New Roman" panose="02020603050405020304" pitchFamily="18" charset="0"/>
                <a:cs typeface="Times New Roman" panose="02020603050405020304" pitchFamily="18" charset="0"/>
              </a:rPr>
              <a:t>lập lại hòa bình ở Đông Dương ngày 21-7-1954</a:t>
            </a:r>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4835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382000" cy="1143000"/>
          </a:xfrm>
        </p:spPr>
        <p:txBody>
          <a:bodyPr>
            <a:noAutofit/>
          </a:bodyPr>
          <a:lstStyle/>
          <a:p>
            <a:pPr algn="just"/>
            <a:r>
              <a:rPr lang="vi-VN" sz="3200" b="1" dirty="0">
                <a:latin typeface="Times New Roman" panose="02020603050405020304" pitchFamily="18" charset="0"/>
                <a:cs typeface="Times New Roman" panose="02020603050405020304" pitchFamily="18" charset="0"/>
              </a:rPr>
              <a:t>4. Ý nghĩa lịch sử và kinh nghiệm của Đảng về lãnh đạo kháng chiến</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468562"/>
            <a:ext cx="8229600" cy="4525963"/>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b. Kinh nghiệm của Đảng về lãnh đạo kháng chiến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070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2647666"/>
            <a:ext cx="9144000" cy="1378424"/>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0" y="2715161"/>
            <a:ext cx="9144000" cy="1323439"/>
          </a:xfrm>
          <a:prstGeom prst="rect">
            <a:avLst/>
          </a:prstGeom>
        </p:spPr>
        <p:txBody>
          <a:bodyPr wrap="square">
            <a:spAutoFit/>
          </a:bodyPr>
          <a:lstStyle/>
          <a:p>
            <a:pPr algn="ct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CHỦ TRƯƠNG KHÁNG CHIẾN, KIẾN QUỐC CỦA ĐẢNG</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descr="http://phienbancu.tuoitre.vn/Tianyon/Cache/Image/564/196564.jpg"/>
          <p:cNvPicPr/>
          <p:nvPr/>
        </p:nvPicPr>
        <p:blipFill>
          <a:blip r:embed="rId3" cstate="print"/>
          <a:srcRect/>
          <a:stretch>
            <a:fillRect/>
          </a:stretch>
        </p:blipFill>
        <p:spPr bwMode="auto">
          <a:xfrm>
            <a:off x="2781300" y="247366"/>
            <a:ext cx="3619500" cy="2133600"/>
          </a:xfrm>
          <a:prstGeom prst="rect">
            <a:avLst/>
          </a:prstGeom>
          <a:ln>
            <a:noFill/>
          </a:ln>
          <a:effectLst>
            <a:softEdge rad="112500"/>
          </a:effectLst>
        </p:spPr>
      </p:pic>
      <p:pic>
        <p:nvPicPr>
          <p:cNvPr id="7" name="Picture 6" descr="http://phienbancu.tuoitre.vn/Tianyon/Cache/Image/516/196516.jpg"/>
          <p:cNvPicPr/>
          <p:nvPr/>
        </p:nvPicPr>
        <p:blipFill>
          <a:blip r:embed="rId4" cstate="print"/>
          <a:srcRect/>
          <a:stretch>
            <a:fillRect/>
          </a:stretch>
        </p:blipFill>
        <p:spPr bwMode="auto">
          <a:xfrm>
            <a:off x="177421" y="4114801"/>
            <a:ext cx="5281474" cy="2590800"/>
          </a:xfrm>
          <a:prstGeom prst="rect">
            <a:avLst/>
          </a:prstGeom>
          <a:ln>
            <a:noFill/>
          </a:ln>
          <a:effectLst>
            <a:softEdge rad="112500"/>
          </a:effectLst>
        </p:spPr>
      </p:pic>
      <p:pic>
        <p:nvPicPr>
          <p:cNvPr id="8" name="Picture 8" descr="35"/>
          <p:cNvPicPr>
            <a:picLocks noChangeAspect="1" noChangeArrowheads="1"/>
          </p:cNvPicPr>
          <p:nvPr/>
        </p:nvPicPr>
        <p:blipFill>
          <a:blip r:embed="rId5" cstate="print"/>
          <a:srcRect/>
          <a:stretch>
            <a:fillRect/>
          </a:stretch>
        </p:blipFill>
        <p:spPr bwMode="auto">
          <a:xfrm>
            <a:off x="304800" y="247366"/>
            <a:ext cx="2127282" cy="2133600"/>
          </a:xfrm>
          <a:prstGeom prst="rect">
            <a:avLst/>
          </a:prstGeom>
          <a:ln>
            <a:noFill/>
          </a:ln>
          <a:effectLst>
            <a:softEdge rad="112500"/>
          </a:effectLst>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8895" y="4114802"/>
            <a:ext cx="3409331" cy="2590798"/>
          </a:xfrm>
          <a:prstGeom prst="rect">
            <a:avLst/>
          </a:prstGeom>
          <a:ln>
            <a:noFill/>
          </a:ln>
          <a:effectLst>
            <a:softEdge rad="112500"/>
          </a:effectLst>
        </p:spPr>
      </p:pic>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247366"/>
            <a:ext cx="2018755" cy="2219635"/>
          </a:xfrm>
          <a:prstGeom prst="rect">
            <a:avLst/>
          </a:prstGeom>
          <a:ln>
            <a:noFill/>
          </a:ln>
          <a:effectLst>
            <a:softEdge rad="112500"/>
          </a:effectLst>
        </p:spPr>
      </p:pic>
    </p:spTree>
    <p:extLst>
      <p:ext uri="{BB962C8B-B14F-4D97-AF65-F5344CB8AC3E}">
        <p14:creationId xmlns:p14="http://schemas.microsoft.com/office/powerpoint/2010/main" val="30197151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9" name="TextBox 38"/>
          <p:cNvSpPr txBox="1"/>
          <p:nvPr/>
        </p:nvSpPr>
        <p:spPr>
          <a:xfrm>
            <a:off x="7848600" y="3316069"/>
            <a:ext cx="838200" cy="30777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*1976</a:t>
            </a:r>
          </a:p>
        </p:txBody>
      </p:sp>
      <p:sp>
        <p:nvSpPr>
          <p:cNvPr id="40" name="Right Arrow 39"/>
          <p:cNvSpPr/>
          <p:nvPr/>
        </p:nvSpPr>
        <p:spPr>
          <a:xfrm>
            <a:off x="152400" y="3550623"/>
            <a:ext cx="8839200" cy="259377"/>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5-Point Star 40"/>
          <p:cNvSpPr/>
          <p:nvPr/>
        </p:nvSpPr>
        <p:spPr>
          <a:xfrm>
            <a:off x="5334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5-Point Star 41"/>
          <p:cNvSpPr/>
          <p:nvPr/>
        </p:nvSpPr>
        <p:spPr>
          <a:xfrm>
            <a:off x="22860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5-Point Star 42"/>
          <p:cNvSpPr/>
          <p:nvPr/>
        </p:nvSpPr>
        <p:spPr>
          <a:xfrm>
            <a:off x="67818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5-Point Star 43"/>
          <p:cNvSpPr/>
          <p:nvPr/>
        </p:nvSpPr>
        <p:spPr>
          <a:xfrm>
            <a:off x="41910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5-Point Star 44"/>
          <p:cNvSpPr/>
          <p:nvPr/>
        </p:nvSpPr>
        <p:spPr>
          <a:xfrm>
            <a:off x="53340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5-Point Star 45"/>
          <p:cNvSpPr/>
          <p:nvPr/>
        </p:nvSpPr>
        <p:spPr>
          <a:xfrm>
            <a:off x="77724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3048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1954</a:t>
            </a:r>
          </a:p>
        </p:txBody>
      </p:sp>
      <p:sp>
        <p:nvSpPr>
          <p:cNvPr id="48" name="TextBox 47"/>
          <p:cNvSpPr txBox="1"/>
          <p:nvPr/>
        </p:nvSpPr>
        <p:spPr>
          <a:xfrm>
            <a:off x="20574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1960</a:t>
            </a:r>
          </a:p>
        </p:txBody>
      </p:sp>
      <p:sp>
        <p:nvSpPr>
          <p:cNvPr id="49" name="TextBox 48"/>
          <p:cNvSpPr txBox="1"/>
          <p:nvPr/>
        </p:nvSpPr>
        <p:spPr>
          <a:xfrm>
            <a:off x="75438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1975</a:t>
            </a:r>
          </a:p>
        </p:txBody>
      </p:sp>
      <p:sp>
        <p:nvSpPr>
          <p:cNvPr id="50" name="TextBox 49"/>
          <p:cNvSpPr txBox="1"/>
          <p:nvPr/>
        </p:nvSpPr>
        <p:spPr>
          <a:xfrm>
            <a:off x="65532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1973</a:t>
            </a:r>
          </a:p>
        </p:txBody>
      </p:sp>
      <p:sp>
        <p:nvSpPr>
          <p:cNvPr id="51" name="TextBox 50"/>
          <p:cNvSpPr txBox="1"/>
          <p:nvPr/>
        </p:nvSpPr>
        <p:spPr>
          <a:xfrm>
            <a:off x="51054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1968</a:t>
            </a:r>
          </a:p>
        </p:txBody>
      </p:sp>
      <p:sp>
        <p:nvSpPr>
          <p:cNvPr id="52" name="TextBox 51"/>
          <p:cNvSpPr txBox="1"/>
          <p:nvPr/>
        </p:nvSpPr>
        <p:spPr>
          <a:xfrm>
            <a:off x="39624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1965</a:t>
            </a:r>
          </a:p>
        </p:txBody>
      </p:sp>
      <p:sp>
        <p:nvSpPr>
          <p:cNvPr id="55" name="TextBox 54"/>
          <p:cNvSpPr txBox="1"/>
          <p:nvPr/>
        </p:nvSpPr>
        <p:spPr>
          <a:xfrm>
            <a:off x="381000" y="4419600"/>
            <a:ext cx="20574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“CT đơn phương”</a:t>
            </a:r>
          </a:p>
        </p:txBody>
      </p:sp>
      <p:sp>
        <p:nvSpPr>
          <p:cNvPr id="56" name="TextBox 55"/>
          <p:cNvSpPr txBox="1"/>
          <p:nvPr/>
        </p:nvSpPr>
        <p:spPr>
          <a:xfrm>
            <a:off x="2590800" y="4419600"/>
            <a:ext cx="16764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“CTđặc biệt”</a:t>
            </a:r>
          </a:p>
        </p:txBody>
      </p:sp>
      <p:sp>
        <p:nvSpPr>
          <p:cNvPr id="57" name="TextBox 56"/>
          <p:cNvSpPr txBox="1"/>
          <p:nvPr/>
        </p:nvSpPr>
        <p:spPr>
          <a:xfrm>
            <a:off x="4495800" y="4419600"/>
            <a:ext cx="13716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“CT cục bộ”</a:t>
            </a:r>
          </a:p>
        </p:txBody>
      </p:sp>
      <p:sp>
        <p:nvSpPr>
          <p:cNvPr id="58" name="TextBox 57"/>
          <p:cNvSpPr txBox="1"/>
          <p:nvPr/>
        </p:nvSpPr>
        <p:spPr>
          <a:xfrm>
            <a:off x="5943600" y="4419600"/>
            <a:ext cx="18288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Việt Nam hóa CT</a:t>
            </a:r>
          </a:p>
        </p:txBody>
      </p:sp>
      <p:sp>
        <p:nvSpPr>
          <p:cNvPr id="59" name="TextBox 58"/>
          <p:cNvSpPr txBox="1"/>
          <p:nvPr/>
        </p:nvSpPr>
        <p:spPr>
          <a:xfrm>
            <a:off x="6248400" y="4876800"/>
            <a:ext cx="22098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Đông Dương hóa CT</a:t>
            </a:r>
          </a:p>
        </p:txBody>
      </p:sp>
      <p:sp>
        <p:nvSpPr>
          <p:cNvPr id="60" name="TextBox 59"/>
          <p:cNvSpPr txBox="1"/>
          <p:nvPr/>
        </p:nvSpPr>
        <p:spPr>
          <a:xfrm>
            <a:off x="6400800" y="2938046"/>
            <a:ext cx="1066800" cy="33855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00"/>
                </a:solidFill>
                <a:effectLst/>
                <a:uLnTx/>
                <a:uFillTx/>
                <a:latin typeface="Arial" pitchFamily="34" charset="0"/>
                <a:ea typeface="+mn-ea"/>
                <a:cs typeface="Arial" pitchFamily="34" charset="0"/>
              </a:rPr>
              <a:t>HĐ Paris</a:t>
            </a:r>
          </a:p>
        </p:txBody>
      </p:sp>
      <p:sp>
        <p:nvSpPr>
          <p:cNvPr id="61" name="TextBox 60"/>
          <p:cNvSpPr txBox="1"/>
          <p:nvPr/>
        </p:nvSpPr>
        <p:spPr>
          <a:xfrm>
            <a:off x="7848600" y="4419600"/>
            <a:ext cx="8382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GPMN</a:t>
            </a:r>
          </a:p>
        </p:txBody>
      </p:sp>
      <p:sp>
        <p:nvSpPr>
          <p:cNvPr id="62" name="TextBox 61"/>
          <p:cNvSpPr txBox="1"/>
          <p:nvPr/>
        </p:nvSpPr>
        <p:spPr>
          <a:xfrm>
            <a:off x="7620000" y="2938046"/>
            <a:ext cx="1371600" cy="33855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00"/>
                </a:solidFill>
                <a:effectLst/>
                <a:uLnTx/>
                <a:uFillTx/>
                <a:latin typeface="Arial" pitchFamily="34" charset="0"/>
                <a:ea typeface="+mn-ea"/>
                <a:cs typeface="Arial" pitchFamily="34" charset="0"/>
              </a:rPr>
              <a:t>Việt Nam</a:t>
            </a:r>
          </a:p>
        </p:txBody>
      </p:sp>
      <p:sp>
        <p:nvSpPr>
          <p:cNvPr id="63" name="TextBox 62"/>
          <p:cNvSpPr txBox="1"/>
          <p:nvPr/>
        </p:nvSpPr>
        <p:spPr>
          <a:xfrm>
            <a:off x="4114800" y="2938046"/>
            <a:ext cx="19812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CT phá hoại lần I</a:t>
            </a:r>
          </a:p>
        </p:txBody>
      </p:sp>
      <p:sp>
        <p:nvSpPr>
          <p:cNvPr id="64" name="TextBox 63"/>
          <p:cNvSpPr txBox="1"/>
          <p:nvPr/>
        </p:nvSpPr>
        <p:spPr>
          <a:xfrm>
            <a:off x="5943600" y="2447092"/>
            <a:ext cx="19812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CT phá hoại lần II</a:t>
            </a:r>
          </a:p>
        </p:txBody>
      </p:sp>
      <p:sp>
        <p:nvSpPr>
          <p:cNvPr id="65" name="TextBox 64"/>
          <p:cNvSpPr txBox="1"/>
          <p:nvPr/>
        </p:nvSpPr>
        <p:spPr>
          <a:xfrm>
            <a:off x="2362200" y="2938046"/>
            <a:ext cx="16764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KH 5 năm lần I</a:t>
            </a:r>
          </a:p>
        </p:txBody>
      </p:sp>
      <p:sp>
        <p:nvSpPr>
          <p:cNvPr id="66" name="TextBox 65"/>
          <p:cNvSpPr txBox="1"/>
          <p:nvPr/>
        </p:nvSpPr>
        <p:spPr>
          <a:xfrm>
            <a:off x="76200" y="2691825"/>
            <a:ext cx="2209800" cy="58477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rial" pitchFamily="34" charset="0"/>
                <a:ea typeface="+mn-ea"/>
                <a:cs typeface="Arial" pitchFamily="34" charset="0"/>
              </a:rPr>
              <a:t>Miền Bắc bước vào xây dựng CNXH</a:t>
            </a:r>
          </a:p>
        </p:txBody>
      </p:sp>
      <p:pic>
        <p:nvPicPr>
          <p:cNvPr id="67" name="Picture 66" descr="vietnamlg.gif"/>
          <p:cNvPicPr>
            <a:picLocks noChangeAspect="1"/>
          </p:cNvPicPr>
          <p:nvPr/>
        </p:nvPicPr>
        <p:blipFill>
          <a:blip r:embed="rId3" cstate="print">
            <a:lum bright="10000"/>
          </a:blip>
          <a:stretch>
            <a:fillRect/>
          </a:stretch>
        </p:blipFill>
        <p:spPr>
          <a:xfrm>
            <a:off x="152400" y="3352800"/>
            <a:ext cx="381000" cy="240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8" name="Picture 67" descr="Vietnam Cong Hoa.png"/>
          <p:cNvPicPr>
            <a:picLocks noChangeAspect="1"/>
          </p:cNvPicPr>
          <p:nvPr/>
        </p:nvPicPr>
        <p:blipFill>
          <a:blip r:embed="rId4" cstate="email"/>
          <a:stretch>
            <a:fillRect/>
          </a:stretch>
        </p:blipFill>
        <p:spPr>
          <a:xfrm>
            <a:off x="2286000" y="4927600"/>
            <a:ext cx="381000" cy="254000"/>
          </a:xfrm>
          <a:prstGeom prst="rect">
            <a:avLst/>
          </a:prstGeom>
          <a:ln>
            <a:noFill/>
          </a:ln>
          <a:effectLst>
            <a:outerShdw blurRad="292100" dist="139700" dir="2700000" algn="tl" rotWithShape="0">
              <a:srgbClr val="333333">
                <a:alpha val="65000"/>
              </a:srgbClr>
            </a:outerShdw>
          </a:effectLst>
        </p:spPr>
      </p:pic>
      <p:pic>
        <p:nvPicPr>
          <p:cNvPr id="69" name="Picture 68" descr="Mat tran dan toc giai phong MNVN.jpg"/>
          <p:cNvPicPr>
            <a:picLocks noChangeAspect="1"/>
          </p:cNvPicPr>
          <p:nvPr/>
        </p:nvPicPr>
        <p:blipFill>
          <a:blip r:embed="rId5" cstate="email"/>
          <a:stretch>
            <a:fillRect/>
          </a:stretch>
        </p:blipFill>
        <p:spPr>
          <a:xfrm>
            <a:off x="2590800" y="4851400"/>
            <a:ext cx="381000" cy="254000"/>
          </a:xfrm>
          <a:prstGeom prst="rect">
            <a:avLst/>
          </a:prstGeom>
          <a:ln>
            <a:noFill/>
          </a:ln>
          <a:effectLst>
            <a:outerShdw blurRad="292100" dist="139700" dir="2700000" algn="tl" rotWithShape="0">
              <a:srgbClr val="333333">
                <a:alpha val="65000"/>
              </a:srgbClr>
            </a:outerShdw>
          </a:effectLst>
        </p:spPr>
      </p:pic>
      <p:pic>
        <p:nvPicPr>
          <p:cNvPr id="70" name="Picture 69" descr="vietnamlg.gif"/>
          <p:cNvPicPr>
            <a:picLocks noChangeAspect="1"/>
          </p:cNvPicPr>
          <p:nvPr/>
        </p:nvPicPr>
        <p:blipFill>
          <a:blip r:embed="rId3" cstate="print">
            <a:lum bright="10000"/>
          </a:blip>
          <a:stretch>
            <a:fillRect/>
          </a:stretch>
        </p:blipFill>
        <p:spPr>
          <a:xfrm>
            <a:off x="8382000" y="2558715"/>
            <a:ext cx="533400" cy="336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 name="Picture 70" descr="american-flag.jpg"/>
          <p:cNvPicPr>
            <a:picLocks noChangeAspect="1"/>
          </p:cNvPicPr>
          <p:nvPr/>
        </p:nvPicPr>
        <p:blipFill>
          <a:blip r:embed="rId6" cstate="email"/>
          <a:stretch>
            <a:fillRect/>
          </a:stretch>
        </p:blipFill>
        <p:spPr>
          <a:xfrm>
            <a:off x="1981200" y="4876800"/>
            <a:ext cx="392151" cy="228600"/>
          </a:xfrm>
          <a:prstGeom prst="rect">
            <a:avLst/>
          </a:prstGeom>
          <a:ln>
            <a:noFill/>
          </a:ln>
          <a:effectLst>
            <a:outerShdw blurRad="292100" dist="139700" dir="2700000" algn="tl" rotWithShape="0">
              <a:srgbClr val="333333">
                <a:alpha val="65000"/>
              </a:srgbClr>
            </a:outerShdw>
          </a:effectLst>
        </p:spPr>
      </p:pic>
      <p:sp>
        <p:nvSpPr>
          <p:cNvPr id="72" name="TextBox 71"/>
          <p:cNvSpPr txBox="1"/>
          <p:nvPr/>
        </p:nvSpPr>
        <p:spPr>
          <a:xfrm>
            <a:off x="381000" y="5257800"/>
            <a:ext cx="1447800" cy="36933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030A0"/>
                </a:solidFill>
                <a:effectLst/>
                <a:uLnTx/>
                <a:uFillTx/>
                <a:latin typeface="Tahoma" pitchFamily="34" charset="0"/>
                <a:ea typeface="+mn-ea"/>
                <a:cs typeface="Tahoma" pitchFamily="34" charset="0"/>
              </a:rPr>
              <a:t>Miền Nam</a:t>
            </a:r>
          </a:p>
        </p:txBody>
      </p:sp>
      <p:sp>
        <p:nvSpPr>
          <p:cNvPr id="73" name="TextBox 72"/>
          <p:cNvSpPr txBox="1"/>
          <p:nvPr/>
        </p:nvSpPr>
        <p:spPr>
          <a:xfrm>
            <a:off x="381000" y="2209800"/>
            <a:ext cx="1295400" cy="36933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030A0"/>
                </a:solidFill>
                <a:effectLst/>
                <a:uLnTx/>
                <a:uFillTx/>
                <a:latin typeface="Tahoma" pitchFamily="34" charset="0"/>
                <a:ea typeface="+mn-ea"/>
                <a:cs typeface="Tahoma" pitchFamily="34" charset="0"/>
              </a:rPr>
              <a:t>Miền Bắc</a:t>
            </a:r>
          </a:p>
        </p:txBody>
      </p:sp>
      <p:sp>
        <p:nvSpPr>
          <p:cNvPr id="74" name="Title 19"/>
          <p:cNvSpPr txBox="1">
            <a:spLocks/>
          </p:cNvSpPr>
          <p:nvPr/>
        </p:nvSpPr>
        <p:spPr bwMode="auto">
          <a:xfrm>
            <a:off x="381000" y="25400"/>
            <a:ext cx="8305800" cy="1419423"/>
          </a:xfrm>
          <a:prstGeom prst="rect">
            <a:avLst/>
          </a:prstGeom>
          <a:solidFill>
            <a:schemeClr val="accent5">
              <a:lumMod val="75000"/>
            </a:schemeClr>
          </a:solidFill>
          <a:ln w="9525">
            <a:noFill/>
            <a:miter lim="800000"/>
            <a:headEnd/>
            <a:tailEnd/>
          </a:ln>
          <a:effectLst>
            <a:outerShdw dist="35921" dir="2700000" algn="ctr" rotWithShape="0">
              <a:srgbClr val="000000">
                <a:alpha val="50000"/>
              </a:srgbClr>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lvl="0" algn="ctr"/>
            <a:r>
              <a:rPr lang="vi-VN" sz="24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ahoma" pitchFamily="34" charset="0"/>
              </a:rPr>
              <a:t> </a:t>
            </a:r>
            <a:r>
              <a:rPr lang="en-US" sz="24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ahoma" pitchFamily="34" charset="0"/>
              </a:rPr>
              <a:t>II. </a:t>
            </a:r>
            <a:r>
              <a:rPr lang="vi-VN" sz="24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ahoma" pitchFamily="34" charset="0"/>
              </a:rPr>
              <a:t>Đảng Lãnh đạo xây dựng chủ nghĩa xã hội ở miền Bắc và kháng chiến chống đế quốc Mỹ xâm lược, giải phóng miền Nam,  thống nhất đất nước (1954-1975)</a:t>
            </a:r>
            <a:endParaRPr kumimoji="0" lang="en-US" sz="2400" b="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3992512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just"/>
            <a:r>
              <a:rPr lang="nn-NO" sz="3200" b="1" dirty="0">
                <a:latin typeface="Times New Roman" panose="02020603050405020304" pitchFamily="18" charset="0"/>
                <a:cs typeface="Times New Roman" panose="02020603050405020304" pitchFamily="18" charset="0"/>
              </a:rPr>
              <a:t>1. Trong giai đoạn 1954 - 1965</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239962"/>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Khôi phục kinh tế, cải tạo xã hội chủ nghĩa ở Miền Bắc, chuyển cách mạng miền Nam từ thế giữ gìn lực lượng sang thế tiến công (1954-1960)</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Nam (1961-1965)</a:t>
            </a:r>
          </a:p>
        </p:txBody>
      </p:sp>
    </p:spTree>
    <p:extLst>
      <p:ext uri="{BB962C8B-B14F-4D97-AF65-F5344CB8AC3E}">
        <p14:creationId xmlns:p14="http://schemas.microsoft.com/office/powerpoint/2010/main" val="2759041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28600" y="7189"/>
            <a:ext cx="8458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400" b="1" dirty="0" err="1">
                <a:solidFill>
                  <a:prstClr val="black"/>
                </a:solidFill>
                <a:latin typeface="Times New Roman" panose="02020603050405020304" pitchFamily="18" charset="0"/>
                <a:cs typeface="Times New Roman" panose="02020603050405020304" pitchFamily="18" charset="0"/>
              </a:rPr>
              <a:t>Yêu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cầu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bức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thiết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đường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lối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đúng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đắn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vừa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phù</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hợp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tình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hình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mỗi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miền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tình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hình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nước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vừa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phù</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hợp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thế</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chung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đại</a:t>
            </a:r>
            <a:r>
              <a:rPr lang="en-US" sz="2400" b="1" dirty="0">
                <a:solidFill>
                  <a:prstClr val="black"/>
                </a:solidFill>
                <a:latin typeface="Times New Roman" panose="02020603050405020304" pitchFamily="18" charset="0"/>
                <a:cs typeface="Times New Roman" panose="02020603050405020304" pitchFamily="18" charset="0"/>
              </a:rPr>
              <a:t>.</a:t>
            </a:r>
          </a:p>
        </p:txBody>
      </p:sp>
      <p:graphicFrame>
        <p:nvGraphicFramePr>
          <p:cNvPr id="11" name="Diagram 10"/>
          <p:cNvGraphicFramePr/>
          <p:nvPr>
            <p:extLst>
              <p:ext uri="{D42A27DB-BD31-4B8C-83A1-F6EECF244321}">
                <p14:modId xmlns:p14="http://schemas.microsoft.com/office/powerpoint/2010/main" val="3738712762"/>
              </p:ext>
            </p:extLst>
          </p:nvPr>
        </p:nvGraphicFramePr>
        <p:xfrm>
          <a:off x="304800" y="1447800"/>
          <a:ext cx="85344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274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919913"/>
              </p:ext>
            </p:extLst>
          </p:nvPr>
        </p:nvGraphicFramePr>
        <p:xfrm>
          <a:off x="304800" y="228600"/>
          <a:ext cx="8458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5410200"/>
            <a:ext cx="8001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a:solidFill>
                  <a:prstClr val="black"/>
                </a:solidFill>
                <a:latin typeface="Arial" pitchFamily="34" charset="0"/>
                <a:cs typeface="Arial" pitchFamily="34" charset="0"/>
              </a:rPr>
              <a:t>=&gt; </a:t>
            </a:r>
            <a:r>
              <a:rPr lang="en-US" sz="2400" b="1">
                <a:solidFill>
                  <a:srgbClr val="FF0000"/>
                </a:solidFill>
                <a:latin typeface="Arial" pitchFamily="34" charset="0"/>
                <a:cs typeface="Arial" pitchFamily="34" charset="0"/>
              </a:rPr>
              <a:t>mở đường </a:t>
            </a:r>
            <a:r>
              <a:rPr lang="en-US" sz="2400" b="1">
                <a:solidFill>
                  <a:prstClr val="black"/>
                </a:solidFill>
                <a:latin typeface="Arial" pitchFamily="34" charset="0"/>
                <a:cs typeface="Arial" pitchFamily="34" charset="0"/>
              </a:rPr>
              <a:t>cho cách mạng miền Nam tiến lên; thể hiện rõ bản lĩnh </a:t>
            </a:r>
            <a:r>
              <a:rPr lang="en-US" sz="2400" b="1">
                <a:solidFill>
                  <a:srgbClr val="FF0000"/>
                </a:solidFill>
                <a:latin typeface="Arial" pitchFamily="34" charset="0"/>
                <a:cs typeface="Arial" pitchFamily="34" charset="0"/>
              </a:rPr>
              <a:t>độc lập, tự chủ, sáng tạo </a:t>
            </a:r>
            <a:r>
              <a:rPr lang="en-US" sz="2400" b="1">
                <a:solidFill>
                  <a:prstClr val="black"/>
                </a:solidFill>
                <a:latin typeface="Arial" pitchFamily="34" charset="0"/>
                <a:cs typeface="Arial" pitchFamily="34" charset="0"/>
              </a:rPr>
              <a:t>của Đảng</a:t>
            </a:r>
          </a:p>
        </p:txBody>
      </p:sp>
    </p:spTree>
    <p:extLst>
      <p:ext uri="{BB962C8B-B14F-4D97-AF65-F5344CB8AC3E}">
        <p14:creationId xmlns:p14="http://schemas.microsoft.com/office/powerpoint/2010/main" val="641265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Times New Roman" panose="02020603050405020304" pitchFamily="18" charset="0"/>
                <a:cs typeface="Times New Roman" panose="02020603050405020304" pitchFamily="18" charset="0"/>
              </a:rPr>
              <a:t>Miền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Bắc</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458200" cy="4525963"/>
          </a:xfrm>
        </p:spPr>
        <p:txBody>
          <a:bodyPr>
            <a:normAutofit fontScale="92500" lnSpcReduction="20000"/>
          </a:bodyPr>
          <a:lstStyle/>
          <a:p>
            <a:pPr algn="just"/>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10 Ban </a:t>
            </a:r>
            <a:r>
              <a:rPr lang="en-US" dirty="0" err="1">
                <a:latin typeface="Times New Roman" panose="02020603050405020304" pitchFamily="18" charset="0"/>
                <a:cs typeface="Times New Roman" panose="02020603050405020304" pitchFamily="18" charset="0"/>
              </a:rPr>
              <a:t>Chấp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9-1956,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66631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b. Xây dựng chủ nghĩa xã hội ở Miền Bắc, phát triển thế tiến công của cách mạng miền Nam (1961-1965)</a:t>
            </a:r>
          </a:p>
        </p:txBody>
      </p:sp>
      <p:sp>
        <p:nvSpPr>
          <p:cNvPr id="3" name="Content Placeholder 2"/>
          <p:cNvSpPr>
            <a:spLocks noGrp="1"/>
          </p:cNvSpPr>
          <p:nvPr>
            <p:ph idx="1"/>
          </p:nvPr>
        </p:nvSpPr>
        <p:spPr>
          <a:xfrm>
            <a:off x="533400" y="1477963"/>
            <a:ext cx="7886700" cy="4351338"/>
          </a:xfrm>
        </p:spPr>
        <p:txBody>
          <a:bodyPr>
            <a:normAutofit/>
          </a:bodyPr>
          <a:lstStyle/>
          <a:p>
            <a:pPr algn="just"/>
            <a:r>
              <a:rPr lang="vi-VN" sz="2800" dirty="0">
                <a:latin typeface="Times New Roman" panose="02020603050405020304" pitchFamily="18" charset="0"/>
                <a:cs typeface="Times New Roman" panose="02020603050405020304" pitchFamily="18" charset="0"/>
              </a:rPr>
              <a:t>Đại hội III (1960) của Đảng: xây dựng chủ nghĩa xã hội ở miền Bắc và đấu tranh hòa bình thống nhất nước nhà</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đ</a:t>
            </a:r>
            <a:r>
              <a:rPr lang="vi-VN" sz="2800" dirty="0">
                <a:latin typeface="Times New Roman" panose="02020603050405020304" pitchFamily="18" charset="0"/>
                <a:cs typeface="Times New Roman" panose="02020603050405020304" pitchFamily="18" charset="0"/>
              </a:rPr>
              <a:t>ường lối cách mạng Việt 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III (1960)</a:t>
            </a:r>
          </a:p>
          <a:p>
            <a:pPr algn="just"/>
            <a:r>
              <a:rPr lang="vi-VN" sz="2800" dirty="0">
                <a:latin typeface="Times New Roman" panose="02020603050405020304" pitchFamily="18" charset="0"/>
                <a:cs typeface="Times New Roman" panose="02020603050405020304" pitchFamily="18" charset="0"/>
              </a:rPr>
              <a:t>Kế hoạch năm năm lần thứ nhất (1961-1965)</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Hoạt động chi viện cách mạng miền Nam của miền Bắc (1961- 1965)</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Tình hình miền Nam từ năm 1961 và sự lãnh đạo, chỉ đạo của Đảng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7482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4" cstate="print">
            <a:lum bright="10000"/>
          </a:blip>
          <a:srcRect/>
          <a:stretch>
            <a:fillRect/>
          </a:stretch>
        </p:blipFill>
        <p:spPr bwMode="auto">
          <a:xfrm>
            <a:off x="990600" y="457200"/>
            <a:ext cx="4572000" cy="3276600"/>
          </a:xfrm>
          <a:prstGeom prst="rect">
            <a:avLst/>
          </a:prstGeom>
          <a:ln>
            <a:noFill/>
          </a:ln>
          <a:effectLst>
            <a:outerShdw blurRad="292100" dist="139700" dir="2700000" algn="tl" rotWithShape="0">
              <a:srgbClr val="333333">
                <a:alpha val="65000"/>
              </a:srgbClr>
            </a:outerShdw>
          </a:effectLst>
        </p:spPr>
      </p:pic>
      <p:sp>
        <p:nvSpPr>
          <p:cNvPr id="7" name="12-Point Star 6"/>
          <p:cNvSpPr/>
          <p:nvPr/>
        </p:nvSpPr>
        <p:spPr>
          <a:xfrm>
            <a:off x="6400800" y="4038600"/>
            <a:ext cx="2133600" cy="2057400"/>
          </a:xfrm>
          <a:prstGeom prst="star1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a:solidFill>
                  <a:srgbClr val="FFFF00"/>
                </a:solidFill>
                <a:latin typeface="Tahoma" pitchFamily="34" charset="0"/>
                <a:cs typeface="Tahoma" pitchFamily="34" charset="0"/>
              </a:rPr>
              <a:t>III</a:t>
            </a:r>
          </a:p>
          <a:p>
            <a:pPr algn="ctr"/>
            <a:r>
              <a:rPr lang="en-US" sz="3200">
                <a:solidFill>
                  <a:srgbClr val="FFC000"/>
                </a:solidFill>
                <a:latin typeface="Tahoma" pitchFamily="34" charset="0"/>
                <a:cs typeface="Tahoma" pitchFamily="34" charset="0"/>
              </a:rPr>
              <a:t>1960</a:t>
            </a:r>
          </a:p>
        </p:txBody>
      </p:sp>
      <p:sp>
        <p:nvSpPr>
          <p:cNvPr id="8" name="Rectangle 7"/>
          <p:cNvSpPr/>
          <p:nvPr/>
        </p:nvSpPr>
        <p:spPr>
          <a:xfrm>
            <a:off x="299049" y="3804429"/>
            <a:ext cx="60198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a:solidFill>
                  <a:prstClr val="black"/>
                </a:solidFill>
                <a:latin typeface="Times New Roman" panose="02020603050405020304" pitchFamily="18" charset="0"/>
                <a:cs typeface="Times New Roman" panose="02020603050405020304" pitchFamily="18" charset="0"/>
              </a:rPr>
              <a:t>Đường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lối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tiến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hành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đồng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hợp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chặt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chẽ</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hai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chiến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mạng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Đảng</a:t>
            </a:r>
            <a:r>
              <a:rPr lang="en-US" sz="2400" b="1" dirty="0">
                <a:solidFill>
                  <a:prstClr val="black"/>
                </a:solidFill>
                <a:latin typeface="Times New Roman" panose="02020603050405020304" pitchFamily="18" charset="0"/>
                <a:cs typeface="Times New Roman" panose="02020603050405020304" pitchFamily="18" charset="0"/>
              </a:rPr>
              <a:t> Lao </a:t>
            </a:r>
            <a:r>
              <a:rPr lang="en-US" sz="2400" b="1" dirty="0" err="1">
                <a:solidFill>
                  <a:prstClr val="black"/>
                </a:solidFill>
                <a:latin typeface="Times New Roman" panose="02020603050405020304" pitchFamily="18" charset="0"/>
                <a:cs typeface="Times New Roman" panose="02020603050405020304" pitchFamily="18" charset="0"/>
              </a:rPr>
              <a:t>Động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Việt</a:t>
            </a:r>
            <a:r>
              <a:rPr lang="en-US" sz="2400" b="1" dirty="0">
                <a:solidFill>
                  <a:prstClr val="black"/>
                </a:solidFill>
                <a:latin typeface="Times New Roman" panose="02020603050405020304" pitchFamily="18" charset="0"/>
                <a:cs typeface="Times New Roman" panose="02020603050405020304" pitchFamily="18" charset="0"/>
              </a:rPr>
              <a:t> Nam</a:t>
            </a:r>
          </a:p>
        </p:txBody>
      </p:sp>
      <p:pic>
        <p:nvPicPr>
          <p:cNvPr id="9" name="Picture 8" descr="Mat tran dan toc giai phong MNVN.jpg"/>
          <p:cNvPicPr>
            <a:picLocks noChangeAspect="1"/>
          </p:cNvPicPr>
          <p:nvPr/>
        </p:nvPicPr>
        <p:blipFill>
          <a:blip r:embed="rId5" cstate="print">
            <a:lum bright="10000"/>
          </a:blip>
          <a:stretch>
            <a:fillRect/>
          </a:stretch>
        </p:blipFill>
        <p:spPr>
          <a:xfrm>
            <a:off x="6362700" y="2438400"/>
            <a:ext cx="2095500" cy="1397000"/>
          </a:xfrm>
          <a:prstGeom prst="rect">
            <a:avLst/>
          </a:prstGeom>
        </p:spPr>
      </p:pic>
      <p:pic>
        <p:nvPicPr>
          <p:cNvPr id="10" name="Picture 9" descr="vietnam-flag.jpg"/>
          <p:cNvPicPr>
            <a:picLocks noChangeAspect="1"/>
          </p:cNvPicPr>
          <p:nvPr/>
        </p:nvPicPr>
        <p:blipFill>
          <a:blip r:embed="rId6" cstate="print">
            <a:lum bright="10000"/>
          </a:blip>
          <a:stretch>
            <a:fillRect/>
          </a:stretch>
        </p:blipFill>
        <p:spPr>
          <a:xfrm>
            <a:off x="6324600" y="760753"/>
            <a:ext cx="2057400" cy="1372847"/>
          </a:xfrm>
          <a:prstGeom prst="rect">
            <a:avLst/>
          </a:prstGeom>
        </p:spPr>
      </p:pic>
      <p:sp>
        <p:nvSpPr>
          <p:cNvPr id="11" name="TextBox 10"/>
          <p:cNvSpPr txBox="1"/>
          <p:nvPr/>
        </p:nvSpPr>
        <p:spPr>
          <a:xfrm>
            <a:off x="152400" y="5029200"/>
            <a:ext cx="6210300" cy="178510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200" b="1" dirty="0" err="1">
                <a:solidFill>
                  <a:srgbClr val="7030A0"/>
                </a:solidFill>
                <a:latin typeface="Times New Roman" panose="02020603050405020304" pitchFamily="18" charset="0"/>
                <a:cs typeface="Times New Roman" panose="02020603050405020304" pitchFamily="18" charset="0"/>
              </a:rPr>
              <a:t>Đường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lối</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cách</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mạng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này</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có</a:t>
            </a:r>
            <a:r>
              <a:rPr lang="en-US" sz="2200" b="1" dirty="0">
                <a:solidFill>
                  <a:srgbClr val="7030A0"/>
                </a:solidFill>
                <a:latin typeface="Times New Roman" panose="02020603050405020304" pitchFamily="18" charset="0"/>
                <a:cs typeface="Times New Roman" panose="02020603050405020304" pitchFamily="18" charset="0"/>
              </a:rPr>
              <a:t> ý </a:t>
            </a:r>
            <a:r>
              <a:rPr lang="en-US" sz="2200" b="1" dirty="0" err="1">
                <a:solidFill>
                  <a:srgbClr val="7030A0"/>
                </a:solidFill>
                <a:latin typeface="Times New Roman" panose="02020603050405020304" pitchFamily="18" charset="0"/>
                <a:cs typeface="Times New Roman" panose="02020603050405020304" pitchFamily="18" charset="0"/>
              </a:rPr>
              <a:t>nghĩa</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lý</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luận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và</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thực</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tiễn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hết</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sức</a:t>
            </a:r>
            <a:r>
              <a:rPr lang="en-US" sz="2200" b="1" dirty="0">
                <a:solidFill>
                  <a:srgbClr val="7030A0"/>
                </a:solidFill>
                <a:latin typeface="Times New Roman" panose="02020603050405020304" pitchFamily="18" charset="0"/>
                <a:cs typeface="Times New Roman" panose="02020603050405020304" pitchFamily="18" charset="0"/>
              </a:rPr>
              <a:t> to </a:t>
            </a:r>
            <a:r>
              <a:rPr lang="en-US" sz="2200" b="1" dirty="0" err="1">
                <a:solidFill>
                  <a:srgbClr val="7030A0"/>
                </a:solidFill>
                <a:latin typeface="Times New Roman" panose="02020603050405020304" pitchFamily="18" charset="0"/>
                <a:cs typeface="Times New Roman" panose="02020603050405020304" pitchFamily="18" charset="0"/>
              </a:rPr>
              <a:t>lớn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thể</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hiện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tinh</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thần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độc</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lập</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tự</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chủ</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và</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sáng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tạo</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là</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cơ</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sở</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để</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quân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dân</a:t>
            </a:r>
            <a:r>
              <a:rPr lang="en-US" sz="2200" b="1" dirty="0">
                <a:solidFill>
                  <a:srgbClr val="7030A0"/>
                </a:solidFill>
                <a:latin typeface="Times New Roman" panose="02020603050405020304" pitchFamily="18" charset="0"/>
                <a:cs typeface="Times New Roman" panose="02020603050405020304" pitchFamily="18" charset="0"/>
              </a:rPr>
              <a:t> ta </a:t>
            </a:r>
            <a:r>
              <a:rPr lang="en-US" sz="2200" b="1" dirty="0" err="1">
                <a:solidFill>
                  <a:srgbClr val="7030A0"/>
                </a:solidFill>
                <a:latin typeface="Times New Roman" panose="02020603050405020304" pitchFamily="18" charset="0"/>
                <a:cs typeface="Times New Roman" panose="02020603050405020304" pitchFamily="18" charset="0"/>
              </a:rPr>
              <a:t>phấn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đấu</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giành</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được</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những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thành</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tựu</a:t>
            </a:r>
            <a:r>
              <a:rPr lang="en-US" sz="2200" b="1" dirty="0">
                <a:solidFill>
                  <a:srgbClr val="7030A0"/>
                </a:solidFill>
                <a:latin typeface="Times New Roman" panose="02020603050405020304" pitchFamily="18" charset="0"/>
                <a:cs typeface="Times New Roman" panose="02020603050405020304" pitchFamily="18" charset="0"/>
              </a:rPr>
              <a:t> to </a:t>
            </a:r>
            <a:r>
              <a:rPr lang="en-US" sz="2200" b="1" dirty="0" err="1">
                <a:solidFill>
                  <a:srgbClr val="7030A0"/>
                </a:solidFill>
                <a:latin typeface="Times New Roman" panose="02020603050405020304" pitchFamily="18" charset="0"/>
                <a:cs typeface="Times New Roman" panose="02020603050405020304" pitchFamily="18" charset="0"/>
              </a:rPr>
              <a:t>lớn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trong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việc</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giải</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phóng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miền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nam</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thống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nhất</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Tổ</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quốc</a:t>
            </a:r>
            <a:r>
              <a:rPr lang="en-US" sz="22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53400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524000" y="381000"/>
            <a:ext cx="6324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a:solidFill>
                  <a:prstClr val="black"/>
                </a:solidFill>
                <a:latin typeface="Tahoma" pitchFamily="34" charset="0"/>
                <a:cs typeface="Tahoma" pitchFamily="34" charset="0"/>
              </a:rPr>
              <a:t>Đại hội lần thứ III </a:t>
            </a:r>
          </a:p>
        </p:txBody>
      </p:sp>
      <p:graphicFrame>
        <p:nvGraphicFramePr>
          <p:cNvPr id="3" name="Diagram 2"/>
          <p:cNvGraphicFramePr/>
          <p:nvPr/>
        </p:nvGraphicFramePr>
        <p:xfrm>
          <a:off x="457200" y="1143000"/>
          <a:ext cx="85344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3806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b="1" dirty="0">
                <a:latin typeface="Times New Roman" panose="02020603050405020304" pitchFamily="18" charset="0"/>
                <a:ea typeface="Tahoma" panose="020B0604030504040204" pitchFamily="34" charset="0"/>
                <a:cs typeface="Times New Roman" panose="02020603050405020304" pitchFamily="18" charset="0"/>
              </a:rPr>
              <a:t>Kế hoạch năm năm lần thứ nhất </a:t>
            </a:r>
            <a:r>
              <a:rPr lang="en-US" sz="3200" b="1" dirty="0">
                <a:latin typeface="Times New Roman" panose="02020603050405020304" pitchFamily="18" charset="0"/>
                <a:ea typeface="Tahoma" panose="020B0604030504040204" pitchFamily="34" charset="0"/>
                <a:cs typeface="Times New Roman" panose="02020603050405020304" pitchFamily="18" charset="0"/>
              </a:rPr>
              <a:t/>
            </a:r>
            <a:br>
              <a:rPr lang="en-US" sz="3200" b="1" dirty="0">
                <a:latin typeface="Times New Roman" panose="02020603050405020304" pitchFamily="18" charset="0"/>
                <a:ea typeface="Tahoma" panose="020B0604030504040204" pitchFamily="34" charset="0"/>
                <a:cs typeface="Times New Roman" panose="02020603050405020304" pitchFamily="18" charset="0"/>
              </a:rPr>
            </a:br>
            <a:r>
              <a:rPr lang="vi-VN" sz="3200" b="1" dirty="0">
                <a:latin typeface="Times New Roman" panose="02020603050405020304" pitchFamily="18" charset="0"/>
                <a:ea typeface="Tahoma" panose="020B0604030504040204" pitchFamily="34" charset="0"/>
                <a:cs typeface="Times New Roman" panose="02020603050405020304" pitchFamily="18" charset="0"/>
              </a:rPr>
              <a:t>(1961-1965)</a:t>
            </a:r>
            <a:endParaRPr lang="en-US" sz="32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vi-VN" dirty="0">
                <a:latin typeface="Times New Roman" panose="02020603050405020304" pitchFamily="18" charset="0"/>
                <a:ea typeface="Tahoma" panose="020B0604030504040204" pitchFamily="34" charset="0"/>
                <a:cs typeface="Times New Roman" panose="02020603050405020304" pitchFamily="18" charset="0"/>
              </a:rPr>
              <a:t>Mục tiêu, nhiệm vụ cụ thể của kế hoạch 5 năm lần thứ nhất</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vi-VN" dirty="0">
                <a:latin typeface="Times New Roman" panose="02020603050405020304" pitchFamily="18" charset="0"/>
                <a:ea typeface="Tahoma" panose="020B0604030504040204" pitchFamily="34" charset="0"/>
                <a:cs typeface="Times New Roman" panose="02020603050405020304" pitchFamily="18" charset="0"/>
              </a:rPr>
              <a:t>Ban Chấp hành Trung ương Đảng đã mở nhiều hội nghị chuyên đề nhằm cụ thể hóa đường lối, đưa nghị quyết của Đảng vào cuộc sống</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dirty="0" err="1">
                <a:latin typeface="Times New Roman" panose="02020603050405020304" pitchFamily="18" charset="0"/>
                <a:ea typeface="Tahoma" panose="020B0604030504040204" pitchFamily="34" charset="0"/>
                <a:cs typeface="Times New Roman" panose="02020603050405020304" pitchFamily="18" charset="0"/>
              </a:rPr>
              <a:t>Nhiều</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cuộc vận động và phong trào thi đua được triển khai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thực hiện được hơn bốn năm (tính đến ngày 5-8-1964) thì được chuyển hướng do phải đối phó với chiến tranh phá hoại miền Bắc của đế quốc Mỹ</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những mục tiêu chủ yếu của kế hoạch đã cơ bản hoàn thành.</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05376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latin typeface="Times New Roman" panose="02020603050405020304" pitchFamily="18" charset="0"/>
                <a:cs typeface="Times New Roman" panose="02020603050405020304" pitchFamily="18" charset="0"/>
              </a:rPr>
              <a:t>Hoạt động chi viện cách mạng miền Nam của miền Bắc (1961- 1965)</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lIns="91440" tIns="45720" rIns="91440" bIns="45720" rtlCol="0">
            <a:normAutofit fontScale="92500"/>
          </a:bodyPr>
          <a:lstStyle/>
          <a:p>
            <a:pPr algn="just"/>
            <a:r>
              <a:rPr lang="en-US" dirty="0">
                <a:latin typeface="Times New Roman" panose="02020603050405020304" pitchFamily="18" charset="0"/>
                <a:ea typeface="Tahoma" panose="020B0604030504040204" pitchFamily="34" charset="0"/>
                <a:cs typeface="Times New Roman" panose="02020603050405020304" pitchFamily="18" charset="0"/>
              </a:rPr>
              <a:t>M</a:t>
            </a:r>
            <a:r>
              <a:rPr lang="vi-VN" dirty="0">
                <a:latin typeface="Times New Roman" panose="02020603050405020304" pitchFamily="18" charset="0"/>
                <a:ea typeface="Tahoma" panose="020B0604030504040204" pitchFamily="34" charset="0"/>
                <a:cs typeface="Times New Roman" panose="02020603050405020304" pitchFamily="18" charset="0"/>
              </a:rPr>
              <a:t>iền Bắc xã hội chủ nghĩa đã không ngừng tăng cường chi viện cách mạng miền Nam</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dirty="0">
                <a:latin typeface="Times New Roman" panose="02020603050405020304" pitchFamily="18" charset="0"/>
                <a:ea typeface="Tahoma" panose="020B0604030504040204" pitchFamily="34" charset="0"/>
                <a:cs typeface="Times New Roman" panose="02020603050405020304" pitchFamily="18" charset="0"/>
              </a:rPr>
              <a:t>Đ</a:t>
            </a:r>
            <a:r>
              <a:rPr lang="vi-VN" dirty="0">
                <a:latin typeface="Times New Roman" panose="02020603050405020304" pitchFamily="18" charset="0"/>
                <a:ea typeface="Tahoma" panose="020B0604030504040204" pitchFamily="34" charset="0"/>
                <a:cs typeface="Times New Roman" panose="02020603050405020304" pitchFamily="18" charset="0"/>
              </a:rPr>
              <a:t>ường hành quân và vận tải theo dãy Trường Sơn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trở thành tuyến đường chiến lược huyết mạch nối hậu phương với chiến trường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Đường vận tải trên biển</a:t>
            </a:r>
            <a:r>
              <a:rPr lang="en-US" dirty="0">
                <a:latin typeface="Times New Roman" panose="02020603050405020304" pitchFamily="18" charset="0"/>
                <a:ea typeface="Tahoma" panose="020B0604030504040204" pitchFamily="34" charset="0"/>
                <a:cs typeface="Times New Roman" panose="02020603050405020304" pitchFamily="18" charset="0"/>
              </a:rPr>
              <a:t>;...</a:t>
            </a:r>
          </a:p>
          <a:p>
            <a:pPr algn="just"/>
            <a:r>
              <a:rPr lang="en-US" dirty="0">
                <a:latin typeface="Times New Roman" panose="02020603050405020304" pitchFamily="18" charset="0"/>
                <a:ea typeface="Tahoma" panose="020B0604030504040204" pitchFamily="34" charset="0"/>
                <a:cs typeface="Times New Roman" panose="02020603050405020304" pitchFamily="18" charset="0"/>
              </a:rPr>
              <a:t>M</a:t>
            </a:r>
            <a:r>
              <a:rPr lang="vi-VN" dirty="0">
                <a:latin typeface="Times New Roman" panose="02020603050405020304" pitchFamily="18" charset="0"/>
                <a:ea typeface="Tahoma" panose="020B0604030504040204" pitchFamily="34" charset="0"/>
                <a:cs typeface="Times New Roman" panose="02020603050405020304" pitchFamily="18" charset="0"/>
              </a:rPr>
              <a:t>iền Bắc đã trở thành căn cứ địa vững chắc cho cách mạng cả nước với chế độ chính trị ưu việt, với lực lượng kinh tế và quốc phòng lớn mạnh.</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32160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Content Placeholder 2"/>
          <p:cNvSpPr txBox="1">
            <a:spLocks/>
          </p:cNvSpPr>
          <p:nvPr/>
        </p:nvSpPr>
        <p:spPr>
          <a:xfrm>
            <a:off x="2522935" y="2000250"/>
            <a:ext cx="6248400" cy="3340894"/>
          </a:xfrm>
          <a:prstGeom prst="rect">
            <a:avLst/>
          </a:prstGeom>
          <a:solidFill>
            <a:srgbClr val="92D050"/>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2400" smtClean="0">
                <a:solidFill>
                  <a:schemeClr val="accent4">
                    <a:lumMod val="50000"/>
                  </a:schemeClr>
                </a:solidFill>
                <a:latin typeface="Times New Roman" pitchFamily="18" charset="0"/>
                <a:cs typeface="Times New Roman" pitchFamily="18" charset="0"/>
              </a:rPr>
              <a:t>	</a:t>
            </a:r>
          </a:p>
          <a:p>
            <a:pPr marL="0" indent="0" algn="just">
              <a:buFont typeface="Arial" panose="020B0604020202020204" pitchFamily="34" charset="0"/>
              <a:buNone/>
            </a:pPr>
            <a:r>
              <a:rPr lang="pl-PL" sz="2400" smtClean="0">
                <a:latin typeface="Times New Roman" panose="02020603050405020304" pitchFamily="18" charset="0"/>
                <a:cs typeface="Times New Roman" panose="02020603050405020304" pitchFamily="18" charset="0"/>
              </a:rPr>
              <a:t>Giúp sinh viên có nhận thức đúng đắn thực tiễn lịch sử và những kinh nghiệm rút ra từ quá trình Đảng </a:t>
            </a:r>
            <a:r>
              <a:rPr lang="en-US" sz="2400" smtClean="0">
                <a:latin typeface="Times New Roman" panose="02020603050405020304" pitchFamily="18" charset="0"/>
                <a:cs typeface="Times New Roman" panose="02020603050405020304" pitchFamily="18" charset="0"/>
              </a:rPr>
              <a:t>lãnh đạo hai cuộc kháng chiến chống ngoại xâm thời kỳ 1945-1975, nâng cao niềm tin vào sự lãnh đạo của Đảng và sức mạnh đoàn kết của toàn dân trong sự nghiệp cách mạng của dân tộc</a:t>
            </a:r>
          </a:p>
          <a:p>
            <a:pPr marL="0" algn="ctr">
              <a:buFont typeface="Wingdings 3" charset="2"/>
              <a:buChar char=""/>
              <a:defRPr/>
            </a:pPr>
            <a:endParaRPr lang="en-US" sz="1800" b="1" dirty="0">
              <a:solidFill>
                <a:schemeClr val="accent2">
                  <a:lumMod val="50000"/>
                </a:schemeClr>
              </a:solidFill>
              <a:latin typeface="Times New Roman" pitchFamily="18" charset="0"/>
              <a:cs typeface="Times New Roman" pitchFamily="18" charset="0"/>
            </a:endParaRPr>
          </a:p>
        </p:txBody>
      </p:sp>
      <p:sp>
        <p:nvSpPr>
          <p:cNvPr id="9" name="Rectangle 8"/>
          <p:cNvSpPr/>
          <p:nvPr/>
        </p:nvSpPr>
        <p:spPr>
          <a:xfrm>
            <a:off x="2277666" y="997744"/>
            <a:ext cx="4676775" cy="773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50" b="1" dirty="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MỤC TIÊU</a:t>
            </a:r>
          </a:p>
        </p:txBody>
      </p:sp>
      <p:sp>
        <p:nvSpPr>
          <p:cNvPr id="10" name="Rectangle 9"/>
          <p:cNvSpPr/>
          <p:nvPr/>
        </p:nvSpPr>
        <p:spPr>
          <a:xfrm>
            <a:off x="729853" y="2378869"/>
            <a:ext cx="1213247" cy="2628900"/>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lumMod val="50000"/>
                  </a:schemeClr>
                </a:solidFill>
                <a:latin typeface="Times New Roman" pitchFamily="18" charset="0"/>
                <a:cs typeface="Times New Roman" pitchFamily="18" charset="0"/>
              </a:rPr>
              <a:t>Về </a:t>
            </a:r>
          </a:p>
          <a:p>
            <a:pPr algn="ctr">
              <a:defRPr/>
            </a:pPr>
            <a:r>
              <a:rPr lang="en-US" sz="2400" b="1" dirty="0">
                <a:solidFill>
                  <a:schemeClr val="tx1">
                    <a:lumMod val="50000"/>
                  </a:schemeClr>
                </a:solidFill>
                <a:latin typeface="Times New Roman" pitchFamily="18" charset="0"/>
                <a:cs typeface="Times New Roman" pitchFamily="18" charset="0"/>
              </a:rPr>
              <a:t>tư tưởng</a:t>
            </a:r>
          </a:p>
        </p:txBody>
      </p:sp>
    </p:spTree>
    <p:extLst>
      <p:ext uri="{BB962C8B-B14F-4D97-AF65-F5344CB8AC3E}">
        <p14:creationId xmlns:p14="http://schemas.microsoft.com/office/powerpoint/2010/main" val="21445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1000"/>
                                        <p:tgtEl>
                                          <p:spTgt spid="8">
                                            <p:bg/>
                                          </p:spTgt>
                                        </p:tgtEl>
                                      </p:cBhvr>
                                    </p:animEffect>
                                    <p:anim calcmode="lin" valueType="num">
                                      <p:cBhvr>
                                        <p:cTn id="19" dur="1000" fill="hold"/>
                                        <p:tgtEl>
                                          <p:spTgt spid="8">
                                            <p:bg/>
                                          </p:spTgt>
                                        </p:tgtEl>
                                        <p:attrNameLst>
                                          <p:attrName>ppt_x</p:attrName>
                                        </p:attrNameLst>
                                      </p:cBhvr>
                                      <p:tavLst>
                                        <p:tav tm="0">
                                          <p:val>
                                            <p:strVal val="#ppt_x"/>
                                          </p:val>
                                        </p:tav>
                                        <p:tav tm="100000">
                                          <p:val>
                                            <p:strVal val="#ppt_x"/>
                                          </p:val>
                                        </p:tav>
                                      </p:tavLst>
                                    </p:anim>
                                    <p:anim calcmode="lin" valueType="num">
                                      <p:cBhvr>
                                        <p:cTn id="20"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vi-VN" sz="3600" b="1" dirty="0">
                <a:solidFill>
                  <a:srgbClr val="002060"/>
                </a:solidFill>
                <a:latin typeface="Times New Roman" panose="02020603050405020304" pitchFamily="18" charset="0"/>
                <a:cs typeface="Times New Roman" panose="02020603050405020304" pitchFamily="18" charset="0"/>
              </a:rPr>
              <a:t>Tình hình miền Nam từ năm 1961 và sự lãnh đạo, chỉ đạo của Đảng</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458200" cy="4525963"/>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18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17.000 </a:t>
            </a:r>
            <a:r>
              <a:rPr lang="en-US" dirty="0" err="1">
                <a:latin typeface="Times New Roman" panose="02020603050405020304" pitchFamily="18" charset="0"/>
                <a:cs typeface="Times New Roman" panose="02020603050405020304" pitchFamily="18" charset="0"/>
              </a:rPr>
              <a:t>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833749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35501"/>
            <a:ext cx="8610600"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buFontTx/>
              <a:buBlip>
                <a:blip r:embed="rId3"/>
              </a:buBlip>
            </a:pPr>
            <a:r>
              <a:rPr lang="en-US" b="1">
                <a:solidFill>
                  <a:srgbClr val="FF0000"/>
                </a:solidFill>
                <a:latin typeface="Arial" pitchFamily="34" charset="0"/>
                <a:cs typeface="Arial" pitchFamily="34" charset="0"/>
              </a:rPr>
              <a:t> Hội nghị của Bộ Chính trị (</a:t>
            </a:r>
            <a:r>
              <a:rPr lang="en-US" b="1">
                <a:solidFill>
                  <a:srgbClr val="7030A0"/>
                </a:solidFill>
                <a:latin typeface="Arial" pitchFamily="34" charset="0"/>
                <a:cs typeface="Arial" pitchFamily="34" charset="0"/>
              </a:rPr>
              <a:t>đầu năm 1961, 1962</a:t>
            </a:r>
            <a:r>
              <a:rPr lang="en-US" b="1">
                <a:solidFill>
                  <a:srgbClr val="FF0000"/>
                </a:solidFill>
                <a:latin typeface="Arial" pitchFamily="34" charset="0"/>
                <a:cs typeface="Arial" pitchFamily="34" charset="0"/>
              </a:rPr>
              <a:t>): </a:t>
            </a:r>
            <a:r>
              <a:rPr lang="en-US">
                <a:solidFill>
                  <a:prstClr val="black"/>
                </a:solidFill>
                <a:latin typeface="Arial" pitchFamily="34" charset="0"/>
                <a:cs typeface="Arial" pitchFamily="34" charset="0"/>
              </a:rPr>
              <a:t>giữ vững và phát triển thế tiến công; từ khởi nghĩa từng phần phát triển thành chiến tranh cách mạng; kết hợp khởi nghĩa của quần chúng với chiến tranh cách mạng, giữ vững và đẩy mạnh đấu tranh chính trị với nâng tầm đấu tranh vũ trang;  đánh địch bằng 3 mũi giáp công (quân sự, chính trị, binh vận) trên 3 vùng chiến lược (rừng núi, đồng bằng, thành thị).</a:t>
            </a:r>
          </a:p>
          <a:p>
            <a:pPr algn="just">
              <a:buFontTx/>
              <a:buBlip>
                <a:blip r:embed="rId3"/>
              </a:buBlip>
            </a:pPr>
            <a:r>
              <a:rPr lang="en-US" b="1">
                <a:solidFill>
                  <a:srgbClr val="FF0000"/>
                </a:solidFill>
                <a:latin typeface="Arial" pitchFamily="34" charset="0"/>
                <a:cs typeface="Arial" pitchFamily="34" charset="0"/>
              </a:rPr>
              <a:t> Hội nghị Trung ương Đảng lần thứ 9 ( </a:t>
            </a:r>
            <a:r>
              <a:rPr lang="en-US" b="1">
                <a:solidFill>
                  <a:srgbClr val="7030A0"/>
                </a:solidFill>
                <a:latin typeface="Arial" pitchFamily="34" charset="0"/>
                <a:cs typeface="Arial" pitchFamily="34" charset="0"/>
              </a:rPr>
              <a:t>cuối năm 1963</a:t>
            </a:r>
            <a:r>
              <a:rPr lang="en-US" b="1">
                <a:solidFill>
                  <a:srgbClr val="FF0000"/>
                </a:solidFill>
                <a:latin typeface="Arial" pitchFamily="34" charset="0"/>
                <a:cs typeface="Arial" pitchFamily="34" charset="0"/>
              </a:rPr>
              <a:t>): </a:t>
            </a:r>
            <a:r>
              <a:rPr lang="en-US">
                <a:solidFill>
                  <a:prstClr val="black"/>
                </a:solidFill>
                <a:latin typeface="Arial" pitchFamily="34" charset="0"/>
                <a:cs typeface="Arial" pitchFamily="34" charset="0"/>
              </a:rPr>
              <a:t>đấu tranh chính trị song song với đấu tranh vũ trang (</a:t>
            </a:r>
            <a:r>
              <a:rPr lang="vi-VN">
                <a:solidFill>
                  <a:prstClr val="black"/>
                </a:solidFill>
                <a:latin typeface="Arial" pitchFamily="34" charset="0"/>
                <a:cs typeface="Arial" pitchFamily="34" charset="0"/>
              </a:rPr>
              <a:t>đấu tranh vũ trang đóng vai trò quyết định trực tiếp</a:t>
            </a:r>
            <a:r>
              <a:rPr lang="en-US">
                <a:solidFill>
                  <a:prstClr val="black"/>
                </a:solidFill>
                <a:latin typeface="Arial" pitchFamily="34" charset="0"/>
                <a:cs typeface="Arial" pitchFamily="34" charset="0"/>
              </a:rPr>
              <a:t>), nhấn mạnh yêu cầu mới của đấu tranh vũ trang; cách mạng miền Bắc là căn cứ địa, hậu phương đối với cách mạng miền Nam đồng thời sẵn sàng đối phó với các âm mưu đánh phá. </a:t>
            </a:r>
          </a:p>
        </p:txBody>
      </p:sp>
      <p:pic>
        <p:nvPicPr>
          <p:cNvPr id="28673" name="Picture 1"/>
          <p:cNvPicPr>
            <a:picLocks noChangeAspect="1" noChangeArrowheads="1"/>
          </p:cNvPicPr>
          <p:nvPr/>
        </p:nvPicPr>
        <p:blipFill>
          <a:blip r:embed="rId4" cstate="print"/>
          <a:srcRect/>
          <a:stretch>
            <a:fillRect/>
          </a:stretch>
        </p:blipFill>
        <p:spPr bwMode="auto">
          <a:xfrm>
            <a:off x="4433743" y="856565"/>
            <a:ext cx="3872057" cy="2420035"/>
          </a:xfrm>
          <a:prstGeom prst="rect">
            <a:avLst/>
          </a:prstGeom>
          <a:ln>
            <a:noFill/>
          </a:ln>
          <a:effectLst>
            <a:outerShdw blurRad="292100" dist="139700" dir="2700000" algn="tl" rotWithShape="0">
              <a:srgbClr val="333333">
                <a:alpha val="65000"/>
              </a:srgbClr>
            </a:outerShdw>
          </a:effectLst>
        </p:spPr>
      </p:pic>
      <p:sp>
        <p:nvSpPr>
          <p:cNvPr id="5" name="7-Point Star 4"/>
          <p:cNvSpPr/>
          <p:nvPr/>
        </p:nvSpPr>
        <p:spPr>
          <a:xfrm>
            <a:off x="291905" y="1046901"/>
            <a:ext cx="3733800" cy="2191435"/>
          </a:xfrm>
          <a:prstGeom prst="star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a:solidFill>
                  <a:srgbClr val="FFFF00"/>
                </a:solidFill>
                <a:latin typeface="Tahoma" pitchFamily="34" charset="0"/>
                <a:cs typeface="Tahoma" pitchFamily="34" charset="0"/>
              </a:rPr>
              <a:t>“Chiến tranh đặc biệt”</a:t>
            </a:r>
          </a:p>
          <a:p>
            <a:pPr algn="ctr"/>
            <a:r>
              <a:rPr lang="en-US" b="1">
                <a:solidFill>
                  <a:srgbClr val="FFFF00"/>
                </a:solidFill>
                <a:latin typeface="Tahoma" pitchFamily="34" charset="0"/>
                <a:cs typeface="Tahoma" pitchFamily="34" charset="0"/>
              </a:rPr>
              <a:t> </a:t>
            </a:r>
            <a:r>
              <a:rPr lang="en-US" sz="1600" b="1">
                <a:solidFill>
                  <a:srgbClr val="FFFF00"/>
                </a:solidFill>
                <a:latin typeface="Tahoma" pitchFamily="34" charset="0"/>
                <a:cs typeface="Tahoma" pitchFamily="34" charset="0"/>
              </a:rPr>
              <a:t>(1961-1965)</a:t>
            </a:r>
            <a:endParaRPr lang="en-US" b="1">
              <a:solidFill>
                <a:srgbClr val="FFFF00"/>
              </a:solidFill>
              <a:latin typeface="Tahoma" pitchFamily="34" charset="0"/>
              <a:cs typeface="Tahoma" pitchFamily="34" charset="0"/>
            </a:endParaRPr>
          </a:p>
        </p:txBody>
      </p:sp>
      <p:sp>
        <p:nvSpPr>
          <p:cNvPr id="3" name="Rectangle 2"/>
          <p:cNvSpPr/>
          <p:nvPr/>
        </p:nvSpPr>
        <p:spPr>
          <a:xfrm>
            <a:off x="114300" y="0"/>
            <a:ext cx="8991599" cy="954107"/>
          </a:xfrm>
          <a:prstGeom prst="rect">
            <a:avLst/>
          </a:prstGeom>
        </p:spPr>
        <p:txBody>
          <a:bodyPr wrap="square">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Tình hình miền Nam từ năm 1961 và sự lãnh đạo, chỉ đạo của Đảng</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807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dội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a:t>
            </a:r>
            <a:r>
              <a:rPr lang="en-US" dirty="0">
                <a:latin typeface="Times New Roman" panose="02020603050405020304" pitchFamily="18" charset="0"/>
                <a:cs typeface="Times New Roman" panose="02020603050405020304" pitchFamily="18" charset="0"/>
              </a:rPr>
              <a:t>). </a:t>
            </a:r>
            <a:r>
              <a:rPr lang="nb-NO" dirty="0">
                <a:latin typeface="Times New Roman" panose="02020603050405020304" pitchFamily="18" charset="0"/>
                <a:cs typeface="Times New Roman" panose="02020603050405020304" pitchFamily="18" charset="0"/>
              </a:rPr>
              <a:t>Chiến thắng Ấp Bắc (2-1-1963) đã thể hiện sức mạnh và hiệu quả của đấu tranh vũ trang kết hợp với đấu tranh chính trị và binh vận.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77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229600" cy="4525963"/>
          </a:xfrm>
        </p:spPr>
        <p:txBody>
          <a:bodyPr/>
          <a:lstStyle/>
          <a:p>
            <a:pPr algn="just"/>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1-11-1963,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1965,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77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just"/>
            <a:r>
              <a:rPr lang="nn-NO" sz="3200" b="1" dirty="0">
                <a:latin typeface="Times New Roman" panose="02020603050405020304" pitchFamily="18" charset="0"/>
                <a:cs typeface="Times New Roman" panose="02020603050405020304" pitchFamily="18" charset="0"/>
              </a:rPr>
              <a:t>2. Trong giai đoạn 1965 - 1975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82762"/>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Phát động cuộc kháng chiến chống Mỹ, cứu nước và đường lối kháng chiến của Đảng </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 b. Lãnh đạo miền Bắc xây dựng hậu phương, chống chiến tranh phá hoại  của đế quốc Mỹ, chi viện miền Nam (1965-1968)</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c. Khôi phục kinh tế, bảo vệ Miền Bắc, đ</a:t>
            </a:r>
            <a:r>
              <a:rPr lang="en-US" sz="3200" dirty="0">
                <a:latin typeface="Times New Roman" panose="02020603050405020304" pitchFamily="18" charset="0"/>
                <a:cs typeface="Times New Roman" panose="02020603050405020304" pitchFamily="18" charset="0"/>
              </a:rPr>
              <a:t>ẩ</a:t>
            </a:r>
            <a:r>
              <a:rPr lang="vi-VN" sz="3200" dirty="0">
                <a:latin typeface="Times New Roman" panose="02020603050405020304" pitchFamily="18" charset="0"/>
                <a:cs typeface="Times New Roman" panose="02020603050405020304" pitchFamily="18" charset="0"/>
              </a:rPr>
              <a:t>y mạnh cuộc chiến đấu giải phóng miền Nam, thống nhất Tổ quốc (1969-1975)</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515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4" cstate="print"/>
          <a:srcRect/>
          <a:stretch>
            <a:fillRect/>
          </a:stretch>
        </p:blipFill>
        <p:spPr bwMode="auto">
          <a:xfrm>
            <a:off x="228600" y="33068"/>
            <a:ext cx="8382000" cy="1981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6404" y="2366203"/>
            <a:ext cx="80772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b="1" dirty="0">
                <a:solidFill>
                  <a:srgbClr val="FFC000"/>
                </a:solidFill>
                <a:latin typeface="Arial" pitchFamily="34" charset="0"/>
                <a:cs typeface="Arial" pitchFamily="34" charset="0"/>
              </a:rPr>
              <a:t>“</a:t>
            </a:r>
            <a:r>
              <a:rPr lang="en-US" sz="1600" b="1" dirty="0" err="1">
                <a:solidFill>
                  <a:srgbClr val="FFC000"/>
                </a:solidFill>
                <a:latin typeface="Arial" pitchFamily="34" charset="0"/>
                <a:cs typeface="Arial" pitchFamily="34" charset="0"/>
              </a:rPr>
              <a:t>Chiến</a:t>
            </a:r>
            <a:r>
              <a:rPr lang="en-US" sz="1600" b="1" dirty="0">
                <a:solidFill>
                  <a:srgbClr val="FFC000"/>
                </a:solidFill>
                <a:latin typeface="Arial" pitchFamily="34" charset="0"/>
                <a:cs typeface="Arial" pitchFamily="34" charset="0"/>
              </a:rPr>
              <a:t> </a:t>
            </a:r>
            <a:r>
              <a:rPr lang="en-US" sz="1600" b="1" dirty="0" err="1">
                <a:solidFill>
                  <a:srgbClr val="FFC000"/>
                </a:solidFill>
                <a:latin typeface="Arial" pitchFamily="34" charset="0"/>
                <a:cs typeface="Arial" pitchFamily="34" charset="0"/>
              </a:rPr>
              <a:t>tranh</a:t>
            </a:r>
            <a:r>
              <a:rPr lang="en-US" sz="1600" b="1" dirty="0">
                <a:solidFill>
                  <a:srgbClr val="FFC000"/>
                </a:solidFill>
                <a:latin typeface="Arial" pitchFamily="34" charset="0"/>
                <a:cs typeface="Arial" pitchFamily="34" charset="0"/>
              </a:rPr>
              <a:t> </a:t>
            </a:r>
            <a:r>
              <a:rPr lang="en-US" sz="1600" b="1" dirty="0" err="1">
                <a:solidFill>
                  <a:srgbClr val="FFC000"/>
                </a:solidFill>
                <a:latin typeface="Arial" pitchFamily="34" charset="0"/>
                <a:cs typeface="Arial" pitchFamily="34" charset="0"/>
              </a:rPr>
              <a:t>cục</a:t>
            </a:r>
            <a:r>
              <a:rPr lang="en-US" sz="1600" b="1" dirty="0">
                <a:solidFill>
                  <a:srgbClr val="FFC000"/>
                </a:solidFill>
                <a:latin typeface="Arial" pitchFamily="34" charset="0"/>
                <a:cs typeface="Arial" pitchFamily="34" charset="0"/>
              </a:rPr>
              <a:t> </a:t>
            </a:r>
            <a:r>
              <a:rPr lang="en-US" sz="1600" b="1" dirty="0" err="1">
                <a:solidFill>
                  <a:srgbClr val="FFC000"/>
                </a:solidFill>
                <a:latin typeface="Arial" pitchFamily="34" charset="0"/>
                <a:cs typeface="Arial" pitchFamily="34" charset="0"/>
              </a:rPr>
              <a:t>bộ</a:t>
            </a:r>
            <a:r>
              <a:rPr lang="en-US" sz="1600" b="1" dirty="0">
                <a:solidFill>
                  <a:srgbClr val="FFC000"/>
                </a:solidFill>
                <a:latin typeface="Arial" pitchFamily="34" charset="0"/>
                <a:cs typeface="Arial" pitchFamily="34" charset="0"/>
              </a:rPr>
              <a:t>” </a:t>
            </a:r>
            <a:r>
              <a:rPr lang="en-US" sz="1600" b="1" dirty="0">
                <a:solidFill>
                  <a:srgbClr val="92D050"/>
                </a:solidFill>
                <a:latin typeface="Arial" pitchFamily="34" charset="0"/>
                <a:cs typeface="Arial" pitchFamily="34" charset="0"/>
              </a:rPr>
              <a:t>(1965-1968) ở </a:t>
            </a:r>
            <a:r>
              <a:rPr lang="en-US" sz="1600" b="1" dirty="0" err="1">
                <a:solidFill>
                  <a:srgbClr val="92D050"/>
                </a:solidFill>
                <a:latin typeface="Arial" pitchFamily="34" charset="0"/>
                <a:cs typeface="Arial" pitchFamily="34" charset="0"/>
              </a:rPr>
              <a:t>miền</a:t>
            </a:r>
            <a:r>
              <a:rPr lang="en-US" sz="1600" b="1" dirty="0">
                <a:solidFill>
                  <a:srgbClr val="92D050"/>
                </a:solidFill>
                <a:latin typeface="Arial" pitchFamily="34" charset="0"/>
                <a:cs typeface="Arial" pitchFamily="34" charset="0"/>
              </a:rPr>
              <a:t> Nam, </a:t>
            </a:r>
            <a:r>
              <a:rPr lang="en-US" sz="1600" b="1" dirty="0" err="1">
                <a:solidFill>
                  <a:srgbClr val="FFC000"/>
                </a:solidFill>
                <a:latin typeface="Arial" pitchFamily="34" charset="0"/>
                <a:cs typeface="Arial" pitchFamily="34" charset="0"/>
              </a:rPr>
              <a:t>chiến</a:t>
            </a:r>
            <a:r>
              <a:rPr lang="en-US" sz="1600" b="1" dirty="0">
                <a:solidFill>
                  <a:srgbClr val="FFC000"/>
                </a:solidFill>
                <a:latin typeface="Arial" pitchFamily="34" charset="0"/>
                <a:cs typeface="Arial" pitchFamily="34" charset="0"/>
              </a:rPr>
              <a:t> </a:t>
            </a:r>
            <a:r>
              <a:rPr lang="en-US" sz="1600" b="1" dirty="0" err="1">
                <a:solidFill>
                  <a:srgbClr val="FFC000"/>
                </a:solidFill>
                <a:latin typeface="Arial" pitchFamily="34" charset="0"/>
                <a:cs typeface="Arial" pitchFamily="34" charset="0"/>
              </a:rPr>
              <a:t>tranh</a:t>
            </a:r>
            <a:r>
              <a:rPr lang="en-US" sz="1600" b="1" dirty="0">
                <a:solidFill>
                  <a:srgbClr val="FFC000"/>
                </a:solidFill>
                <a:latin typeface="Arial" pitchFamily="34" charset="0"/>
                <a:cs typeface="Arial" pitchFamily="34" charset="0"/>
              </a:rPr>
              <a:t> </a:t>
            </a:r>
            <a:r>
              <a:rPr lang="en-US" sz="1600" b="1" dirty="0" err="1">
                <a:solidFill>
                  <a:srgbClr val="FFC000"/>
                </a:solidFill>
                <a:latin typeface="Arial" pitchFamily="34" charset="0"/>
                <a:cs typeface="Arial" pitchFamily="34" charset="0"/>
              </a:rPr>
              <a:t>phá</a:t>
            </a:r>
            <a:r>
              <a:rPr lang="en-US" sz="1600" b="1" dirty="0">
                <a:solidFill>
                  <a:srgbClr val="FFC000"/>
                </a:solidFill>
                <a:latin typeface="Arial" pitchFamily="34" charset="0"/>
                <a:cs typeface="Arial" pitchFamily="34" charset="0"/>
              </a:rPr>
              <a:t> </a:t>
            </a:r>
            <a:r>
              <a:rPr lang="en-US" sz="1600" b="1" dirty="0" err="1">
                <a:solidFill>
                  <a:srgbClr val="FFC000"/>
                </a:solidFill>
                <a:latin typeface="Arial" pitchFamily="34" charset="0"/>
                <a:cs typeface="Arial" pitchFamily="34" charset="0"/>
              </a:rPr>
              <a:t>hoại</a:t>
            </a:r>
            <a:r>
              <a:rPr lang="en-US" sz="1600" b="1" dirty="0">
                <a:solidFill>
                  <a:srgbClr val="FFC000"/>
                </a:solidFill>
                <a:latin typeface="Arial" pitchFamily="34" charset="0"/>
                <a:cs typeface="Arial" pitchFamily="34" charset="0"/>
              </a:rPr>
              <a:t> </a:t>
            </a:r>
            <a:r>
              <a:rPr lang="en-US" sz="1600" b="1" dirty="0" err="1">
                <a:solidFill>
                  <a:srgbClr val="92D050"/>
                </a:solidFill>
                <a:latin typeface="Arial" pitchFamily="34" charset="0"/>
                <a:cs typeface="Arial" pitchFamily="34" charset="0"/>
              </a:rPr>
              <a:t>ra</a:t>
            </a:r>
            <a:r>
              <a:rPr lang="en-US" sz="1600" b="1" dirty="0">
                <a:solidFill>
                  <a:srgbClr val="92D050"/>
                </a:solidFill>
                <a:latin typeface="Arial" pitchFamily="34" charset="0"/>
                <a:cs typeface="Arial" pitchFamily="34" charset="0"/>
              </a:rPr>
              <a:t> </a:t>
            </a:r>
            <a:r>
              <a:rPr lang="en-US" sz="1600" b="1" dirty="0" err="1">
                <a:solidFill>
                  <a:srgbClr val="92D050"/>
                </a:solidFill>
                <a:latin typeface="Arial" pitchFamily="34" charset="0"/>
                <a:cs typeface="Arial" pitchFamily="34" charset="0"/>
              </a:rPr>
              <a:t>miền</a:t>
            </a:r>
            <a:r>
              <a:rPr lang="en-US" sz="1600" b="1" dirty="0">
                <a:solidFill>
                  <a:srgbClr val="92D050"/>
                </a:solidFill>
                <a:latin typeface="Arial" pitchFamily="34" charset="0"/>
                <a:cs typeface="Arial" pitchFamily="34" charset="0"/>
              </a:rPr>
              <a:t> </a:t>
            </a:r>
            <a:r>
              <a:rPr lang="en-US" sz="1600" b="1" dirty="0" err="1">
                <a:solidFill>
                  <a:srgbClr val="92D050"/>
                </a:solidFill>
                <a:latin typeface="Arial" pitchFamily="34" charset="0"/>
                <a:cs typeface="Arial" pitchFamily="34" charset="0"/>
              </a:rPr>
              <a:t>Bắc</a:t>
            </a:r>
            <a:endParaRPr lang="en-US" sz="1600" b="1" dirty="0">
              <a:solidFill>
                <a:srgbClr val="92D050"/>
              </a:solidFill>
              <a:latin typeface="Arial" pitchFamily="34" charset="0"/>
              <a:cs typeface="Arial" pitchFamily="34" charset="0"/>
            </a:endParaRPr>
          </a:p>
        </p:txBody>
      </p:sp>
      <p:sp>
        <p:nvSpPr>
          <p:cNvPr id="7" name="TextBox 6"/>
          <p:cNvSpPr txBox="1"/>
          <p:nvPr/>
        </p:nvSpPr>
        <p:spPr>
          <a:xfrm>
            <a:off x="215660" y="3020749"/>
            <a:ext cx="86106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err="1">
                <a:solidFill>
                  <a:srgbClr val="FFFF00"/>
                </a:solidFill>
                <a:latin typeface="Arial" pitchFamily="34" charset="0"/>
                <a:cs typeface="Arial" pitchFamily="34" charset="0"/>
              </a:rPr>
              <a:t>Đường</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lối</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kháng</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chiến</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chống</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Mỹ</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cứu</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nước</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trên</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cả</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nước</a:t>
            </a:r>
            <a:endParaRPr lang="en-US" sz="2400" b="1" dirty="0">
              <a:solidFill>
                <a:srgbClr val="FFFF00"/>
              </a:solidFill>
              <a:latin typeface="Arial" pitchFamily="34" charset="0"/>
              <a:cs typeface="Arial" pitchFamily="34" charset="0"/>
            </a:endParaRPr>
          </a:p>
          <a:p>
            <a:pPr algn="ctr"/>
            <a:r>
              <a:rPr lang="en-US" sz="2400" b="1" dirty="0" err="1">
                <a:solidFill>
                  <a:prstClr val="white"/>
                </a:solidFill>
                <a:latin typeface="Tahoma" pitchFamily="34" charset="0"/>
                <a:cs typeface="Tahoma" pitchFamily="34" charset="0"/>
              </a:rPr>
              <a:t>Hội</a:t>
            </a:r>
            <a:r>
              <a:rPr lang="en-US" sz="2400" b="1" dirty="0">
                <a:solidFill>
                  <a:prstClr val="white"/>
                </a:solidFill>
                <a:latin typeface="Tahoma" pitchFamily="34" charset="0"/>
                <a:cs typeface="Tahoma" pitchFamily="34" charset="0"/>
              </a:rPr>
              <a:t> </a:t>
            </a:r>
            <a:r>
              <a:rPr lang="en-US" sz="2400" b="1" dirty="0" err="1">
                <a:solidFill>
                  <a:prstClr val="white"/>
                </a:solidFill>
                <a:latin typeface="Tahoma" pitchFamily="34" charset="0"/>
                <a:cs typeface="Tahoma" pitchFamily="34" charset="0"/>
              </a:rPr>
              <a:t>nghị</a:t>
            </a:r>
            <a:r>
              <a:rPr lang="en-US" sz="2400" b="1" dirty="0">
                <a:solidFill>
                  <a:prstClr val="white"/>
                </a:solidFill>
                <a:latin typeface="Tahoma" pitchFamily="34" charset="0"/>
                <a:cs typeface="Tahoma" pitchFamily="34" charset="0"/>
              </a:rPr>
              <a:t> </a:t>
            </a:r>
            <a:r>
              <a:rPr lang="en-US" sz="2400" b="1" dirty="0" err="1">
                <a:solidFill>
                  <a:prstClr val="white"/>
                </a:solidFill>
                <a:latin typeface="Tahoma" pitchFamily="34" charset="0"/>
                <a:cs typeface="Tahoma" pitchFamily="34" charset="0"/>
              </a:rPr>
              <a:t>Trung</a:t>
            </a:r>
            <a:r>
              <a:rPr lang="en-US" sz="2400" b="1" dirty="0">
                <a:solidFill>
                  <a:prstClr val="white"/>
                </a:solidFill>
                <a:latin typeface="Tahoma" pitchFamily="34" charset="0"/>
                <a:cs typeface="Tahoma" pitchFamily="34" charset="0"/>
              </a:rPr>
              <a:t> </a:t>
            </a:r>
            <a:r>
              <a:rPr lang="en-US" sz="2400" b="1" dirty="0" err="1">
                <a:solidFill>
                  <a:prstClr val="white"/>
                </a:solidFill>
                <a:latin typeface="Tahoma" pitchFamily="34" charset="0"/>
                <a:cs typeface="Tahoma" pitchFamily="34" charset="0"/>
              </a:rPr>
              <a:t>ương</a:t>
            </a:r>
            <a:r>
              <a:rPr lang="en-US" sz="2400" b="1" dirty="0">
                <a:solidFill>
                  <a:prstClr val="white"/>
                </a:solidFill>
                <a:latin typeface="Tahoma" pitchFamily="34" charset="0"/>
                <a:cs typeface="Tahoma" pitchFamily="34" charset="0"/>
              </a:rPr>
              <a:t> </a:t>
            </a:r>
            <a:r>
              <a:rPr lang="en-US" sz="2400" b="1" dirty="0" err="1">
                <a:solidFill>
                  <a:prstClr val="white"/>
                </a:solidFill>
                <a:latin typeface="Tahoma" pitchFamily="34" charset="0"/>
                <a:cs typeface="Tahoma" pitchFamily="34" charset="0"/>
              </a:rPr>
              <a:t>lần</a:t>
            </a:r>
            <a:r>
              <a:rPr lang="en-US" sz="2400" b="1" dirty="0">
                <a:solidFill>
                  <a:prstClr val="white"/>
                </a:solidFill>
                <a:latin typeface="Tahoma" pitchFamily="34" charset="0"/>
                <a:cs typeface="Tahoma" pitchFamily="34" charset="0"/>
              </a:rPr>
              <a:t> </a:t>
            </a:r>
            <a:r>
              <a:rPr lang="en-US" sz="2400" b="1" dirty="0" err="1">
                <a:solidFill>
                  <a:prstClr val="white"/>
                </a:solidFill>
                <a:latin typeface="Tahoma" pitchFamily="34" charset="0"/>
                <a:cs typeface="Tahoma" pitchFamily="34" charset="0"/>
              </a:rPr>
              <a:t>thứ</a:t>
            </a:r>
            <a:r>
              <a:rPr lang="en-US" sz="2400" b="1" dirty="0">
                <a:solidFill>
                  <a:prstClr val="white"/>
                </a:solidFill>
                <a:latin typeface="Tahoma" pitchFamily="34" charset="0"/>
                <a:cs typeface="Tahoma" pitchFamily="34" charset="0"/>
              </a:rPr>
              <a:t> 11 (</a:t>
            </a:r>
            <a:r>
              <a:rPr lang="en-US" sz="2400" b="1" dirty="0" err="1">
                <a:solidFill>
                  <a:prstClr val="white"/>
                </a:solidFill>
                <a:latin typeface="Tahoma" pitchFamily="34" charset="0"/>
                <a:cs typeface="Tahoma" pitchFamily="34" charset="0"/>
              </a:rPr>
              <a:t>tháng</a:t>
            </a:r>
            <a:r>
              <a:rPr lang="en-US" sz="2400" b="1" dirty="0">
                <a:solidFill>
                  <a:prstClr val="white"/>
                </a:solidFill>
                <a:latin typeface="Tahoma" pitchFamily="34" charset="0"/>
                <a:cs typeface="Tahoma" pitchFamily="34" charset="0"/>
              </a:rPr>
              <a:t> 3-1965) </a:t>
            </a:r>
            <a:r>
              <a:rPr lang="en-US" sz="2400" b="1" dirty="0" err="1">
                <a:solidFill>
                  <a:prstClr val="white"/>
                </a:solidFill>
                <a:latin typeface="Tahoma" pitchFamily="34" charset="0"/>
                <a:cs typeface="Tahoma" pitchFamily="34" charset="0"/>
              </a:rPr>
              <a:t>và</a:t>
            </a:r>
            <a:r>
              <a:rPr lang="en-US" sz="2400" b="1" dirty="0">
                <a:solidFill>
                  <a:prstClr val="white"/>
                </a:solidFill>
                <a:latin typeface="Tahoma" pitchFamily="34" charset="0"/>
                <a:cs typeface="Tahoma" pitchFamily="34" charset="0"/>
              </a:rPr>
              <a:t> </a:t>
            </a:r>
            <a:r>
              <a:rPr lang="en-US" sz="2400" b="1" dirty="0" err="1">
                <a:solidFill>
                  <a:prstClr val="white"/>
                </a:solidFill>
                <a:latin typeface="Tahoma" pitchFamily="34" charset="0"/>
                <a:cs typeface="Tahoma" pitchFamily="34" charset="0"/>
              </a:rPr>
              <a:t>lần</a:t>
            </a:r>
            <a:r>
              <a:rPr lang="en-US" sz="2400" b="1" dirty="0">
                <a:solidFill>
                  <a:prstClr val="white"/>
                </a:solidFill>
                <a:latin typeface="Tahoma" pitchFamily="34" charset="0"/>
                <a:cs typeface="Tahoma" pitchFamily="34" charset="0"/>
              </a:rPr>
              <a:t> </a:t>
            </a:r>
            <a:r>
              <a:rPr lang="en-US" sz="2400" b="1" dirty="0" err="1">
                <a:solidFill>
                  <a:prstClr val="white"/>
                </a:solidFill>
                <a:latin typeface="Tahoma" pitchFamily="34" charset="0"/>
                <a:cs typeface="Tahoma" pitchFamily="34" charset="0"/>
              </a:rPr>
              <a:t>thứ</a:t>
            </a:r>
            <a:r>
              <a:rPr lang="en-US" sz="2400" b="1" dirty="0">
                <a:solidFill>
                  <a:prstClr val="white"/>
                </a:solidFill>
                <a:latin typeface="Tahoma" pitchFamily="34" charset="0"/>
                <a:cs typeface="Tahoma" pitchFamily="34" charset="0"/>
              </a:rPr>
              <a:t> 12 (</a:t>
            </a:r>
            <a:r>
              <a:rPr lang="en-US" sz="2400" b="1" dirty="0" err="1">
                <a:solidFill>
                  <a:prstClr val="white"/>
                </a:solidFill>
                <a:latin typeface="Tahoma" pitchFamily="34" charset="0"/>
                <a:cs typeface="Tahoma" pitchFamily="34" charset="0"/>
              </a:rPr>
              <a:t>tháng</a:t>
            </a:r>
            <a:r>
              <a:rPr lang="en-US" sz="2400" b="1" dirty="0">
                <a:solidFill>
                  <a:prstClr val="white"/>
                </a:solidFill>
                <a:latin typeface="Tahoma" pitchFamily="34" charset="0"/>
                <a:cs typeface="Tahoma" pitchFamily="34" charset="0"/>
              </a:rPr>
              <a:t> 12-1965)</a:t>
            </a:r>
            <a:endParaRPr lang="en-US" sz="2400" b="1" dirty="0">
              <a:solidFill>
                <a:srgbClr val="FFFF00"/>
              </a:solidFill>
              <a:latin typeface="Tahoma" pitchFamily="34" charset="0"/>
              <a:cs typeface="Tahoma" pitchFamily="34" charset="0"/>
            </a:endParaRPr>
          </a:p>
        </p:txBody>
      </p:sp>
      <p:graphicFrame>
        <p:nvGraphicFramePr>
          <p:cNvPr id="10" name="Diagram 9"/>
          <p:cNvGraphicFramePr/>
          <p:nvPr/>
        </p:nvGraphicFramePr>
        <p:xfrm>
          <a:off x="381000" y="4495800"/>
          <a:ext cx="8458200" cy="198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72924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04800" y="1295400"/>
            <a:ext cx="8610600" cy="52706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spcBef>
                <a:spcPts val="300"/>
              </a:spcBef>
              <a:buFont typeface="Wingdings" pitchFamily="2" charset="2"/>
              <a:buChar char="q"/>
            </a:pPr>
            <a:r>
              <a:rPr lang="en-US" b="1">
                <a:latin typeface="Arial" pitchFamily="34" charset="0"/>
                <a:cs typeface="Arial" pitchFamily="34" charset="0"/>
              </a:rPr>
              <a:t> Nhận định tình hình và </a:t>
            </a:r>
            <a:r>
              <a:rPr lang="en-US" b="1">
                <a:solidFill>
                  <a:srgbClr val="C00000"/>
                </a:solidFill>
                <a:latin typeface="Arial" pitchFamily="34" charset="0"/>
                <a:cs typeface="Arial" pitchFamily="34" charset="0"/>
              </a:rPr>
              <a:t>phát động cuộc kháng chiến chống Mỹ cứu nước </a:t>
            </a:r>
            <a:r>
              <a:rPr lang="en-US" b="1">
                <a:latin typeface="Arial" pitchFamily="34" charset="0"/>
                <a:cs typeface="Arial" pitchFamily="34" charset="0"/>
              </a:rPr>
              <a:t>trong toàn quốc.</a:t>
            </a:r>
          </a:p>
          <a:p>
            <a:pPr algn="just">
              <a:spcBef>
                <a:spcPts val="300"/>
              </a:spcBef>
              <a:buFont typeface="Wingdings" pitchFamily="2" charset="2"/>
              <a:buChar char="q"/>
            </a:pPr>
            <a:r>
              <a:rPr lang="en-US" b="1">
                <a:latin typeface="Arial" pitchFamily="34" charset="0"/>
                <a:cs typeface="Arial" pitchFamily="34" charset="0"/>
              </a:rPr>
              <a:t> Nêu cao khẩu hiệu “Quyết tâm đánh thắng giặc Mỹ xâm lược”, hoàn thành CM DTDCND trong cả nước, tiến tới thực hiện </a:t>
            </a:r>
            <a:r>
              <a:rPr lang="en-US" b="1">
                <a:solidFill>
                  <a:srgbClr val="C00000"/>
                </a:solidFill>
                <a:latin typeface="Arial" pitchFamily="34" charset="0"/>
                <a:cs typeface="Arial" pitchFamily="34" charset="0"/>
              </a:rPr>
              <a:t>hòa bình thống nhất nước nhà</a:t>
            </a:r>
            <a:r>
              <a:rPr lang="en-US" b="1">
                <a:latin typeface="Arial" pitchFamily="34" charset="0"/>
                <a:cs typeface="Arial" pitchFamily="34" charset="0"/>
              </a:rPr>
              <a:t>.</a:t>
            </a:r>
          </a:p>
          <a:p>
            <a:pPr algn="just">
              <a:spcBef>
                <a:spcPts val="300"/>
              </a:spcBef>
              <a:buFont typeface="Wingdings" pitchFamily="2" charset="2"/>
              <a:buChar char="q"/>
            </a:pPr>
            <a:r>
              <a:rPr lang="en-US" b="1">
                <a:latin typeface="Arial" pitchFamily="34" charset="0"/>
                <a:cs typeface="Arial" pitchFamily="34" charset="0"/>
              </a:rPr>
              <a:t> </a:t>
            </a:r>
            <a:r>
              <a:rPr lang="en-US" b="1">
                <a:solidFill>
                  <a:srgbClr val="C00000"/>
                </a:solidFill>
                <a:latin typeface="Arial" pitchFamily="34" charset="0"/>
                <a:cs typeface="Arial" pitchFamily="34" charset="0"/>
              </a:rPr>
              <a:t>Chiến tranh nhân dân</a:t>
            </a:r>
            <a:r>
              <a:rPr lang="en-US" b="1">
                <a:latin typeface="Arial" pitchFamily="34" charset="0"/>
                <a:cs typeface="Arial" pitchFamily="34" charset="0"/>
              </a:rPr>
              <a:t>, kháng chiến </a:t>
            </a:r>
            <a:r>
              <a:rPr lang="en-US" b="1">
                <a:solidFill>
                  <a:srgbClr val="C00000"/>
                </a:solidFill>
                <a:latin typeface="Arial" pitchFamily="34" charset="0"/>
                <a:cs typeface="Arial" pitchFamily="34" charset="0"/>
              </a:rPr>
              <a:t>lâu dài</a:t>
            </a:r>
            <a:r>
              <a:rPr lang="en-US" b="1">
                <a:latin typeface="Arial" pitchFamily="34" charset="0"/>
                <a:cs typeface="Arial" pitchFamily="34" charset="0"/>
              </a:rPr>
              <a:t>, dựa vào </a:t>
            </a:r>
            <a:r>
              <a:rPr lang="en-US" b="1">
                <a:solidFill>
                  <a:srgbClr val="C00000"/>
                </a:solidFill>
                <a:latin typeface="Arial" pitchFamily="34" charset="0"/>
                <a:cs typeface="Arial" pitchFamily="34" charset="0"/>
              </a:rPr>
              <a:t>sức mình </a:t>
            </a:r>
            <a:r>
              <a:rPr lang="en-US" b="1">
                <a:latin typeface="Arial" pitchFamily="34" charset="0"/>
                <a:cs typeface="Arial" pitchFamily="34" charset="0"/>
              </a:rPr>
              <a:t>là chính, càng đánh mạnh, mở những cuộc </a:t>
            </a:r>
            <a:r>
              <a:rPr lang="en-US" b="1">
                <a:solidFill>
                  <a:srgbClr val="C00000"/>
                </a:solidFill>
                <a:latin typeface="Arial" pitchFamily="34" charset="0"/>
                <a:cs typeface="Arial" pitchFamily="34" charset="0"/>
              </a:rPr>
              <a:t>tiến công lớn</a:t>
            </a:r>
            <a:r>
              <a:rPr lang="en-US" b="1">
                <a:latin typeface="Arial" pitchFamily="34" charset="0"/>
                <a:cs typeface="Arial" pitchFamily="34" charset="0"/>
              </a:rPr>
              <a:t>, tranh thủ thời cơ </a:t>
            </a:r>
            <a:r>
              <a:rPr lang="en-US" b="1">
                <a:solidFill>
                  <a:srgbClr val="C00000"/>
                </a:solidFill>
                <a:latin typeface="Arial" pitchFamily="34" charset="0"/>
                <a:cs typeface="Arial" pitchFamily="34" charset="0"/>
              </a:rPr>
              <a:t>giành thắng lợi quyết định</a:t>
            </a:r>
            <a:r>
              <a:rPr lang="en-US" b="1">
                <a:latin typeface="Arial" pitchFamily="34" charset="0"/>
                <a:cs typeface="Arial" pitchFamily="34" charset="0"/>
              </a:rPr>
              <a:t> trong </a:t>
            </a:r>
            <a:r>
              <a:rPr lang="en-US" b="1">
                <a:solidFill>
                  <a:srgbClr val="C00000"/>
                </a:solidFill>
                <a:latin typeface="Arial" pitchFamily="34" charset="0"/>
                <a:cs typeface="Arial" pitchFamily="34" charset="0"/>
              </a:rPr>
              <a:t>thời gian tương đối ngắn </a:t>
            </a:r>
            <a:r>
              <a:rPr lang="en-US" b="1">
                <a:latin typeface="Arial" pitchFamily="34" charset="0"/>
                <a:cs typeface="Arial" pitchFamily="34" charset="0"/>
              </a:rPr>
              <a:t>trên chiến trường miền Nam.</a:t>
            </a:r>
          </a:p>
          <a:p>
            <a:pPr algn="just">
              <a:spcBef>
                <a:spcPts val="300"/>
              </a:spcBef>
              <a:buFont typeface="Wingdings" pitchFamily="2" charset="2"/>
              <a:buChar char="q"/>
            </a:pPr>
            <a:r>
              <a:rPr lang="en-US" b="1">
                <a:latin typeface="Arial" pitchFamily="34" charset="0"/>
                <a:cs typeface="Arial" pitchFamily="34" charset="0"/>
              </a:rPr>
              <a:t> Giữ vững và phát triển </a:t>
            </a:r>
            <a:r>
              <a:rPr lang="en-US" b="1">
                <a:solidFill>
                  <a:srgbClr val="C00000"/>
                </a:solidFill>
                <a:latin typeface="Arial" pitchFamily="34" charset="0"/>
                <a:cs typeface="Arial" pitchFamily="34" charset="0"/>
              </a:rPr>
              <a:t>thế tiến công</a:t>
            </a:r>
            <a:r>
              <a:rPr lang="en-US" b="1">
                <a:latin typeface="Arial" pitchFamily="34" charset="0"/>
                <a:cs typeface="Arial" pitchFamily="34" charset="0"/>
              </a:rPr>
              <a:t>, kết hợp đấu tranh </a:t>
            </a:r>
            <a:r>
              <a:rPr lang="en-US" b="1">
                <a:solidFill>
                  <a:srgbClr val="C00000"/>
                </a:solidFill>
                <a:latin typeface="Arial" pitchFamily="34" charset="0"/>
                <a:cs typeface="Arial" pitchFamily="34" charset="0"/>
              </a:rPr>
              <a:t>chính trị </a:t>
            </a:r>
            <a:r>
              <a:rPr lang="en-US" b="1">
                <a:latin typeface="Arial" pitchFamily="34" charset="0"/>
                <a:cs typeface="Arial" pitchFamily="34" charset="0"/>
              </a:rPr>
              <a:t>với đấu tranh </a:t>
            </a:r>
            <a:r>
              <a:rPr lang="en-US" b="1">
                <a:solidFill>
                  <a:srgbClr val="C00000"/>
                </a:solidFill>
                <a:latin typeface="Arial" pitchFamily="34" charset="0"/>
                <a:cs typeface="Arial" pitchFamily="34" charset="0"/>
              </a:rPr>
              <a:t>quân sự</a:t>
            </a:r>
            <a:r>
              <a:rPr lang="en-US" b="1">
                <a:latin typeface="Arial" pitchFamily="34" charset="0"/>
                <a:cs typeface="Arial" pitchFamily="34" charset="0"/>
              </a:rPr>
              <a:t>, vận dụng </a:t>
            </a:r>
            <a:r>
              <a:rPr lang="en-US" b="1">
                <a:solidFill>
                  <a:srgbClr val="C00000"/>
                </a:solidFill>
                <a:latin typeface="Arial" pitchFamily="34" charset="0"/>
                <a:cs typeface="Arial" pitchFamily="34" charset="0"/>
              </a:rPr>
              <a:t>3 mũi giáp công </a:t>
            </a:r>
            <a:r>
              <a:rPr lang="en-US" b="1">
                <a:latin typeface="Arial" pitchFamily="34" charset="0"/>
                <a:cs typeface="Arial" pitchFamily="34" charset="0"/>
              </a:rPr>
              <a:t>và </a:t>
            </a:r>
            <a:r>
              <a:rPr lang="en-US" b="1">
                <a:solidFill>
                  <a:srgbClr val="C00000"/>
                </a:solidFill>
                <a:latin typeface="Arial" pitchFamily="34" charset="0"/>
                <a:cs typeface="Arial" pitchFamily="34" charset="0"/>
              </a:rPr>
              <a:t>3 vùng chiến lược</a:t>
            </a:r>
            <a:r>
              <a:rPr lang="en-US" b="1">
                <a:latin typeface="Arial" pitchFamily="34" charset="0"/>
                <a:cs typeface="Arial" pitchFamily="34" charset="0"/>
              </a:rPr>
              <a:t>, đấu tranh </a:t>
            </a:r>
            <a:r>
              <a:rPr lang="en-US" b="1">
                <a:solidFill>
                  <a:srgbClr val="FF0000"/>
                </a:solidFill>
                <a:latin typeface="Arial" pitchFamily="34" charset="0"/>
                <a:cs typeface="Arial" pitchFamily="34" charset="0"/>
              </a:rPr>
              <a:t>quân sự </a:t>
            </a:r>
            <a:r>
              <a:rPr lang="en-US" b="1">
                <a:latin typeface="Arial" pitchFamily="34" charset="0"/>
                <a:cs typeface="Arial" pitchFamily="34" charset="0"/>
              </a:rPr>
              <a:t>có tính quyết định trực tiếp</a:t>
            </a:r>
          </a:p>
          <a:p>
            <a:pPr algn="just">
              <a:spcBef>
                <a:spcPts val="300"/>
              </a:spcBef>
              <a:buFont typeface="Wingdings" pitchFamily="2" charset="2"/>
              <a:buChar char="q"/>
            </a:pPr>
            <a:r>
              <a:rPr lang="en-US" b="1">
                <a:latin typeface="Arial" pitchFamily="34" charset="0"/>
                <a:cs typeface="Arial" pitchFamily="34" charset="0"/>
              </a:rPr>
              <a:t> Chuyển hướng xây dựng kinh tế, xây dựng </a:t>
            </a:r>
            <a:r>
              <a:rPr lang="en-US" b="1">
                <a:solidFill>
                  <a:srgbClr val="C00000"/>
                </a:solidFill>
                <a:latin typeface="Arial" pitchFamily="34" charset="0"/>
                <a:cs typeface="Arial" pitchFamily="34" charset="0"/>
              </a:rPr>
              <a:t>miền Bắc trong điều kiện có chiến tranh</a:t>
            </a:r>
            <a:r>
              <a:rPr lang="en-US" b="1">
                <a:latin typeface="Arial" pitchFamily="34" charset="0"/>
                <a:cs typeface="Arial" pitchFamily="34" charset="0"/>
              </a:rPr>
              <a:t> , chống chiến tranh phá hoại, bảo vệ miền Bắc, chi viện cho miền Nam, đề phòng địch mở rộng chiến tranh.</a:t>
            </a:r>
          </a:p>
          <a:p>
            <a:pPr algn="just">
              <a:spcBef>
                <a:spcPts val="300"/>
              </a:spcBef>
              <a:buFont typeface="Wingdings" pitchFamily="2" charset="2"/>
              <a:buChar char="q"/>
            </a:pPr>
            <a:r>
              <a:rPr lang="en-US" b="1">
                <a:latin typeface="Arial" pitchFamily="34" charset="0"/>
                <a:cs typeface="Arial" pitchFamily="34" charset="0"/>
              </a:rPr>
              <a:t> </a:t>
            </a:r>
            <a:r>
              <a:rPr lang="en-US" b="1">
                <a:solidFill>
                  <a:srgbClr val="C00000"/>
                </a:solidFill>
                <a:latin typeface="Arial" pitchFamily="34" charset="0"/>
                <a:cs typeface="Arial" pitchFamily="34" charset="0"/>
              </a:rPr>
              <a:t>Miền Nam</a:t>
            </a:r>
            <a:r>
              <a:rPr lang="en-US" b="1">
                <a:latin typeface="Arial" pitchFamily="34" charset="0"/>
                <a:cs typeface="Arial" pitchFamily="34" charset="0"/>
              </a:rPr>
              <a:t> là tiền tuyến lớn, </a:t>
            </a:r>
            <a:r>
              <a:rPr lang="en-US" b="1">
                <a:solidFill>
                  <a:srgbClr val="C00000"/>
                </a:solidFill>
                <a:latin typeface="Arial" pitchFamily="34" charset="0"/>
                <a:cs typeface="Arial" pitchFamily="34" charset="0"/>
              </a:rPr>
              <a:t>miền Bắc </a:t>
            </a:r>
            <a:r>
              <a:rPr lang="en-US" b="1">
                <a:latin typeface="Arial" pitchFamily="34" charset="0"/>
                <a:cs typeface="Arial" pitchFamily="34" charset="0"/>
              </a:rPr>
              <a:t>là hậu phương lớn. Nhiệm vụ của cách mạng hai miền </a:t>
            </a:r>
            <a:r>
              <a:rPr lang="en-US" b="1">
                <a:solidFill>
                  <a:srgbClr val="C00000"/>
                </a:solidFill>
                <a:latin typeface="Arial" pitchFamily="34" charset="0"/>
                <a:cs typeface="Arial" pitchFamily="34" charset="0"/>
              </a:rPr>
              <a:t>không tách rời nhau</a:t>
            </a:r>
            <a:r>
              <a:rPr lang="en-US" b="1">
                <a:latin typeface="Arial" pitchFamily="34" charset="0"/>
                <a:cs typeface="Arial" pitchFamily="34" charset="0"/>
              </a:rPr>
              <a:t>, mà </a:t>
            </a:r>
            <a:r>
              <a:rPr lang="en-US" b="1">
                <a:solidFill>
                  <a:srgbClr val="C00000"/>
                </a:solidFill>
                <a:latin typeface="Arial" pitchFamily="34" charset="0"/>
                <a:cs typeface="Arial" pitchFamily="34" charset="0"/>
              </a:rPr>
              <a:t>mật thiết gắn bó </a:t>
            </a:r>
            <a:r>
              <a:rPr lang="en-US" b="1">
                <a:latin typeface="Arial" pitchFamily="34" charset="0"/>
                <a:cs typeface="Arial" pitchFamily="34" charset="0"/>
              </a:rPr>
              <a:t>nhau, tất cả để đánh thắng giặc Mỹ xâm lược, hòa bình, thống nhất Tổ quốc.</a:t>
            </a:r>
          </a:p>
        </p:txBody>
      </p:sp>
      <p:pic>
        <p:nvPicPr>
          <p:cNvPr id="5" name="Picture 2"/>
          <p:cNvPicPr>
            <a:picLocks noChangeAspect="1" noChangeArrowheads="1"/>
          </p:cNvPicPr>
          <p:nvPr/>
        </p:nvPicPr>
        <p:blipFill>
          <a:blip r:embed="rId3" cstate="print"/>
          <a:srcRect/>
          <a:stretch>
            <a:fillRect/>
          </a:stretch>
        </p:blipFill>
        <p:spPr bwMode="auto">
          <a:xfrm>
            <a:off x="609600" y="228600"/>
            <a:ext cx="7696200" cy="914400"/>
          </a:xfrm>
          <a:prstGeom prst="rect">
            <a:avLst/>
          </a:prstGeom>
          <a:noFill/>
          <a:ln w="9525">
            <a:noFill/>
            <a:miter lim="800000"/>
            <a:headEnd/>
            <a:tailEnd/>
          </a:ln>
        </p:spPr>
      </p:pic>
    </p:spTree>
    <p:extLst>
      <p:ext uri="{BB962C8B-B14F-4D97-AF65-F5344CB8AC3E}">
        <p14:creationId xmlns:p14="http://schemas.microsoft.com/office/powerpoint/2010/main" val="2221046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134350" cy="1325563"/>
          </a:xfrm>
        </p:spPr>
        <p:txBody>
          <a:bodyPr>
            <a:noAutofit/>
          </a:bodyPr>
          <a:lstStyle/>
          <a:p>
            <a:pPr algn="just"/>
            <a:r>
              <a:rPr lang="vi-VN" sz="2400" b="1" dirty="0"/>
              <a:t> </a:t>
            </a:r>
            <a:r>
              <a:rPr lang="vi-VN" sz="2800" b="1" dirty="0">
                <a:latin typeface="Times New Roman" panose="02020603050405020304" pitchFamily="18" charset="0"/>
                <a:cs typeface="Times New Roman" panose="02020603050405020304" pitchFamily="18" charset="0"/>
              </a:rPr>
              <a:t>b. Lãnh đạo miền Bắc xây dựng hậu phương, chống chiến tranh phá hoại  của đế quốc Mỹ, chi viện miền Nam (1965-1968)</a:t>
            </a:r>
          </a:p>
        </p:txBody>
      </p:sp>
      <p:sp>
        <p:nvSpPr>
          <p:cNvPr id="3" name="Content Placeholder 2"/>
          <p:cNvSpPr>
            <a:spLocks noGrp="1"/>
          </p:cNvSpPr>
          <p:nvPr>
            <p:ph idx="1"/>
          </p:nvPr>
        </p:nvSpPr>
        <p:spPr>
          <a:xfrm>
            <a:off x="381000" y="1825625"/>
            <a:ext cx="8134350" cy="4351338"/>
          </a:xfrm>
        </p:spPr>
        <p:txBody>
          <a:bodyPr/>
          <a:lstStyle/>
          <a:p>
            <a:pPr algn="just"/>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5-8-1964,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Mỹ đã dùng không quân và hải quân đánh phá miền 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pPr algn="just"/>
            <a:r>
              <a:rPr lang="vi-VN" sz="2800" dirty="0">
                <a:latin typeface="Times New Roman" panose="02020603050405020304" pitchFamily="18" charset="0"/>
                <a:cs typeface="Times New Roman" panose="02020603050405020304" pitchFamily="18" charset="0"/>
              </a:rPr>
              <a:t>Cuộc chiến tranh phá hoại của đế quốc Mỹ diễn ra rất ác liệt kể từ đầu tháng 2-1965</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ế quốc Mỹ đã hủy hoại nhiều thành phố, thị xã, thị trấn, xóm làng, nhiều công trình công nghiệp, giao thông, thủy lợi, nhiều bệnh viện, trường học, nhà ở, giết hại nhiều dân thường, gây nên những tội ác tày trời với nhân dân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1357105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3600" dirty="0">
                <a:latin typeface="Times New Roman" panose="02020603050405020304" pitchFamily="18" charset="0"/>
                <a:cs typeface="Times New Roman" panose="02020603050405020304" pitchFamily="18" charset="0"/>
              </a:rPr>
              <a:t>Đảng đã chủ trương chuyển hướng và xác định nhiệm vụ cụ thể của miền Bắc</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0"/>
            <a:ext cx="8686800" cy="4351338"/>
          </a:xfrm>
        </p:spPr>
        <p:txBody>
          <a:bodyPr>
            <a:noAutofit/>
          </a:bodyPr>
          <a:lstStyle/>
          <a:p>
            <a:pPr marL="0" indent="0" algn="just">
              <a:buNone/>
            </a:pP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1965, </a:t>
            </a:r>
            <a:r>
              <a:rPr lang="vi-VN" sz="2800" dirty="0">
                <a:latin typeface="Times New Roman" panose="02020603050405020304" pitchFamily="18" charset="0"/>
                <a:cs typeface="Times New Roman" panose="02020603050405020304" pitchFamily="18" charset="0"/>
              </a:rPr>
              <a:t>Đảng đã kịp thời chuyển hướng và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nhiệm vụ cụ thể của miền Bắc cho phù hợp</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Một là, kịp thời chuyển hướng xây dựng kinh tế cho phù hợp với tình hình có chiến tranh phá hoại;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Hai là, tăng cường lực lượng quốc phòng cho kịp với sự phát triển tình hình cả nước có chiến tranh;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Ba là, ra sức chi viện cho miền Nam với mức cao nhất để đánh bại địch ở chiến trường chính miền Nam;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Bốn là, phải kịp thời chuyển hướng tư tưởng và tổ chức cho phù hợp với tình hình mới.</a:t>
            </a:r>
            <a:endParaRPr lang="en-US" sz="2800" dirty="0">
              <a:latin typeface="Times New Roman" panose="02020603050405020304" pitchFamily="18" charset="0"/>
              <a:cs typeface="Times New Roman" panose="02020603050405020304" pitchFamily="18" charset="0"/>
            </a:endParaRPr>
          </a:p>
          <a:p>
            <a:pPr marL="0" indent="0" algn="ctr">
              <a:buNone/>
            </a:pP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Không có gì quý hơn độc lập, tự do</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3756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TRONG GIAI ĐOẠN 1965 - 1968</a:t>
            </a:r>
          </a:p>
        </p:txBody>
      </p:sp>
      <p:sp>
        <p:nvSpPr>
          <p:cNvPr id="3" name="Content Placeholder 2"/>
          <p:cNvSpPr>
            <a:spLocks noGrp="1"/>
          </p:cNvSpPr>
          <p:nvPr>
            <p:ph idx="1"/>
          </p:nvPr>
        </p:nvSpPr>
        <p:spPr/>
        <p:txBody>
          <a:bodyPr>
            <a:normAutofit fontScale="92500" lnSpcReduction="10000"/>
          </a:bodyPr>
          <a:lstStyle/>
          <a:p>
            <a:pPr algn="just"/>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đêm</a:t>
            </a:r>
            <a:r>
              <a:rPr lang="en-US" dirty="0">
                <a:latin typeface="Times New Roman" panose="02020603050405020304" pitchFamily="18" charset="0"/>
                <a:cs typeface="Times New Roman" panose="02020603050405020304" pitchFamily="18" charset="0"/>
              </a:rPr>
              <a:t> 30 </a:t>
            </a:r>
            <a:r>
              <a:rPr lang="en-US" dirty="0" err="1">
                <a:latin typeface="Times New Roman" panose="02020603050405020304" pitchFamily="18" charset="0"/>
                <a:cs typeface="Times New Roman" panose="02020603050405020304" pitchFamily="18" charset="0"/>
              </a:rPr>
              <a: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31-1-1968,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17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a:t>
            </a:r>
            <a:r>
              <a:rPr lang="en-US" dirty="0">
                <a:latin typeface="Times New Roman" panose="02020603050405020304" pitchFamily="18" charset="0"/>
                <a:cs typeface="Times New Roman" panose="02020603050405020304" pitchFamily="18" charset="0"/>
              </a:rPr>
              <a:t> Mau.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địch</a:t>
            </a:r>
            <a:r>
              <a:rPr lang="en-US" dirty="0">
                <a:latin typeface="Times New Roman" panose="02020603050405020304" pitchFamily="18" charset="0"/>
                <a:cs typeface="Times New Roman" panose="02020603050405020304" pitchFamily="18" charset="0"/>
              </a:rPr>
              <a:t> ở 4/6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37/42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lỵ</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tàng</a:t>
            </a:r>
            <a:r>
              <a:rPr lang="en-US" dirty="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hầu hết các cơ quan đầu não địch ở trung ương và địa phương, căn cứ quân sự của Mỹ</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19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6q.jpg"/>
          <p:cNvPicPr>
            <a:picLocks noChangeAspect="1"/>
          </p:cNvPicPr>
          <p:nvPr/>
        </p:nvPicPr>
        <p:blipFill>
          <a:blip r:embed="rId3"/>
          <a:stretch>
            <a:fillRect/>
          </a:stretch>
        </p:blipFill>
        <p:spPr>
          <a:xfrm>
            <a:off x="2971800" y="3255645"/>
            <a:ext cx="3581400" cy="1773555"/>
          </a:xfrm>
          <a:prstGeom prst="rect">
            <a:avLst/>
          </a:prstGeom>
          <a:ln>
            <a:noFill/>
          </a:ln>
          <a:effectLst>
            <a:outerShdw blurRad="292100" dist="139700" dir="2700000" algn="tl" rotWithShape="0">
              <a:srgbClr val="333333">
                <a:alpha val="65000"/>
              </a:srgbClr>
            </a:outerShdw>
          </a:effectLst>
        </p:spPr>
      </p:pic>
      <p:pic>
        <p:nvPicPr>
          <p:cNvPr id="16" name="Diagram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228600"/>
            <a:ext cx="9102725" cy="23717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bwMode="black">
          <a:xfrm>
            <a:off x="41275" y="3606166"/>
            <a:ext cx="280860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000" b="1" dirty="0" err="1">
                <a:solidFill>
                  <a:srgbClr val="990033"/>
                </a:solidFill>
                <a:latin typeface="Times New Roman" panose="02020603050405020304" pitchFamily="18" charset="0"/>
                <a:cs typeface="Arial" panose="020B0604020202020204" pitchFamily="34" charset="0"/>
              </a:rPr>
              <a:t>Ch</a:t>
            </a:r>
            <a:r>
              <a:rPr lang="en-US" altLang="en-US" sz="2000" b="1" dirty="0" err="1">
                <a:solidFill>
                  <a:srgbClr val="990033"/>
                </a:solidFill>
                <a:latin typeface="Times New Roman" panose="02020603050405020304" pitchFamily="18" charset="0"/>
              </a:rPr>
              <a:t>ỉ</a:t>
            </a:r>
            <a:r>
              <a:rPr lang="en-US" altLang="en-US" sz="2000" b="1" dirty="0">
                <a:solidFill>
                  <a:srgbClr val="990033"/>
                </a:solidFill>
                <a:latin typeface="Times New Roman" panose="02020603050405020304" pitchFamily="18" charset="0"/>
              </a:rPr>
              <a:t> </a:t>
            </a:r>
            <a:r>
              <a:rPr lang="en-US" altLang="en-US" sz="2000" b="1" dirty="0" err="1">
                <a:solidFill>
                  <a:srgbClr val="990033"/>
                </a:solidFill>
                <a:latin typeface="Times New Roman" panose="02020603050405020304" pitchFamily="18" charset="0"/>
              </a:rPr>
              <a:t>thị</a:t>
            </a:r>
            <a:r>
              <a:rPr lang="en-US" altLang="en-US" sz="2000" b="1" dirty="0">
                <a:solidFill>
                  <a:srgbClr val="990033"/>
                </a:solidFill>
                <a:latin typeface="Times New Roman" panose="02020603050405020304" pitchFamily="18" charset="0"/>
              </a:rPr>
              <a:t> “KHÁNG CHIẾN, </a:t>
            </a:r>
          </a:p>
          <a:p>
            <a:pPr algn="ctr" eaLnBrk="1" hangingPunct="1">
              <a:spcBef>
                <a:spcPct val="0"/>
              </a:spcBef>
              <a:buClrTx/>
              <a:buSzTx/>
              <a:buFontTx/>
              <a:buNone/>
            </a:pPr>
            <a:r>
              <a:rPr lang="en-US" altLang="en-US" sz="2000" b="1" dirty="0">
                <a:solidFill>
                  <a:srgbClr val="990033"/>
                </a:solidFill>
                <a:latin typeface="Times New Roman" panose="02020603050405020304" pitchFamily="18" charset="0"/>
              </a:rPr>
              <a:t>KIẾN QUỐC”</a:t>
            </a:r>
            <a:r>
              <a:rPr lang="en-US" altLang="en-US" sz="2000" b="1" dirty="0">
                <a:solidFill>
                  <a:srgbClr val="990033"/>
                </a:solidFill>
                <a:latin typeface="Times New Roman" panose="02020603050405020304" pitchFamily="18" charset="0"/>
                <a:cs typeface="Arial" panose="020B0604020202020204" pitchFamily="34" charset="0"/>
              </a:rPr>
              <a:t> 25/11/1945</a:t>
            </a:r>
          </a:p>
        </p:txBody>
      </p:sp>
      <p:cxnSp>
        <p:nvCxnSpPr>
          <p:cNvPr id="18" name="Straight Arrow Connector 17"/>
          <p:cNvCxnSpPr>
            <a:cxnSpLocks/>
            <a:stCxn id="11" idx="0"/>
          </p:cNvCxnSpPr>
          <p:nvPr/>
        </p:nvCxnSpPr>
        <p:spPr>
          <a:xfrm flipH="1" flipV="1">
            <a:off x="1600200" y="2569845"/>
            <a:ext cx="31623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cxnSpLocks/>
            <a:stCxn id="11" idx="0"/>
          </p:cNvCxnSpPr>
          <p:nvPr/>
        </p:nvCxnSpPr>
        <p:spPr>
          <a:xfrm flipH="1" flipV="1">
            <a:off x="3657600" y="2569845"/>
            <a:ext cx="11049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cxnSpLocks/>
            <a:stCxn id="11" idx="0"/>
          </p:cNvCxnSpPr>
          <p:nvPr/>
        </p:nvCxnSpPr>
        <p:spPr>
          <a:xfrm flipV="1">
            <a:off x="4762500" y="2569845"/>
            <a:ext cx="11430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cxnSpLocks/>
            <a:stCxn id="11" idx="0"/>
          </p:cNvCxnSpPr>
          <p:nvPr/>
        </p:nvCxnSpPr>
        <p:spPr>
          <a:xfrm flipV="1">
            <a:off x="4762500" y="2569845"/>
            <a:ext cx="33528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6D2537F8-2A37-4E8C-8671-A05EE8ADD9BF}"/>
              </a:ext>
            </a:extLst>
          </p:cNvPr>
          <p:cNvSpPr txBox="1"/>
          <p:nvPr/>
        </p:nvSpPr>
        <p:spPr>
          <a:xfrm>
            <a:off x="304800" y="5379721"/>
            <a:ext cx="8382000" cy="1133965"/>
          </a:xfrm>
          <a:prstGeom prst="rect">
            <a:avLst/>
          </a:prstGeom>
          <a:noFill/>
        </p:spPr>
        <p:txBody>
          <a:bodyPr wrap="square">
            <a:spAutoFit/>
          </a:bodyPr>
          <a:lstStyle/>
          <a:p>
            <a:pPr algn="just">
              <a:lnSpc>
                <a:spcPct val="150000"/>
              </a:lnSpc>
              <a:spcAft>
                <a:spcPts val="0"/>
              </a:spcAft>
            </a:pPr>
            <a:r>
              <a:rPr lang="en-US" sz="2400" b="1" dirty="0" err="1">
                <a:solidFill>
                  <a:srgbClr val="000000"/>
                </a:solidFill>
                <a:latin typeface="Times New Roman" panose="02020603050405020304" pitchFamily="18" charset="0"/>
                <a:ea typeface="SimSun" panose="02010600030101010101" pitchFamily="2" charset="-122"/>
              </a:rPr>
              <a:t>Về</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ngoại</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giao</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thực</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hiện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chủ</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trương</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Hoa-Việt</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thân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thiện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đối</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với</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Pháp</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độc</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lập</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về</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chính</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trị</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nhân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nhượng</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về</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kinh</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tế</a:t>
            </a:r>
            <a:r>
              <a:rPr lang="en-US" sz="2400" b="1" dirty="0">
                <a:solidFill>
                  <a:srgbClr val="000000"/>
                </a:solidFill>
                <a:latin typeface="Times New Roman" panose="02020603050405020304" pitchFamily="18" charset="0"/>
                <a:ea typeface="SimSun" panose="02010600030101010101" pitchFamily="2" charset="-122"/>
              </a:rPr>
              <a:t>”. </a:t>
            </a:r>
            <a:endParaRPr lang="en-US" sz="2400" b="1"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342293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dissolve">
                                      <p:cBhvr>
                                        <p:cTn id="18" dur="500"/>
                                        <p:tgtEl>
                                          <p:spTgt spid="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Effect transition="in" filter="dissolve">
                                      <p:cBhvr>
                                        <p:cTn id="2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just"/>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1968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tận</a:t>
            </a:r>
            <a:r>
              <a:rPr lang="en-US" dirty="0">
                <a:latin typeface="Times New Roman" panose="02020603050405020304" pitchFamily="18" charset="0"/>
                <a:cs typeface="Times New Roman" panose="02020603050405020304" pitchFamily="18" charset="0"/>
              </a:rPr>
              <a:t> hang ổ </a:t>
            </a:r>
            <a:r>
              <a:rPr lang="en-US" dirty="0" err="1">
                <a:latin typeface="Times New Roman" panose="02020603050405020304" pitchFamily="18" charset="0"/>
                <a:cs typeface="Times New Roman" panose="02020603050405020304" pitchFamily="18" charset="0"/>
              </a:rPr>
              <a:t>kẻ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716721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1-1969,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Paris,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1434107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861060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c. Khôi phục kinh tế, bảo vệ Miền Bắc, đẩy mạnh cuộc chiến đấu giải phóng miền Nam, thống nhất Tổ quốc (1969-1975)</a:t>
            </a:r>
          </a:p>
        </p:txBody>
      </p:sp>
      <p:sp>
        <p:nvSpPr>
          <p:cNvPr id="3" name="Content Placeholder 2"/>
          <p:cNvSpPr>
            <a:spLocks noGrp="1"/>
          </p:cNvSpPr>
          <p:nvPr>
            <p:ph idx="1"/>
          </p:nvPr>
        </p:nvSpPr>
        <p:spPr>
          <a:xfrm>
            <a:off x="0" y="1825625"/>
            <a:ext cx="8915400" cy="4351338"/>
          </a:xfrm>
        </p:spPr>
        <p:txBody>
          <a:bodyPr>
            <a:noAutofit/>
          </a:bodyPr>
          <a:lstStyle/>
          <a:p>
            <a:pPr algn="just"/>
            <a:r>
              <a:rPr lang="vi-VN" sz="2800" dirty="0">
                <a:latin typeface="Times New Roman" panose="02020603050405020304" pitchFamily="18" charset="0"/>
                <a:cs typeface="Times New Roman" panose="02020603050405020304" pitchFamily="18" charset="0"/>
              </a:rPr>
              <a:t>Đảng đã lãnh đạo nhân dân miền Bắc thực hiện các kế hoạch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nhằm khắc phục hậu quả chiến tranh, tiếp tục cuộc xây dựng miền Bắc và tăng cường lực lượng cho miền Nam.</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q</a:t>
            </a:r>
            <a:r>
              <a:rPr lang="vi-VN" sz="2800" dirty="0">
                <a:latin typeface="Times New Roman" panose="02020603050405020304" pitchFamily="18" charset="0"/>
                <a:cs typeface="Times New Roman" panose="02020603050405020304" pitchFamily="18" charset="0"/>
              </a:rPr>
              <a:t>uyết tâm và chủ trương chiến lược hai bước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“Vì độc lập, vì tự do, đánh cho Mỹ cút, đánh cho ngụy nhào”</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Cuộc đấu tranh ngoại giao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Paris </a:t>
            </a:r>
            <a:r>
              <a:rPr lang="vi-VN" sz="2800" dirty="0">
                <a:latin typeface="Times New Roman" panose="02020603050405020304" pitchFamily="18" charset="0"/>
                <a:cs typeface="Times New Roman" panose="02020603050405020304" pitchFamily="18" charset="0"/>
              </a:rPr>
              <a:t>và “Hiệp định về chấm dứt chiến tranh, lập lại hòa bình ở Việt Nam” ngày 27-1-1973</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tới thắng lợi hoàn toàn, từ “đánh cho Mỹ cút” tiến lên “đánh cho ngụy nhào”.</a:t>
            </a:r>
            <a:endParaRPr lang="en-US" sz="2800" dirty="0">
              <a:latin typeface="Times New Roman" panose="02020603050405020304" pitchFamily="18" charset="0"/>
              <a:cs typeface="Times New Roman" panose="02020603050405020304" pitchFamily="18" charset="0"/>
            </a:endParaRPr>
          </a:p>
          <a:p>
            <a:pPr algn="just"/>
            <a:endParaRPr lang="en-US" sz="2500" dirty="0"/>
          </a:p>
        </p:txBody>
      </p:sp>
    </p:spTree>
    <p:extLst>
      <p:ext uri="{BB962C8B-B14F-4D97-AF65-F5344CB8AC3E}">
        <p14:creationId xmlns:p14="http://schemas.microsoft.com/office/powerpoint/2010/main" val="1820485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just"/>
            <a:r>
              <a:rPr lang="en-US" sz="2800" b="1" dirty="0">
                <a:latin typeface="Times New Roman" panose="02020603050405020304" pitchFamily="18" charset="0"/>
                <a:cs typeface="Times New Roman" panose="02020603050405020304" pitchFamily="18" charset="0"/>
              </a:rPr>
              <a:t>M</a:t>
            </a:r>
            <a:r>
              <a:rPr lang="vi-VN" sz="2800" b="1" dirty="0">
                <a:latin typeface="Times New Roman" panose="02020603050405020304" pitchFamily="18" charset="0"/>
                <a:cs typeface="Times New Roman" panose="02020603050405020304" pitchFamily="18" charset="0"/>
              </a:rPr>
              <a:t>iền Bắc tục cuộc xây dựng </a:t>
            </a:r>
            <a:r>
              <a:rPr lang="en-US" sz="2800" b="1" dirty="0">
                <a:latin typeface="Times New Roman" panose="02020603050405020304" pitchFamily="18" charset="0"/>
                <a:cs typeface="Times New Roman" panose="02020603050405020304" pitchFamily="18" charset="0"/>
              </a:rPr>
              <a:t>CNXH </a:t>
            </a:r>
            <a:r>
              <a:rPr lang="vi-VN" sz="2800" b="1" dirty="0">
                <a:latin typeface="Times New Roman" panose="02020603050405020304" pitchFamily="18" charset="0"/>
                <a:cs typeface="Times New Roman" panose="02020603050405020304" pitchFamily="18" charset="0"/>
              </a:rPr>
              <a:t>và tăng cường lực lượng cho miền Nam</a:t>
            </a:r>
            <a:r>
              <a:rPr lang="en-US" sz="28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457200" y="1066800"/>
            <a:ext cx="8229600" cy="5562600"/>
          </a:xfrm>
        </p:spPr>
        <p:txBody>
          <a:bodyPr>
            <a:noAutofit/>
          </a:bodyPr>
          <a:lstStyle/>
          <a:p>
            <a:pPr algn="just"/>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ừ tháng 11-1968, Đảng đã lãnh đạo nhân dân miền Bắc thực hiện các kế hoạch ngắn hạn nhằm khắc phục hậu quả chiến tranh, tiếp tục cuộc xây dựng miền Bắc và tăng cường lực lượng cho miền Nam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Ngày 2-9-1969,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tịch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Hồ Chí Minh qua đời, hưởng thọ 79 tuổi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để lại bản Di chúc lịch sử</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4-1972, </a:t>
            </a:r>
            <a:r>
              <a:rPr lang="vi-VN" sz="2800" dirty="0">
                <a:latin typeface="Times New Roman" panose="02020603050405020304" pitchFamily="18" charset="0"/>
                <a:cs typeface="Times New Roman" panose="02020603050405020304" pitchFamily="18" charset="0"/>
              </a:rPr>
              <a:t>đế quốc Mỹ đã cho máy bay, tàu chiến tiến hành cuộc chiến tranh phá hoại miền Bắc lần thứ hai hết sức ác liệt, nhất là cuộc rải thảm bom 12 ngày đêm bằng pháo đài bay B.52 tại Hà Nội, Hải Phòng và một số địa phương khác.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129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886700" cy="4351338"/>
          </a:xfrm>
        </p:spPr>
        <p:txBody>
          <a:bodyPr>
            <a:normAutofit fontScale="92500"/>
          </a:bodyPr>
          <a:lstStyle/>
          <a:p>
            <a:pPr algn="just"/>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đế quốc Mỹ phải trở lại bàn đàm phán, ký kết Hiệp định Paris (ngày 27-l-1973), công nhận độc lập chủ quyền, thống nhất của nước Việt Nam, chấm dứt chiến tranh phá hoại miền Bắc,...</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Sau ngày Hiệp định Paris được ký kết, miền Bắc có hòa bình, Trung ương Đảng đã đề ra kế hoạch hai năm khôi phục và phát triển kinh tế 1974-1975</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iền Bắc hoàn thành xuất sắc nhiệm vụ hậu phương lớn đối với tiền tuyến lớn miền Nam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hoàn thành nghĩa vụ quốc tế đối với cách mạng Lào và Campuchia.</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65554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229600" cy="4525963"/>
          </a:xfrm>
        </p:spPr>
        <p:txBody>
          <a:bodyPr>
            <a:normAutofit lnSpcReduction="10000"/>
          </a:bodyPr>
          <a:lstStyle/>
          <a:p>
            <a:pPr algn="just"/>
            <a:r>
              <a:rPr lang="en-US" i="1" dirty="0">
                <a:latin typeface="Times New Roman" panose="02020603050405020304" pitchFamily="18" charset="0"/>
                <a:cs typeface="Times New Roman" panose="02020603050405020304" pitchFamily="18" charset="0"/>
              </a:rPr>
              <a:t>Ở </a:t>
            </a:r>
            <a:r>
              <a:rPr lang="en-US" i="1" dirty="0" err="1">
                <a:latin typeface="Times New Roman" panose="02020603050405020304" pitchFamily="18" charset="0"/>
                <a:cs typeface="Times New Roman" panose="02020603050405020304" pitchFamily="18" charset="0"/>
              </a:rPr>
              <a:t>miền</a:t>
            </a:r>
            <a:r>
              <a:rPr lang="en-US" i="1" dirty="0">
                <a:latin typeface="Times New Roman" panose="02020603050405020304" pitchFamily="18" charset="0"/>
                <a:cs typeface="Times New Roman" panose="02020603050405020304" pitchFamily="18" charset="0"/>
              </a:rPr>
              <a:t> 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Níchxơn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t>”. </a:t>
            </a:r>
          </a:p>
          <a:p>
            <a:pPr algn="just"/>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(1-1-1969)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nhào</a:t>
            </a:r>
            <a:r>
              <a:rPr lang="en-US"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14B7BD0D-003C-4634-9904-1C3103F471D5}"/>
              </a:ext>
            </a:extLst>
          </p:cNvPr>
          <p:cNvSpPr/>
          <p:nvPr/>
        </p:nvSpPr>
        <p:spPr>
          <a:xfrm>
            <a:off x="393511" y="685800"/>
            <a:ext cx="8305800" cy="1292662"/>
          </a:xfrm>
          <a:prstGeom prst="rect">
            <a:avLst/>
          </a:prstGeom>
          <a:solidFill>
            <a:schemeClr val="accent6">
              <a:lumMod val="20000"/>
              <a:lumOff val="80000"/>
              <a:alpha val="37000"/>
            </a:schemeClr>
          </a:solidFill>
          <a:ln>
            <a:noFill/>
          </a:ln>
          <a:effectLst/>
          <a:scene3d>
            <a:camera prst="orthographicFront">
              <a:rot lat="0" lon="0" rev="0"/>
            </a:camera>
            <a:lightRig rig="contrasting" dir="t">
              <a:rot lat="0" lon="0" rev="7800000"/>
            </a:lightRig>
          </a:scene3d>
          <a:sp3d>
            <a:bevelT w="139700" h="139700"/>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600" b="1" dirty="0">
                <a:solidFill>
                  <a:srgbClr val="002060"/>
                </a:solidFill>
                <a:latin typeface="Times New Roman" panose="02020603050405020304" pitchFamily="18" charset="0"/>
                <a:cs typeface="Times New Roman" panose="02020603050405020304" pitchFamily="18" charset="0"/>
              </a:rPr>
              <a:t>Đ</a:t>
            </a:r>
            <a:r>
              <a:rPr lang="vi-VN" sz="2600" b="1" dirty="0">
                <a:solidFill>
                  <a:srgbClr val="002060"/>
                </a:solidFill>
                <a:latin typeface="Times New Roman" panose="02020603050405020304" pitchFamily="18" charset="0"/>
                <a:cs typeface="Times New Roman" panose="02020603050405020304" pitchFamily="18" charset="0"/>
              </a:rPr>
              <a:t>ẩy mạnh cuộc chiến đấu </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vi-VN" sz="2600" b="1" dirty="0">
                <a:solidFill>
                  <a:srgbClr val="002060"/>
                </a:solidFill>
                <a:latin typeface="Times New Roman" panose="02020603050405020304" pitchFamily="18" charset="0"/>
                <a:cs typeface="Times New Roman" panose="02020603050405020304" pitchFamily="18" charset="0"/>
              </a:rPr>
              <a:t>GIẢI PHÓNG MIỀN NAM, THỐNG NHẤT TỔ QUỐC </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vi-VN" sz="2600" b="1" dirty="0">
                <a:solidFill>
                  <a:srgbClr val="C00000"/>
                </a:solidFill>
                <a:latin typeface="Times New Roman" panose="02020603050405020304" pitchFamily="18" charset="0"/>
                <a:cs typeface="Times New Roman" panose="02020603050405020304" pitchFamily="18" charset="0"/>
              </a:rPr>
              <a:t>(1969-1975)</a:t>
            </a:r>
            <a:endParaRPr lang="en-US" sz="2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83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25963"/>
          </a:xfrm>
        </p:spPr>
        <p:txBody>
          <a:bodyPr/>
          <a:lstStyle/>
          <a:p>
            <a:pPr algn="just"/>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18 Ban </a:t>
            </a:r>
            <a:r>
              <a:rPr lang="en-US" dirty="0" err="1">
                <a:latin typeface="Times New Roman" panose="02020603050405020304" pitchFamily="18" charset="0"/>
                <a:cs typeface="Times New Roman" panose="02020603050405020304" pitchFamily="18" charset="0"/>
              </a:rPr>
              <a:t>Chấp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(1-1970)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(6-1970)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địch</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10798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229600" cy="4525963"/>
          </a:xfrm>
        </p:spPr>
        <p:txBody>
          <a:bodyPr/>
          <a:lstStyle/>
          <a:p>
            <a:pPr algn="just"/>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3-1970,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Campuchia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1971,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“Lam </a:t>
            </a:r>
            <a:r>
              <a:rPr lang="en-US" dirty="0" err="1">
                <a:latin typeface="Times New Roman" panose="02020603050405020304" pitchFamily="18" charset="0"/>
                <a:cs typeface="Times New Roman" panose="02020603050405020304" pitchFamily="18" charset="0"/>
              </a:rPr>
              <a:t>Sơn</a:t>
            </a:r>
            <a:r>
              <a:rPr lang="en-US" dirty="0">
                <a:latin typeface="Times New Roman" panose="02020603050405020304" pitchFamily="18" charset="0"/>
                <a:cs typeface="Times New Roman" panose="02020603050405020304" pitchFamily="18" charset="0"/>
              </a:rPr>
              <a:t> 719”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Mỹ-ngụy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9-Nam </a:t>
            </a:r>
            <a:r>
              <a:rPr lang="en-US" dirty="0" err="1">
                <a:latin typeface="Times New Roman" panose="02020603050405020304" pitchFamily="18" charset="0"/>
                <a:cs typeface="Times New Roman" panose="02020603050405020304" pitchFamily="18" charset="0"/>
              </a:rPr>
              <a:t>Lào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368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Paris,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p>
          <a:p>
            <a:pPr algn="just"/>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1974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1975,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Phước</a:t>
            </a: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6-1-1975),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Phước</a:t>
            </a: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địch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791926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algn="just"/>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Phước</a:t>
            </a: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48748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100"/>
          </a:xfrm>
        </p:spPr>
        <p:txBody>
          <a:bodyPr/>
          <a:lstStyle/>
          <a:p>
            <a:pPr marL="365760" indent="-256032" algn="just">
              <a:buFont typeface="Wingdings" pitchFamily="2" charset="2"/>
              <a:buChar char="Ø"/>
              <a:defRPr/>
            </a:pPr>
            <a:endParaRPr lang="en-US" altLang="en-US" sz="3200" b="1" dirty="0">
              <a:latin typeface="Times New Roman" panose="02020603050405020304" pitchFamily="18" charset="0"/>
              <a:cs typeface="Times New Roman" panose="02020603050405020304" pitchFamily="18" charset="0"/>
            </a:endParaRPr>
          </a:p>
          <a:p>
            <a:pPr marL="365760" indent="-256032" algn="just" eaLnBrk="1" fontAlgn="auto" hangingPunct="1">
              <a:spcAft>
                <a:spcPts val="0"/>
              </a:spcAft>
              <a:buFont typeface="Wingdings" pitchFamily="2" charset="2"/>
              <a:buChar char="Ø"/>
              <a:defRPr/>
            </a:pPr>
            <a:endParaRPr lang="en-US" sz="3200" dirty="0">
              <a:latin typeface="Times New Roman" pitchFamily="18" charset="0"/>
              <a:cs typeface="Times New Roman" pitchFamily="18" charset="0"/>
            </a:endParaRPr>
          </a:p>
          <a:p>
            <a:pPr marL="365760" indent="-256032" algn="just" eaLnBrk="1" fontAlgn="auto" hangingPunct="1">
              <a:lnSpc>
                <a:spcPct val="90000"/>
              </a:lnSpc>
              <a:spcAft>
                <a:spcPts val="0"/>
              </a:spcAft>
              <a:buFont typeface="Wingdings 3"/>
              <a:buNone/>
              <a:defRPr/>
            </a:pPr>
            <a:r>
              <a:rPr lang="en-US" sz="3200"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57200" y="914400"/>
            <a:ext cx="6400800" cy="2677656"/>
          </a:xfrm>
          <a:prstGeom prst="rect">
            <a:avLst/>
          </a:prstGeom>
        </p:spPr>
        <p:txBody>
          <a:bodyPr wrap="square">
            <a:spAutoFit/>
          </a:bodyPr>
          <a:lstStyle/>
          <a:p>
            <a:pPr marL="109728" indent="0" algn="just">
              <a:buNone/>
              <a:defRPr/>
            </a:pPr>
            <a:r>
              <a:rPr lang="en-US" sz="2800" b="1" i="1" dirty="0" err="1">
                <a:solidFill>
                  <a:srgbClr val="FF0000"/>
                </a:solidFill>
                <a:latin typeface="Times New Roman" panose="02020603050405020304" pitchFamily="18" charset="0"/>
                <a:cs typeface="Times New Roman" panose="02020603050405020304" pitchFamily="18" charset="0"/>
              </a:rPr>
              <a:t>Kết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quả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thực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hiện</a:t>
            </a:r>
            <a:endParaRPr lang="en-US" sz="2800" dirty="0">
              <a:solidFill>
                <a:srgbClr val="FF0000"/>
              </a:solidFill>
              <a:latin typeface="Times New Roman" pitchFamily="18" charset="0"/>
              <a:cs typeface="Times New Roman" pitchFamily="18" charset="0"/>
            </a:endParaRPr>
          </a:p>
          <a:p>
            <a:pPr marL="365760" indent="-256032" algn="just">
              <a:buFont typeface="Wingdings" pitchFamily="2" charset="2"/>
              <a:buChar char="Ø"/>
              <a:defRPr/>
            </a:pP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đói</a:t>
            </a:r>
            <a:endParaRPr lang="en-US" sz="2800" dirty="0">
              <a:latin typeface="Times New Roman" pitchFamily="18" charset="0"/>
              <a:cs typeface="Times New Roman" pitchFamily="18" charset="0"/>
            </a:endParaRPr>
          </a:p>
          <a:p>
            <a:pPr marL="365760" indent="-256032" algn="just">
              <a:buFont typeface="Wingdings" pitchFamily="2" charset="2"/>
              <a:buChar char="Ø"/>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quyết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endParaRPr lang="en-US" altLang="en-US" sz="2800" b="1" dirty="0">
              <a:latin typeface="Times New Roman" panose="02020603050405020304" pitchFamily="18" charset="0"/>
              <a:cs typeface="Times New Roman" panose="02020603050405020304" pitchFamily="18" charset="0"/>
            </a:endParaRPr>
          </a:p>
          <a:p>
            <a:pPr marL="365760" indent="-256032" algn="just">
              <a:buFont typeface="Wingdings" pitchFamily="2" charset="2"/>
              <a:buChar char="Ø"/>
              <a:defRPr/>
            </a:pP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trị</a:t>
            </a:r>
            <a:endParaRPr lang="en-US" altLang="en-US" sz="2800" b="1" dirty="0">
              <a:latin typeface="Times New Roman" panose="02020603050405020304" pitchFamily="18" charset="0"/>
              <a:cs typeface="Times New Roman" panose="02020603050405020304" pitchFamily="18" charset="0"/>
            </a:endParaRPr>
          </a:p>
          <a:p>
            <a:pPr marL="365760" indent="-256032" algn="just">
              <a:buFont typeface="Wingdings" pitchFamily="2" charset="2"/>
              <a:buChar char="Ø"/>
              <a:defRPr/>
            </a:pP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endParaRPr lang="en-US" altLang="en-US" sz="2800" b="1" dirty="0">
              <a:latin typeface="Times New Roman" panose="02020603050405020304" pitchFamily="18" charset="0"/>
              <a:cs typeface="Times New Roman" panose="02020603050405020304" pitchFamily="18" charset="0"/>
            </a:endParaRPr>
          </a:p>
          <a:p>
            <a:pPr marL="365760" indent="-256032" algn="just">
              <a:buFont typeface="Wingdings" pitchFamily="2" charset="2"/>
              <a:buChar char="Ø"/>
              <a:defRPr/>
            </a:pP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giao</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815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525963"/>
          </a:xfrm>
        </p:spPr>
        <p:txBody>
          <a:bodyPr>
            <a:normAutofit lnSpcReduction="10000"/>
          </a:bodyPr>
          <a:lstStyle/>
          <a:p>
            <a:pPr algn="just"/>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1975-1976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1975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1976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a:t>
            </a:r>
          </a:p>
          <a:p>
            <a:pPr algn="just"/>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1975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1975</a:t>
            </a:r>
          </a:p>
        </p:txBody>
      </p:sp>
    </p:spTree>
    <p:extLst>
      <p:ext uri="{BB962C8B-B14F-4D97-AF65-F5344CB8AC3E}">
        <p14:creationId xmlns:p14="http://schemas.microsoft.com/office/powerpoint/2010/main" val="3398375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i="1" dirty="0">
                <a:latin typeface="Times New Roman" panose="02020603050405020304" pitchFamily="18" charset="0"/>
                <a:cs typeface="Times New Roman" panose="02020603050405020304" pitchFamily="18" charset="0"/>
              </a:rPr>
              <a:t>Ý </a:t>
            </a:r>
            <a:r>
              <a:rPr lang="en-US" i="1"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Bí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đắn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963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079" y="762000"/>
            <a:ext cx="8229600" cy="1143000"/>
          </a:xfrm>
        </p:spPr>
        <p:txBody>
          <a:bodyPr>
            <a:noAutofit/>
          </a:bodyPr>
          <a:lstStyle/>
          <a:p>
            <a:pPr algn="just"/>
            <a:r>
              <a:rPr lang="vi-VN" sz="3200" b="1" dirty="0">
                <a:latin typeface="Times New Roman" panose="02020603050405020304" pitchFamily="18" charset="0"/>
                <a:cs typeface="Times New Roman" panose="02020603050405020304" pitchFamily="18" charset="0"/>
              </a:rPr>
              <a:t>3. Thành tựu, hạn chế và kinh nghiệm lãnh đạo của Đảng thời kỳ 1954- 1975</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255837"/>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Thành tựu, hạn chế và kinh nghiệm lãnh đạo xây dựng, bảo vệ miền Bắc </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b. Ý nghĩa lịch sử và kinh nghiệm lãnh đạo cuộc kháng chiến chống Mỹ, cứu nước, giải phóng miền Nam, thống nh</a:t>
            </a:r>
            <a:r>
              <a:rPr lang="en-US" sz="3200" dirty="0">
                <a:latin typeface="Times New Roman" panose="02020603050405020304" pitchFamily="18" charset="0"/>
                <a:cs typeface="Times New Roman" panose="02020603050405020304" pitchFamily="18" charset="0"/>
              </a:rPr>
              <a:t>ấ</a:t>
            </a:r>
            <a:r>
              <a:rPr lang="vi-VN" sz="3200" dirty="0">
                <a:latin typeface="Times New Roman" panose="02020603050405020304" pitchFamily="18" charset="0"/>
                <a:cs typeface="Times New Roman" panose="02020603050405020304" pitchFamily="18" charset="0"/>
              </a:rPr>
              <a:t>t Tổ quốc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58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8675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a. Thành tựu, hạn chế và kinh nghiệm lãnh đạo xây dựng, bảo vệ miền Bắc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7454734"/>
              </p:ext>
            </p:extLst>
          </p:nvPr>
        </p:nvGraphicFramePr>
        <p:xfrm>
          <a:off x="685800" y="15240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7964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868680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b. Ý nghĩa lịch sử và kinh nghiệm lãnh đạo cuộc kháng chiến chống Mỹ, cứu nước, giải phóng miền Nam, thống nhất Tổ quốc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09625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0234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19" descr="vietnamlg.gif"/>
          <p:cNvPicPr>
            <a:picLocks noChangeAspect="1"/>
          </p:cNvPicPr>
          <p:nvPr/>
        </p:nvPicPr>
        <p:blipFill>
          <a:blip r:embed="rId3" cstate="print"/>
          <a:stretch>
            <a:fillRect/>
          </a:stretch>
        </p:blipFill>
        <p:spPr>
          <a:xfrm>
            <a:off x="685800" y="762000"/>
            <a:ext cx="2095500" cy="1524000"/>
          </a:xfrm>
          <a:prstGeom prst="rect">
            <a:avLst/>
          </a:prstGeom>
        </p:spPr>
      </p:pic>
      <p:pic>
        <p:nvPicPr>
          <p:cNvPr id="21" name="Picture 20" descr="DCSVN-HCM.jpg"/>
          <p:cNvPicPr>
            <a:picLocks noChangeAspect="1"/>
          </p:cNvPicPr>
          <p:nvPr/>
        </p:nvPicPr>
        <p:blipFill>
          <a:blip r:embed="rId4" cstate="email"/>
          <a:stretch>
            <a:fillRect/>
          </a:stretch>
        </p:blipFill>
        <p:spPr>
          <a:xfrm>
            <a:off x="3505200" y="762000"/>
            <a:ext cx="1828800" cy="1600200"/>
          </a:xfrm>
          <a:prstGeom prst="rect">
            <a:avLst/>
          </a:prstGeom>
        </p:spPr>
      </p:pic>
      <p:sp>
        <p:nvSpPr>
          <p:cNvPr id="22" name="TextBox 21"/>
          <p:cNvSpPr txBox="1"/>
          <p:nvPr/>
        </p:nvSpPr>
        <p:spPr>
          <a:xfrm>
            <a:off x="533400" y="2554069"/>
            <a:ext cx="2286000"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Tahoma" pitchFamily="34" charset="0"/>
                <a:ea typeface="+mn-ea"/>
                <a:cs typeface="Tahoma" pitchFamily="34" charset="0"/>
              </a:rPr>
              <a:t>Nhân dân và quân đội cả nước</a:t>
            </a:r>
          </a:p>
        </p:txBody>
      </p:sp>
      <p:sp>
        <p:nvSpPr>
          <p:cNvPr id="23" name="TextBox 22"/>
          <p:cNvSpPr txBox="1"/>
          <p:nvPr/>
        </p:nvSpPr>
        <p:spPr>
          <a:xfrm>
            <a:off x="3276600" y="2554069"/>
            <a:ext cx="2438400"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Tahoma" pitchFamily="34" charset="0"/>
                <a:ea typeface="+mn-ea"/>
                <a:cs typeface="Tahoma" pitchFamily="34" charset="0"/>
              </a:rPr>
              <a:t>Sự lãnh đạo đúng đắn của Đảng</a:t>
            </a:r>
          </a:p>
        </p:txBody>
      </p:sp>
      <p:sp>
        <p:nvSpPr>
          <p:cNvPr id="24" name="TextBox 23"/>
          <p:cNvSpPr txBox="1"/>
          <p:nvPr/>
        </p:nvSpPr>
        <p:spPr>
          <a:xfrm>
            <a:off x="5867400" y="2554069"/>
            <a:ext cx="2971800"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Tahoma" pitchFamily="34" charset="0"/>
                <a:ea typeface="+mn-ea"/>
                <a:cs typeface="Tahoma" pitchFamily="34" charset="0"/>
              </a:rPr>
              <a:t>Miền Bắc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Tahoma" pitchFamily="34" charset="0"/>
                <a:ea typeface="+mn-ea"/>
                <a:cs typeface="Tahoma" pitchFamily="34" charset="0"/>
              </a:rPr>
              <a:t>xã hội chủ nghĩa</a:t>
            </a:r>
          </a:p>
        </p:txBody>
      </p:sp>
      <p:sp>
        <p:nvSpPr>
          <p:cNvPr id="25" name="TextBox 24"/>
          <p:cNvSpPr txBox="1"/>
          <p:nvPr/>
        </p:nvSpPr>
        <p:spPr>
          <a:xfrm>
            <a:off x="531962" y="4782740"/>
            <a:ext cx="3429000" cy="9233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Tahoma" pitchFamily="34" charset="0"/>
                <a:ea typeface="+mn-ea"/>
                <a:cs typeface="Tahoma" pitchFamily="34" charset="0"/>
              </a:rPr>
              <a:t>Tình đoàn kết chiến đấu của nhân dân ba nước Việt Nam, Lào, Cam-pu-chia</a:t>
            </a:r>
          </a:p>
        </p:txBody>
      </p:sp>
      <p:sp>
        <p:nvSpPr>
          <p:cNvPr id="26" name="TextBox 25"/>
          <p:cNvSpPr txBox="1"/>
          <p:nvPr/>
        </p:nvSpPr>
        <p:spPr>
          <a:xfrm>
            <a:off x="4704272" y="4782740"/>
            <a:ext cx="4114800" cy="9233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Tahoma" pitchFamily="34" charset="0"/>
                <a:ea typeface="+mn-ea"/>
                <a:cs typeface="Tahoma" pitchFamily="34" charset="0"/>
              </a:rPr>
              <a:t>Sự ủng hộ, giúp đỡ nhiệt tình của nhân dân tiến bộ trên toàn thế giới, kể cả nhân dân tiến bộ Mỹ.</a:t>
            </a:r>
          </a:p>
        </p:txBody>
      </p:sp>
      <p:sp>
        <p:nvSpPr>
          <p:cNvPr id="34" name="Rectangle 33"/>
          <p:cNvSpPr/>
          <p:nvPr/>
        </p:nvSpPr>
        <p:spPr>
          <a:xfrm>
            <a:off x="2783619" y="152400"/>
            <a:ext cx="3528530" cy="46166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00"/>
                </a:solidFill>
                <a:effectLst/>
                <a:uLnTx/>
                <a:uFillTx/>
                <a:latin typeface="Arial" pitchFamily="34" charset="0"/>
                <a:ea typeface="+mn-ea"/>
                <a:cs typeface="Arial" pitchFamily="34" charset="0"/>
              </a:rPr>
              <a:t>Nguyên nhân thắng lợi</a:t>
            </a:r>
          </a:p>
        </p:txBody>
      </p:sp>
      <p:pic>
        <p:nvPicPr>
          <p:cNvPr id="2052" name="Picture 4" descr="Bài 28 : Xây dựng chủ nghĩa xã hội ở miền Bắc, đấu tranh chống đế quốc Mĩ  và chính quyền Sài Gòn ở miền Nam (1954-1965) - Hoc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2" y="762000"/>
            <a:ext cx="2479675" cy="180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14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466891337"/>
              </p:ext>
            </p:extLst>
          </p:nvPr>
        </p:nvGraphicFramePr>
        <p:xfrm>
          <a:off x="-609600" y="-228600"/>
          <a:ext cx="9525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158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Title 1"/>
          <p:cNvSpPr txBox="1">
            <a:spLocks/>
          </p:cNvSpPr>
          <p:nvPr/>
        </p:nvSpPr>
        <p:spPr>
          <a:xfrm>
            <a:off x="457200" y="457200"/>
            <a:ext cx="82296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vi-VN" sz="2800" b="1" smtClean="0">
                <a:latin typeface="Times New Roman" panose="02020603050405020304" pitchFamily="18" charset="0"/>
                <a:cs typeface="Times New Roman" panose="02020603050405020304" pitchFamily="18" charset="0"/>
              </a:rPr>
              <a:t>c. Tổ chức cuộc kháng chiến chống thực dân Pháp xâm lược ở Nam Bộ, đấu tranh bảo vệ chính quyền cách mạng non trẻ.</a:t>
            </a:r>
            <a:endParaRPr lang="vi-VN" sz="2800" b="1"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533400" y="2286000"/>
            <a:ext cx="8077200" cy="48768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3200" smtClean="0">
                <a:latin typeface="Times New Roman" panose="02020603050405020304" pitchFamily="18" charset="0"/>
                <a:cs typeface="Times New Roman" panose="02020603050405020304" pitchFamily="18" charset="0"/>
              </a:rPr>
              <a:t>Đêm 22 rạng ngày 23-9-1945, quân đội Pháp đã nổ súng đánh chiếm Sài Gòn-Chợ Lớn (Nam Bộ). Cuộc kháng chiến chống xâm lược của nhân dân Nam Bộ bắt đầu.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864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7886700" cy="4808538"/>
          </a:xfrm>
        </p:spPr>
        <p:txBody>
          <a:bodyPr>
            <a:normAutofit/>
          </a:bodyPr>
          <a:lstStyle/>
          <a:p>
            <a:pPr algn="just"/>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tự</a:t>
            </a:r>
            <a:r>
              <a:rPr lang="en-US" sz="3200" b="1" i="1" dirty="0">
                <a:latin typeface="Times New Roman" panose="02020603050405020304" pitchFamily="18" charset="0"/>
                <a:cs typeface="Times New Roman" panose="02020603050405020304" pitchFamily="18" charset="0"/>
              </a:rPr>
              <a:t> do </a:t>
            </a:r>
            <a:r>
              <a:rPr lang="en-US" sz="3200" b="1" i="1" dirty="0" err="1">
                <a:latin typeface="Times New Roman" panose="02020603050405020304" pitchFamily="18" charset="0"/>
                <a:cs typeface="Times New Roman" panose="02020603050405020304" pitchFamily="18" charset="0"/>
              </a:rPr>
              <a:t>còn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sống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nô</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983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6037"/>
            <a:ext cx="7886700" cy="1325563"/>
          </a:xfrm>
        </p:spPr>
        <p:txBody>
          <a:bodyPr>
            <a:normAutofit/>
          </a:bodyPr>
          <a:lstStyle/>
          <a:p>
            <a:r>
              <a:rPr lang="en-US" sz="3400" i="1" dirty="0">
                <a:latin typeface="Times New Roman" panose="02020603050405020304" pitchFamily="18" charset="0"/>
                <a:cs typeface="Times New Roman" panose="02020603050405020304" pitchFamily="18" charset="0"/>
              </a:rPr>
              <a:t>ý </a:t>
            </a:r>
            <a:r>
              <a:rPr lang="en-US" sz="3400" i="1" dirty="0" err="1">
                <a:latin typeface="Times New Roman" panose="02020603050405020304" pitchFamily="18" charset="0"/>
                <a:cs typeface="Times New Roman" panose="02020603050405020304" pitchFamily="18" charset="0"/>
              </a:rPr>
              <a:t>nghĩa</a:t>
            </a:r>
            <a:endParaRPr lang="en-US" sz="34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7886700" cy="4351338"/>
          </a:xfrm>
        </p:spPr>
        <p:txBody>
          <a:bodyPr>
            <a:noAutofit/>
          </a:bodyPr>
          <a:lstStyle/>
          <a:p>
            <a:pPr algn="just"/>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găn chặn bước tiến của đội quân xâm lược Pháp ở Nam Bộ, vạch trần và làm thất bại mọi âm mưu, hoạt động chống phá của các kẻ thù;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ủng cố, giữ vững và bảo vệ bộ máy chính quyền cách mạng từ Trung ương đến cơ sở và những thành quả của cuộc Cách mạng tháng Tám; </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ạo thêm thời gian hòa bình, hòa hoãn, tranh thủ xây dựng thực lực, chuẩn bị sẵn sàng cho cuộc kháng chiến lâu dài.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877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275"/>
            <a:ext cx="8229600" cy="1143000"/>
          </a:xfrm>
        </p:spPr>
        <p:txBody>
          <a:bodyPr>
            <a:noAutofit/>
          </a:bodyPr>
          <a:lstStyle/>
          <a:p>
            <a:pPr algn="just"/>
            <a:r>
              <a:rPr lang="vi-VN" sz="2800" b="1"/>
              <a:t>2</a:t>
            </a:r>
            <a:r>
              <a:rPr lang="en-US" sz="2800" b="1"/>
              <a:t>. </a:t>
            </a:r>
            <a:r>
              <a:rPr lang="vi-VN" sz="2800" b="1"/>
              <a:t>Đường lối kháng chiến toàn quốc và quá trình tổ chức thực hiện từ năm 1946 đến năm 1950</a:t>
            </a:r>
            <a:endParaRPr lang="en-US" sz="2800" b="1"/>
          </a:p>
        </p:txBody>
      </p:sp>
      <p:sp>
        <p:nvSpPr>
          <p:cNvPr id="3" name="Content Placeholder 2"/>
          <p:cNvSpPr>
            <a:spLocks noGrp="1"/>
          </p:cNvSpPr>
          <p:nvPr>
            <p:ph idx="1"/>
          </p:nvPr>
        </p:nvSpPr>
        <p:spPr>
          <a:xfrm>
            <a:off x="457200" y="2636837"/>
            <a:ext cx="8229600" cy="4525963"/>
          </a:xfrm>
        </p:spPr>
        <p:txBody>
          <a:bodyPr>
            <a:normAutofit/>
          </a:bodyPr>
          <a:lstStyle/>
          <a:p>
            <a:pPr marL="0" indent="0" algn="just">
              <a:buNone/>
            </a:pPr>
            <a:r>
              <a:rPr lang="vi-VN" sz="2800" dirty="0">
                <a:latin typeface="Times New Roman" panose="02020603050405020304" pitchFamily="18" charset="0"/>
                <a:cs typeface="Times New Roman" panose="02020603050405020304" pitchFamily="18" charset="0"/>
              </a:rPr>
              <a:t>a. Cuộc kháng chiến toàn quốc bùng nổ và đường lối kháng chiến của Đảng </a:t>
            </a:r>
            <a:endParaRPr lang="en-US" sz="2800" dirty="0">
              <a:latin typeface="Times New Roman" panose="02020603050405020304" pitchFamily="18" charset="0"/>
              <a:cs typeface="Times New Roman" panose="02020603050405020304" pitchFamily="18" charset="0"/>
            </a:endParaRPr>
          </a:p>
          <a:p>
            <a:pPr marL="0" indent="0" algn="just">
              <a:buNone/>
            </a:pPr>
            <a:r>
              <a:rPr lang="vi-VN" sz="2800" dirty="0">
                <a:latin typeface="Times New Roman" panose="02020603050405020304" pitchFamily="18" charset="0"/>
                <a:cs typeface="Times New Roman" panose="02020603050405020304" pitchFamily="18" charset="0"/>
              </a:rPr>
              <a:t>b. Tổ chức, chỉ đạo cuộc kháng chiến từ năm 1947 đến năm 1950</a:t>
            </a:r>
            <a:endParaRPr lang="en-US" sz="2800" dirty="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251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1748</TotalTime>
  <Words>7758</Words>
  <Application>Microsoft Office PowerPoint</Application>
  <PresentationFormat>On-screen Show (4:3)</PresentationFormat>
  <Paragraphs>306</Paragraphs>
  <Slides>56</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56</vt:i4>
      </vt:variant>
    </vt:vector>
  </HeadingPairs>
  <TitlesOfParts>
    <vt:vector size="67" baseType="lpstr">
      <vt:lpstr>SimSun</vt:lpstr>
      <vt:lpstr>Arial</vt:lpstr>
      <vt:lpstr>Calibri</vt:lpstr>
      <vt:lpstr>Calibri Light</vt:lpstr>
      <vt:lpstr>Tahoma</vt:lpstr>
      <vt:lpstr>Times New Roman</vt:lpstr>
      <vt:lpstr>Wingdings</vt:lpstr>
      <vt:lpstr>Wingdings 3</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ý nghĩa</vt:lpstr>
      <vt:lpstr>2. Đường lối kháng chiến toàn quốc và quá trình tổ chức thực hiện từ năm 1946 đến năm 1950</vt:lpstr>
      <vt:lpstr>b. Tổ chức, chỉ đạo cuộc kháng chiến từ năm 1947 đến năm 1950</vt:lpstr>
      <vt:lpstr>PowerPoint Presentation</vt:lpstr>
      <vt:lpstr>3. Đẩy mạnh cuộc kháng chiến đến thắng lợi (1951- 1954)</vt:lpstr>
      <vt:lpstr>PowerPoint Presentation</vt:lpstr>
      <vt:lpstr>PowerPoint Presentation</vt:lpstr>
      <vt:lpstr>PowerPoint Presentation</vt:lpstr>
      <vt:lpstr>PowerPoint Presentation</vt:lpstr>
      <vt:lpstr>c. Kết hợp đấu tranh quân sự và ngoại giao kêt thúc thắng lợi cuộc kháng chiến</vt:lpstr>
      <vt:lpstr>Cuộc đấu tranh trên mặt trận ngoại giao và Hiệp định đình chỉ chiến sự ở Việt Nam, Bản Tuyên bố cuối cùng về vấn đề lập lại hòa bình ở Đông Dương ngày 21-7-1954</vt:lpstr>
      <vt:lpstr>4. Ý nghĩa lịch sử và kinh nghiệm của Đảng về lãnh đạo kháng chiến</vt:lpstr>
      <vt:lpstr>PowerPoint Presentation</vt:lpstr>
      <vt:lpstr>1. Trong giai đoạn 1954 - 1965</vt:lpstr>
      <vt:lpstr>PowerPoint Presentation</vt:lpstr>
      <vt:lpstr>PowerPoint Presentation</vt:lpstr>
      <vt:lpstr>Miền Bắc</vt:lpstr>
      <vt:lpstr>b. Xây dựng chủ nghĩa xã hội ở Miền Bắc, phát triển thế tiến công của cách mạng miền Nam (1961-1965)</vt:lpstr>
      <vt:lpstr>PowerPoint Presentation</vt:lpstr>
      <vt:lpstr>PowerPoint Presentation</vt:lpstr>
      <vt:lpstr>Kế hoạch năm năm lần thứ nhất  (1961-1965)</vt:lpstr>
      <vt:lpstr>Hoạt động chi viện cách mạng miền Nam của miền Bắc (1961- 1965)</vt:lpstr>
      <vt:lpstr>Tình hình miền Nam từ năm 1961 và sự lãnh đạo, chỉ đạo của Đảng</vt:lpstr>
      <vt:lpstr>PowerPoint Presentation</vt:lpstr>
      <vt:lpstr>Kết quả</vt:lpstr>
      <vt:lpstr>PowerPoint Presentation</vt:lpstr>
      <vt:lpstr>2. Trong giai đoạn 1965 - 1975 </vt:lpstr>
      <vt:lpstr>PowerPoint Presentation</vt:lpstr>
      <vt:lpstr>PowerPoint Presentation</vt:lpstr>
      <vt:lpstr> b. Lãnh đạo miền Bắc xây dựng hậu phương, chống chiến tranh phá hoại  của đế quốc Mỹ, chi viện miền Nam (1965-1968)</vt:lpstr>
      <vt:lpstr>Đảng đã chủ trương chuyển hướng và xác định nhiệm vụ cụ thể của miền Bắc</vt:lpstr>
      <vt:lpstr>TRONG GIAI ĐOẠN 1965 - 1968</vt:lpstr>
      <vt:lpstr>PowerPoint Presentation</vt:lpstr>
      <vt:lpstr>PowerPoint Presentation</vt:lpstr>
      <vt:lpstr>c. Khôi phục kinh tế, bảo vệ Miền Bắc, đẩy mạnh cuộc chiến đấu giải phóng miền Nam, thống nhất Tổ quốc (1969-1975)</vt:lpstr>
      <vt:lpstr>Miền Bắc tục cuộc xây dựng CNXH và tăng cường lực lượng cho miền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Thành tựu, hạn chế và kinh nghiệm lãnh đạo của Đảng thời kỳ 1954- 1975</vt:lpstr>
      <vt:lpstr>a. Thành tựu, hạn chế và kinh nghiệm lãnh đạo xây dựng, bảo vệ miền Bắc </vt:lpstr>
      <vt:lpstr>b. Ý nghĩa lịch sử và kinh nghiệm lãnh đạo cuộc kháng chiến chống Mỹ, cứu nước, giải phóng miền Nam, thống nhất Tổ quốc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TMSS</dc:creator>
  <cp:lastModifiedBy>Admin</cp:lastModifiedBy>
  <cp:revision>590</cp:revision>
  <cp:lastPrinted>2019-01-21T00:07:29Z</cp:lastPrinted>
  <dcterms:created xsi:type="dcterms:W3CDTF">2006-08-16T00:00:00Z</dcterms:created>
  <dcterms:modified xsi:type="dcterms:W3CDTF">2022-10-18T06:56:17Z</dcterms:modified>
</cp:coreProperties>
</file>